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media/image2.jpeg" ContentType="image/jpeg"/>
  <Override PartName="/ppt/media/image3.jpeg" ContentType="image/jpeg"/>
  <Override PartName="/ppt/media/image4.jpeg" ContentType="image/jpeg"/>
  <Override PartName="/ppt/theme/theme2.xml" ContentType="application/vnd.openxmlformats-officedocument.theme+xml"/>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Override PartName="/ppt/media/image12.jpeg" ContentType="image/jpeg"/>
  <Override PartName="/ppt/media/image13.jpeg" ContentType="image/jpeg"/>
  <Override PartName="/ppt/media/image14.jpeg" ContentType="image/jpeg"/>
  <Override PartName="/ppt/media/image15.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Lst>
  <p:sldSz cx="9144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406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Cochin"/>
        <a:ea typeface="Cochin"/>
        <a:cs typeface="Cochin"/>
        <a:sym typeface="Cochin"/>
      </a:defRPr>
    </a:lvl1pPr>
    <a:lvl2pPr marL="0" marR="0" indent="266700" algn="ctr" defTabSz="406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Cochin"/>
        <a:ea typeface="Cochin"/>
        <a:cs typeface="Cochin"/>
        <a:sym typeface="Cochin"/>
      </a:defRPr>
    </a:lvl2pPr>
    <a:lvl3pPr marL="0" marR="0" indent="533400" algn="ctr" defTabSz="406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Cochin"/>
        <a:ea typeface="Cochin"/>
        <a:cs typeface="Cochin"/>
        <a:sym typeface="Cochin"/>
      </a:defRPr>
    </a:lvl3pPr>
    <a:lvl4pPr marL="0" marR="0" indent="800100" algn="ctr" defTabSz="406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Cochin"/>
        <a:ea typeface="Cochin"/>
        <a:cs typeface="Cochin"/>
        <a:sym typeface="Cochin"/>
      </a:defRPr>
    </a:lvl4pPr>
    <a:lvl5pPr marL="0" marR="0" indent="1066800" algn="ctr" defTabSz="406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Cochin"/>
        <a:ea typeface="Cochin"/>
        <a:cs typeface="Cochin"/>
        <a:sym typeface="Cochin"/>
      </a:defRPr>
    </a:lvl5pPr>
    <a:lvl6pPr marL="0" marR="0" indent="1333500" algn="ctr" defTabSz="406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Cochin"/>
        <a:ea typeface="Cochin"/>
        <a:cs typeface="Cochin"/>
        <a:sym typeface="Cochin"/>
      </a:defRPr>
    </a:lvl6pPr>
    <a:lvl7pPr marL="0" marR="0" indent="1612900" algn="ctr" defTabSz="406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Cochin"/>
        <a:ea typeface="Cochin"/>
        <a:cs typeface="Cochin"/>
        <a:sym typeface="Cochin"/>
      </a:defRPr>
    </a:lvl7pPr>
    <a:lvl8pPr marL="0" marR="0" indent="1879600" algn="ctr" defTabSz="406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Cochin"/>
        <a:ea typeface="Cochin"/>
        <a:cs typeface="Cochin"/>
        <a:sym typeface="Cochin"/>
      </a:defRPr>
    </a:lvl8pPr>
    <a:lvl9pPr marL="0" marR="0" indent="2146300" algn="ctr" defTabSz="406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Cochin"/>
        <a:ea typeface="Cochin"/>
        <a:cs typeface="Cochin"/>
        <a:sym typeface="Cochin"/>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Cochin"/>
          <a:ea typeface="Cochin"/>
          <a:cs typeface="Cochin"/>
        </a:font>
        <a:srgbClr val="2C2012"/>
      </a:tcTxStyle>
      <a:tcStyle>
        <a:tcBdr>
          <a:left>
            <a:ln w="25400" cap="flat">
              <a:solidFill>
                <a:srgbClr val="6E7B8A"/>
              </a:solidFill>
              <a:prstDash val="solid"/>
              <a:miter lim="400000"/>
            </a:ln>
          </a:left>
          <a:right>
            <a:ln w="25400" cap="flat">
              <a:solidFill>
                <a:srgbClr val="6E7B8A"/>
              </a:solidFill>
              <a:prstDash val="solid"/>
              <a:miter lim="400000"/>
            </a:ln>
          </a:right>
          <a:top>
            <a:ln w="25400" cap="flat">
              <a:solidFill>
                <a:srgbClr val="6E7B8A"/>
              </a:solidFill>
              <a:prstDash val="solid"/>
              <a:miter lim="400000"/>
            </a:ln>
          </a:top>
          <a:bottom>
            <a:ln w="25400" cap="flat">
              <a:solidFill>
                <a:srgbClr val="6E7B8A"/>
              </a:solidFill>
              <a:prstDash val="solid"/>
              <a:miter lim="400000"/>
            </a:ln>
          </a:bottom>
          <a:insideH>
            <a:ln w="25400" cap="flat">
              <a:solidFill>
                <a:srgbClr val="6E7B8A"/>
              </a:solidFill>
              <a:prstDash val="solid"/>
              <a:miter lim="400000"/>
            </a:ln>
          </a:insideH>
          <a:insideV>
            <a:ln w="25400" cap="flat">
              <a:solidFill>
                <a:srgbClr val="6E7B8A"/>
              </a:solidFill>
              <a:prstDash val="solid"/>
              <a:miter lim="400000"/>
            </a:ln>
          </a:insideV>
        </a:tcBdr>
        <a:fill>
          <a:noFill/>
        </a:fill>
      </a:tcStyle>
    </a:wholeTbl>
    <a:band2H>
      <a:tcTxStyle b="def" i="def"/>
      <a:tcStyle>
        <a:tcBdr/>
        <a:fill>
          <a:solidFill>
            <a:srgbClr val="898881">
              <a:alpha val="20000"/>
            </a:srgbClr>
          </a:solidFill>
        </a:fill>
      </a:tcStyle>
    </a:band2H>
    <a:firstCol>
      <a:tcTxStyle b="off" i="off">
        <a:font>
          <a:latin typeface="Cochin"/>
          <a:ea typeface="Cochin"/>
          <a:cs typeface="Cochin"/>
        </a:font>
        <a:srgbClr val="141B21"/>
      </a:tcTxStyle>
      <a:tcStyle>
        <a:tcBdr>
          <a:left>
            <a:ln w="25400" cap="flat">
              <a:solidFill>
                <a:srgbClr val="6E7B8A"/>
              </a:solidFill>
              <a:prstDash val="solid"/>
              <a:miter lim="400000"/>
            </a:ln>
          </a:left>
          <a:right>
            <a:ln w="25400" cap="flat">
              <a:solidFill>
                <a:srgbClr val="6E7B8A"/>
              </a:solidFill>
              <a:prstDash val="solid"/>
              <a:miter lim="400000"/>
            </a:ln>
          </a:right>
          <a:top>
            <a:ln w="25400" cap="flat">
              <a:solidFill>
                <a:srgbClr val="6E7B8A"/>
              </a:solidFill>
              <a:prstDash val="solid"/>
              <a:miter lim="400000"/>
            </a:ln>
          </a:top>
          <a:bottom>
            <a:ln w="25400" cap="flat">
              <a:solidFill>
                <a:srgbClr val="6E7B8A"/>
              </a:solidFill>
              <a:prstDash val="solid"/>
              <a:miter lim="400000"/>
            </a:ln>
          </a:bottom>
          <a:insideH>
            <a:ln w="25400" cap="flat">
              <a:solidFill>
                <a:srgbClr val="6E7B8A"/>
              </a:solidFill>
              <a:prstDash val="solid"/>
              <a:miter lim="400000"/>
            </a:ln>
          </a:insideH>
          <a:insideV>
            <a:ln w="25400" cap="flat">
              <a:solidFill>
                <a:srgbClr val="6E7B8A"/>
              </a:solidFill>
              <a:prstDash val="solid"/>
              <a:miter lim="400000"/>
            </a:ln>
          </a:insideV>
        </a:tcBdr>
        <a:fill>
          <a:solidFill>
            <a:srgbClr val="163959">
              <a:alpha val="35000"/>
            </a:srgbClr>
          </a:solidFill>
        </a:fill>
      </a:tcStyle>
    </a:firstCol>
    <a:lastRow>
      <a:tcTxStyle b="off" i="off">
        <a:font>
          <a:latin typeface="Cochin"/>
          <a:ea typeface="Cochin"/>
          <a:cs typeface="Cochin"/>
        </a:font>
        <a:srgbClr val="141B21"/>
      </a:tcTxStyle>
      <a:tcStyle>
        <a:tcBdr>
          <a:left>
            <a:ln w="25400" cap="flat">
              <a:solidFill>
                <a:srgbClr val="6E7B8A"/>
              </a:solidFill>
              <a:prstDash val="solid"/>
              <a:miter lim="400000"/>
            </a:ln>
          </a:left>
          <a:right>
            <a:ln w="25400" cap="flat">
              <a:solidFill>
                <a:srgbClr val="6E7B8A"/>
              </a:solidFill>
              <a:prstDash val="solid"/>
              <a:miter lim="400000"/>
            </a:ln>
          </a:right>
          <a:top>
            <a:ln w="25400" cap="flat">
              <a:solidFill>
                <a:srgbClr val="6E7B8A"/>
              </a:solidFill>
              <a:prstDash val="solid"/>
              <a:miter lim="400000"/>
            </a:ln>
          </a:top>
          <a:bottom>
            <a:ln w="25400" cap="flat">
              <a:solidFill>
                <a:srgbClr val="6E7B8A"/>
              </a:solidFill>
              <a:prstDash val="solid"/>
              <a:miter lim="400000"/>
            </a:ln>
          </a:bottom>
          <a:insideH>
            <a:ln w="25400" cap="flat">
              <a:solidFill>
                <a:srgbClr val="6E7B8A"/>
              </a:solidFill>
              <a:prstDash val="solid"/>
              <a:miter lim="400000"/>
            </a:ln>
          </a:insideH>
          <a:insideV>
            <a:ln w="25400" cap="flat">
              <a:solidFill>
                <a:srgbClr val="6E7B8A"/>
              </a:solidFill>
              <a:prstDash val="solid"/>
              <a:miter lim="400000"/>
            </a:ln>
          </a:insideV>
        </a:tcBdr>
        <a:fill>
          <a:solidFill>
            <a:srgbClr val="163959">
              <a:alpha val="35000"/>
            </a:srgbClr>
          </a:solidFill>
        </a:fill>
      </a:tcStyle>
    </a:lastRow>
    <a:firstRow>
      <a:tcTxStyle b="off" i="off">
        <a:font>
          <a:latin typeface="Cochin"/>
          <a:ea typeface="Cochin"/>
          <a:cs typeface="Cochin"/>
        </a:font>
        <a:srgbClr val="141B21"/>
      </a:tcTxStyle>
      <a:tcStyle>
        <a:tcBdr>
          <a:left>
            <a:ln w="25400" cap="flat">
              <a:solidFill>
                <a:srgbClr val="6E7B8A"/>
              </a:solidFill>
              <a:prstDash val="solid"/>
              <a:miter lim="400000"/>
            </a:ln>
          </a:left>
          <a:right>
            <a:ln w="25400" cap="flat">
              <a:solidFill>
                <a:srgbClr val="6E7B8A"/>
              </a:solidFill>
              <a:prstDash val="solid"/>
              <a:miter lim="400000"/>
            </a:ln>
          </a:right>
          <a:top>
            <a:ln w="25400" cap="flat">
              <a:solidFill>
                <a:srgbClr val="6E7B8A"/>
              </a:solidFill>
              <a:prstDash val="solid"/>
              <a:miter lim="400000"/>
            </a:ln>
          </a:top>
          <a:bottom>
            <a:ln w="25400" cap="flat">
              <a:solidFill>
                <a:srgbClr val="6E7B8A"/>
              </a:solidFill>
              <a:prstDash val="solid"/>
              <a:miter lim="400000"/>
            </a:ln>
          </a:bottom>
          <a:insideH>
            <a:ln w="25400" cap="flat">
              <a:solidFill>
                <a:srgbClr val="6E7B8A"/>
              </a:solidFill>
              <a:prstDash val="solid"/>
              <a:miter lim="400000"/>
            </a:ln>
          </a:insideH>
          <a:insideV>
            <a:ln w="25400" cap="flat">
              <a:solidFill>
                <a:srgbClr val="6E7B8A"/>
              </a:solidFill>
              <a:prstDash val="solid"/>
              <a:miter lim="400000"/>
            </a:ln>
          </a:insideV>
        </a:tcBdr>
        <a:fill>
          <a:solidFill>
            <a:srgbClr val="163959">
              <a:alpha val="35000"/>
            </a:srgbClr>
          </a:solidFill>
        </a:fill>
      </a:tcStyle>
    </a:firstRow>
  </a:tblStyle>
  <a:tblStyle styleId="{C7B018BB-80A7-4F77-B60F-C8B233D01FF8}" styleName="">
    <a:tblBg/>
    <a:wholeTbl>
      <a:tcTxStyle b="off" i="off">
        <a:font>
          <a:latin typeface="Helvetica Light"/>
          <a:ea typeface="Helvetica Light"/>
          <a:cs typeface="Helvetica Light"/>
        </a:font>
        <a:srgbClr val="000000"/>
      </a:tcTxStyle>
      <a:tcStyle>
        <a:tcBdr>
          <a:left>
            <a:ln w="12700" cap="flat">
              <a:solidFill>
                <a:srgbClr val="AAAAAA"/>
              </a:solidFill>
              <a:prstDash val="solid"/>
              <a:miter lim="400000"/>
            </a:ln>
          </a:left>
          <a:right>
            <a:ln w="12700" cap="flat">
              <a:solidFill>
                <a:srgbClr val="AAAAAA"/>
              </a:solidFill>
              <a:prstDash val="solid"/>
              <a:miter lim="400000"/>
            </a:ln>
          </a:right>
          <a:top>
            <a:ln w="12700" cap="flat">
              <a:solidFill>
                <a:srgbClr val="AAAAAA"/>
              </a:solidFill>
              <a:prstDash val="solid"/>
              <a:miter lim="400000"/>
            </a:ln>
          </a:top>
          <a:bottom>
            <a:ln w="12700" cap="flat">
              <a:solidFill>
                <a:srgbClr val="AAAAAA"/>
              </a:solidFill>
              <a:prstDash val="solid"/>
              <a:miter lim="400000"/>
            </a:ln>
          </a:bottom>
          <a:insideH>
            <a:ln w="12700" cap="flat">
              <a:solidFill>
                <a:srgbClr val="AAAAAA"/>
              </a:solidFill>
              <a:prstDash val="solid"/>
              <a:miter lim="400000"/>
            </a:ln>
          </a:insideH>
          <a:insideV>
            <a:ln w="12700" cap="flat">
              <a:solidFill>
                <a:srgbClr val="AAAAAA"/>
              </a:solidFill>
              <a:prstDash val="solid"/>
              <a:miter lim="400000"/>
            </a:ln>
          </a:insideV>
        </a:tcBdr>
        <a:fill>
          <a:solidFill>
            <a:srgbClr val="D9D9D9"/>
          </a:solidFill>
        </a:fill>
      </a:tcStyle>
    </a:wholeTbl>
    <a:band2H>
      <a:tcTxStyle b="def" i="def"/>
      <a:tcStyle>
        <a:tcBdr/>
        <a:fill>
          <a:solidFill>
            <a:srgbClr val="EBEBEB"/>
          </a:solidFill>
        </a:fill>
      </a:tcStyle>
    </a:band2H>
    <a:firstCol>
      <a:tcTxStyle b="on" i="off">
        <a:font>
          <a:latin typeface="Helvetica"/>
          <a:ea typeface="Helvetica"/>
          <a:cs typeface="Helvetica"/>
        </a:font>
        <a:srgbClr val="FFFFFF"/>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4FC327"/>
          </a:solidFill>
        </a:fill>
      </a:tcStyle>
    </a:firstCol>
    <a:lastRow>
      <a:tcTxStyle b="on" i="off">
        <a:font>
          <a:latin typeface="Helvetica"/>
          <a:ea typeface="Helvetica"/>
          <a:cs typeface="Helvetica"/>
        </a:font>
        <a:srgbClr val="FFFFFF"/>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0F7813"/>
          </a:solidFill>
        </a:fill>
      </a:tcStyle>
    </a:lastRow>
    <a:firstRow>
      <a:tcTxStyle b="on" i="off">
        <a:font>
          <a:latin typeface="Helvetica"/>
          <a:ea typeface="Helvetica"/>
          <a:cs typeface="Helvetica"/>
        </a:font>
        <a:srgbClr val="FFFFFF"/>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0F7813"/>
          </a:solidFill>
        </a:fill>
      </a:tcStyle>
    </a:firstRow>
  </a:tblStyle>
  <a:tblStyle styleId="{EEE7283C-3CF3-47DC-8721-378D4A62B228}" styleName="">
    <a:tblBg/>
    <a:wholeTbl>
      <a:tcTxStyle b="off" i="off">
        <a:font>
          <a:latin typeface="Helvetica Light"/>
          <a:ea typeface="Helvetica Light"/>
          <a:cs typeface="Helvetica Light"/>
        </a:font>
        <a:srgbClr val="000000"/>
      </a:tcTxStyle>
      <a:tcStyle>
        <a:tcBdr>
          <a:left>
            <a:ln w="12700" cap="flat">
              <a:solidFill>
                <a:srgbClr val="4B4B4B"/>
              </a:solidFill>
              <a:custDash>
                <a:ds d="200000" sp="200000"/>
              </a:custDash>
              <a:miter lim="400000"/>
            </a:ln>
          </a:left>
          <a:right>
            <a:ln w="12700" cap="flat">
              <a:solidFill>
                <a:srgbClr val="4B4B4B"/>
              </a:solidFill>
              <a:custDash>
                <a:ds d="200000" sp="200000"/>
              </a:custDash>
              <a:miter lim="400000"/>
            </a:ln>
          </a:right>
          <a:top>
            <a:ln w="12700" cap="flat">
              <a:solidFill>
                <a:srgbClr val="4B4B4B"/>
              </a:solidFill>
              <a:custDash>
                <a:ds d="200000" sp="200000"/>
              </a:custDash>
              <a:miter lim="400000"/>
            </a:ln>
          </a:top>
          <a:bottom>
            <a:ln w="12700" cap="flat">
              <a:solidFill>
                <a:srgbClr val="4B4B4B"/>
              </a:solidFill>
              <a:custDash>
                <a:ds d="200000" sp="200000"/>
              </a:custDash>
              <a:miter lim="400000"/>
            </a:ln>
          </a:bottom>
          <a:insideH>
            <a:ln w="12700" cap="flat">
              <a:solidFill>
                <a:srgbClr val="4B4B4B"/>
              </a:solidFill>
              <a:custDash>
                <a:ds d="200000" sp="200000"/>
              </a:custDash>
              <a:miter lim="400000"/>
            </a:ln>
          </a:insideH>
          <a:insideV>
            <a:ln w="12700" cap="flat">
              <a:solidFill>
                <a:srgbClr val="4B4B4B"/>
              </a:solidFill>
              <a:custDash>
                <a:ds d="200000" sp="200000"/>
              </a:custDash>
              <a:miter lim="400000"/>
            </a:ln>
          </a:insideV>
        </a:tcBdr>
        <a:fill>
          <a:solidFill>
            <a:srgbClr val="E0DDCD"/>
          </a:solidFill>
        </a:fill>
      </a:tcStyle>
    </a:wholeTbl>
    <a:band2H>
      <a:tcTxStyle b="def" i="def"/>
      <a:tcStyle>
        <a:tcBdr/>
        <a:fill>
          <a:solidFill>
            <a:srgbClr val="D2CFC5"/>
          </a:solidFill>
        </a:fill>
      </a:tcStyle>
    </a:band2H>
    <a:firstCol>
      <a:tcTxStyle b="on" i="off">
        <a:font>
          <a:latin typeface="Helvetica"/>
          <a:ea typeface="Helvetica"/>
          <a:cs typeface="Helvetica"/>
        </a:font>
        <a:srgbClr val="FFFFFF"/>
      </a:tcTxStyle>
      <a:tcStyle>
        <a:tcBdr>
          <a:left>
            <a:ln w="12700" cap="flat">
              <a:solidFill>
                <a:srgbClr val="4B4B4B"/>
              </a:solidFill>
              <a:prstDash val="solid"/>
              <a:miter lim="400000"/>
            </a:ln>
          </a:left>
          <a:right>
            <a:ln w="12700" cap="flat">
              <a:solidFill>
                <a:srgbClr val="4B4B4B"/>
              </a:solidFill>
              <a:prstDash val="solid"/>
              <a:miter lim="400000"/>
            </a:ln>
          </a:right>
          <a:top>
            <a:ln w="12700" cap="flat">
              <a:solidFill>
                <a:srgbClr val="4B4B4B"/>
              </a:solidFill>
              <a:prstDash val="solid"/>
              <a:miter lim="400000"/>
            </a:ln>
          </a:top>
          <a:bottom>
            <a:ln w="12700" cap="flat">
              <a:solidFill>
                <a:srgbClr val="4B4B4B"/>
              </a:solidFill>
              <a:prstDash val="solid"/>
              <a:miter lim="400000"/>
            </a:ln>
          </a:bottom>
          <a:insideH>
            <a:ln w="12700" cap="flat">
              <a:solidFill>
                <a:srgbClr val="4B4B4B"/>
              </a:solidFill>
              <a:prstDash val="solid"/>
              <a:miter lim="400000"/>
            </a:ln>
          </a:insideH>
          <a:insideV>
            <a:ln w="12700" cap="flat">
              <a:solidFill>
                <a:srgbClr val="4B4B4B"/>
              </a:solidFill>
              <a:prstDash val="solid"/>
              <a:miter lim="400000"/>
            </a:ln>
          </a:insideV>
        </a:tcBdr>
        <a:fill>
          <a:solidFill>
            <a:srgbClr val="7D8B87"/>
          </a:solidFill>
        </a:fill>
      </a:tcStyle>
    </a:firstCol>
    <a:lastRow>
      <a:tcTxStyle b="on" i="off">
        <a:font>
          <a:latin typeface="Helvetica"/>
          <a:ea typeface="Helvetica"/>
          <a:cs typeface="Helvetica"/>
        </a:font>
        <a:srgbClr val="FFFFFF"/>
      </a:tcTxStyle>
      <a:tcStyle>
        <a:tcBdr>
          <a:left>
            <a:ln w="12700" cap="flat">
              <a:solidFill>
                <a:srgbClr val="4B4B4B"/>
              </a:solidFill>
              <a:prstDash val="solid"/>
              <a:miter lim="400000"/>
            </a:ln>
          </a:left>
          <a:right>
            <a:ln w="12700" cap="flat">
              <a:solidFill>
                <a:srgbClr val="4B4B4B"/>
              </a:solidFill>
              <a:prstDash val="solid"/>
              <a:miter lim="400000"/>
            </a:ln>
          </a:right>
          <a:top>
            <a:ln w="12700" cap="flat">
              <a:solidFill>
                <a:srgbClr val="4B4B4B"/>
              </a:solidFill>
              <a:prstDash val="solid"/>
              <a:miter lim="400000"/>
            </a:ln>
          </a:top>
          <a:bottom>
            <a:ln w="12700" cap="flat">
              <a:solidFill>
                <a:srgbClr val="4B4B4B"/>
              </a:solidFill>
              <a:prstDash val="solid"/>
              <a:miter lim="400000"/>
            </a:ln>
          </a:bottom>
          <a:insideH>
            <a:ln w="12700" cap="flat">
              <a:solidFill>
                <a:srgbClr val="4B4B4B"/>
              </a:solidFill>
              <a:prstDash val="solid"/>
              <a:miter lim="400000"/>
            </a:ln>
          </a:insideH>
          <a:insideV>
            <a:ln w="12700" cap="flat">
              <a:solidFill>
                <a:srgbClr val="4B4B4B"/>
              </a:solidFill>
              <a:prstDash val="solid"/>
              <a:miter lim="400000"/>
            </a:ln>
          </a:insideV>
        </a:tcBdr>
        <a:fill>
          <a:solidFill>
            <a:srgbClr val="84633E"/>
          </a:solidFill>
        </a:fill>
      </a:tcStyle>
    </a:lastRow>
    <a:firstRow>
      <a:tcTxStyle b="on" i="off">
        <a:font>
          <a:latin typeface="Helvetica"/>
          <a:ea typeface="Helvetica"/>
          <a:cs typeface="Helvetica"/>
        </a:font>
        <a:srgbClr val="FFFFFF"/>
      </a:tcTxStyle>
      <a:tcStyle>
        <a:tcBdr>
          <a:left>
            <a:ln w="12700" cap="flat">
              <a:solidFill>
                <a:srgbClr val="4B4B4B"/>
              </a:solidFill>
              <a:prstDash val="solid"/>
              <a:miter lim="400000"/>
            </a:ln>
          </a:left>
          <a:right>
            <a:ln w="12700" cap="flat">
              <a:solidFill>
                <a:srgbClr val="4B4B4B"/>
              </a:solidFill>
              <a:prstDash val="solid"/>
              <a:miter lim="400000"/>
            </a:ln>
          </a:right>
          <a:top>
            <a:ln w="12700" cap="flat">
              <a:solidFill>
                <a:srgbClr val="4B4B4B"/>
              </a:solidFill>
              <a:prstDash val="solid"/>
              <a:miter lim="400000"/>
            </a:ln>
          </a:top>
          <a:bottom>
            <a:ln w="12700" cap="flat">
              <a:solidFill>
                <a:srgbClr val="4B4B4B"/>
              </a:solidFill>
              <a:prstDash val="solid"/>
              <a:miter lim="400000"/>
            </a:ln>
          </a:bottom>
          <a:insideH>
            <a:ln w="12700" cap="flat">
              <a:solidFill>
                <a:srgbClr val="4B4B4B"/>
              </a:solidFill>
              <a:prstDash val="solid"/>
              <a:miter lim="400000"/>
            </a:ln>
          </a:insideH>
          <a:insideV>
            <a:ln w="12700" cap="flat">
              <a:solidFill>
                <a:srgbClr val="4B4B4B"/>
              </a:solidFill>
              <a:prstDash val="solid"/>
              <a:miter lim="400000"/>
            </a:ln>
          </a:insideV>
        </a:tcBdr>
        <a:fill>
          <a:solidFill>
            <a:srgbClr val="84633E"/>
          </a:solidFill>
        </a:fill>
      </a:tcStyle>
    </a:firstRow>
  </a:tblStyle>
  <a:tblStyle styleId="{CF821DB8-F4EB-4A41-A1BA-3FCAFE7338EE}" styleName="">
    <a:tblBg/>
    <a:wholeTbl>
      <a:tcTxStyle b="off" i="of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6E6E6"/>
          </a:solidFill>
        </a:fill>
      </a:tcStyle>
    </a:wholeTbl>
    <a:band2H>
      <a:tcTxStyle b="def" i="def"/>
      <a:tcStyle>
        <a:tcBdr/>
        <a:fill>
          <a:solidFill>
            <a:srgbClr val="D6DFDF"/>
          </a:solidFill>
        </a:fill>
      </a:tcStyle>
    </a:band2H>
    <a:firstCol>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4C637D"/>
          </a:solidFill>
        </a:fill>
      </a:tcStyle>
    </a:firstCol>
    <a:la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4C637D"/>
          </a:solidFill>
        </a:fill>
      </a:tcStyle>
    </a:lastRow>
    <a:fir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4C637D"/>
          </a:solidFill>
        </a:fill>
      </a:tcStyle>
    </a:firstRow>
  </a:tblStyle>
  <a:tblStyle styleId="{33BA23B1-9221-436E-865A-0063620EA4FD}" styleName="">
    <a:tblBg/>
    <a:wholeTbl>
      <a:tcTxStyle b="off" i="of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C5C7C8"/>
          </a:solidFill>
        </a:fill>
      </a:tcStyle>
    </a:wholeTbl>
    <a:band2H>
      <a:tcTxStyle b="def" i="def"/>
      <a:tcStyle>
        <a:tcBdr/>
        <a:fill>
          <a:solidFill>
            <a:srgbClr val="D6D6D7"/>
          </a:solidFill>
        </a:fill>
      </a:tcStyle>
    </a:band2H>
    <a:firstCol>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41454E"/>
          </a:solidFill>
        </a:fill>
      </a:tcStyle>
    </a:firstCol>
    <a:la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D8086"/>
          </a:solidFill>
        </a:fill>
      </a:tcStyle>
    </a:lastRow>
    <a:fir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626972"/>
          </a:solidFill>
        </a:fill>
      </a:tcStyle>
    </a:firstRow>
  </a:tblStyle>
  <a:tblStyle styleId="{2708684C-4D16-4618-839F-0558EEFCDFE6}" styleName="">
    <a:tblBg/>
    <a:wholeTbl>
      <a:tcTxStyle b="off" i="off">
        <a:font>
          <a:latin typeface="Helvetica Light"/>
          <a:ea typeface="Helvetica Light"/>
          <a:cs typeface="Helvetica Light"/>
        </a:font>
        <a:srgbClr val="000000"/>
      </a:tcTxStyle>
      <a:tcStyle>
        <a:tcBdr>
          <a:left>
            <a:ln w="25400" cap="rnd">
              <a:solidFill>
                <a:srgbClr val="000000"/>
              </a:solidFill>
              <a:custDash>
                <a:ds d="100000" sp="200000"/>
              </a:custDash>
              <a:miter lim="400000"/>
            </a:ln>
          </a:left>
          <a:right>
            <a:ln w="25400" cap="rnd">
              <a:solidFill>
                <a:srgbClr val="000000"/>
              </a:solidFill>
              <a:custDash>
                <a:ds d="100000" sp="200000"/>
              </a:custDash>
              <a:miter lim="400000"/>
            </a:ln>
          </a:right>
          <a:top>
            <a:ln w="25400" cap="rnd">
              <a:solidFill>
                <a:srgbClr val="000000"/>
              </a:solidFill>
              <a:custDash>
                <a:ds d="100000" sp="200000"/>
              </a:custDash>
              <a:miter lim="400000"/>
            </a:ln>
          </a:top>
          <a:bottom>
            <a:ln w="25400" cap="rnd">
              <a:solidFill>
                <a:srgbClr val="000000"/>
              </a:solidFill>
              <a:custDash>
                <a:ds d="100000" sp="200000"/>
              </a:custDash>
              <a:miter lim="400000"/>
            </a:ln>
          </a:bottom>
          <a:insideH>
            <a:ln w="25400" cap="rnd">
              <a:solidFill>
                <a:srgbClr val="000000"/>
              </a:solidFill>
              <a:custDash>
                <a:ds d="100000" sp="200000"/>
              </a:custDash>
              <a:miter lim="400000"/>
            </a:ln>
          </a:insideH>
          <a:insideV>
            <a:ln w="25400" cap="rnd">
              <a:solidFill>
                <a:srgbClr val="000000"/>
              </a:solidFill>
              <a:custDash>
                <a:ds d="100000" sp="200000"/>
              </a:custDash>
              <a:miter lim="400000"/>
            </a:ln>
          </a:insideV>
        </a:tcBdr>
        <a:fill>
          <a:solidFill>
            <a:srgbClr val="FFFFFF"/>
          </a:solidFill>
        </a:fill>
      </a:tcStyle>
    </a:wholeTbl>
    <a:band2H>
      <a:tcTxStyle b="def" i="def"/>
      <a:tcStyle>
        <a:tcBdr/>
        <a:fill>
          <a:solidFill>
            <a:srgbClr val="E8EAEA"/>
          </a:solidFill>
        </a:fill>
      </a:tcStyle>
    </a:band2H>
    <a:firstCol>
      <a:tcTxStyle b="on" i="of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25400" cap="rnd">
              <a:solidFill>
                <a:srgbClr val="000000"/>
              </a:solidFill>
              <a:custDash>
                <a:ds d="100000" sp="200000"/>
              </a:custDash>
              <a:miter lim="400000"/>
            </a:ln>
          </a:top>
          <a:bottom>
            <a:ln w="25400" cap="rnd">
              <a:solidFill>
                <a:srgbClr val="000000"/>
              </a:solidFill>
              <a:custDash>
                <a:ds d="100000" sp="200000"/>
              </a:custDash>
              <a:miter lim="400000"/>
            </a:ln>
          </a:bottom>
          <a:insideH>
            <a:ln w="25400" cap="rnd">
              <a:solidFill>
                <a:srgbClr val="000000"/>
              </a:solidFill>
              <a:custDash>
                <a:ds d="100000" sp="200000"/>
              </a:custDash>
              <a:miter lim="400000"/>
            </a:ln>
          </a:insideH>
          <a:insideV>
            <a:ln w="25400" cap="rnd">
              <a:solidFill>
                <a:srgbClr val="000000"/>
              </a:solidFill>
              <a:custDash>
                <a:ds d="100000" sp="200000"/>
              </a:custDash>
              <a:miter lim="400000"/>
            </a:ln>
          </a:insideV>
        </a:tcBdr>
        <a:fill>
          <a:solidFill>
            <a:srgbClr val="FFFFFF"/>
          </a:solidFill>
        </a:fill>
      </a:tcStyle>
    </a:firstCol>
    <a:lastRow>
      <a:tcTxStyle b="on" i="off">
        <a:font>
          <a:latin typeface="Helvetica"/>
          <a:ea typeface="Helvetica"/>
          <a:cs typeface="Helvetica"/>
        </a:font>
        <a:srgbClr val="000000"/>
      </a:tcTxStyle>
      <a:tcStyle>
        <a:tcBdr>
          <a:left>
            <a:ln w="25400" cap="rnd">
              <a:solidFill>
                <a:srgbClr val="000000"/>
              </a:solidFill>
              <a:custDash>
                <a:ds d="100000" sp="200000"/>
              </a:custDash>
              <a:miter lim="400000"/>
            </a:ln>
          </a:left>
          <a:right>
            <a:ln w="25400" cap="rnd">
              <a:solidFill>
                <a:srgbClr val="000000"/>
              </a:solidFill>
              <a:custDash>
                <a:ds d="100000" sp="200000"/>
              </a:custDash>
              <a:miter lim="400000"/>
            </a:ln>
          </a:right>
          <a:top>
            <a:ln w="12700" cap="flat">
              <a:solidFill>
                <a:srgbClr val="000000"/>
              </a:solidFill>
              <a:prstDash val="solid"/>
              <a:miter lim="400000"/>
            </a:ln>
          </a:top>
          <a:bottom>
            <a:ln w="12700" cap="flat">
              <a:noFill/>
              <a:miter lim="400000"/>
            </a:ln>
          </a:bottom>
          <a:insideH>
            <a:ln w="25400" cap="rnd">
              <a:solidFill>
                <a:srgbClr val="000000"/>
              </a:solidFill>
              <a:custDash>
                <a:ds d="100000" sp="200000"/>
              </a:custDash>
              <a:miter lim="400000"/>
            </a:ln>
          </a:insideH>
          <a:insideV>
            <a:ln w="25400" cap="rnd">
              <a:solidFill>
                <a:srgbClr val="000000"/>
              </a:solidFill>
              <a:custDash>
                <a:ds d="100000" sp="200000"/>
              </a:custDash>
              <a:miter lim="400000"/>
            </a:ln>
          </a:insideV>
        </a:tcBdr>
        <a:fill>
          <a:solidFill>
            <a:srgbClr val="FFFFFF"/>
          </a:solidFill>
        </a:fill>
      </a:tcStyle>
    </a:lastRow>
    <a:firstRow>
      <a:tcTxStyle b="on" i="off">
        <a:font>
          <a:latin typeface="Helvetica"/>
          <a:ea typeface="Helvetica"/>
          <a:cs typeface="Helvetica"/>
        </a:font>
        <a:srgbClr val="000000"/>
      </a:tcTxStyle>
      <a:tcStyle>
        <a:tcBdr>
          <a:left>
            <a:ln w="25400" cap="rnd">
              <a:solidFill>
                <a:srgbClr val="000000"/>
              </a:solidFill>
              <a:custDash>
                <a:ds d="100000" sp="200000"/>
              </a:custDash>
              <a:miter lim="400000"/>
            </a:ln>
          </a:left>
          <a:right>
            <a:ln w="25400" cap="rnd">
              <a:solidFill>
                <a:srgbClr val="000000"/>
              </a:solidFill>
              <a:custDash>
                <a:ds d="100000" sp="200000"/>
              </a:custDash>
              <a:miter lim="400000"/>
            </a:ln>
          </a:right>
          <a:top>
            <a:ln w="12700" cap="flat">
              <a:noFill/>
              <a:miter lim="400000"/>
            </a:ln>
          </a:top>
          <a:bottom>
            <a:ln w="12700" cap="flat">
              <a:solidFill>
                <a:srgbClr val="000000"/>
              </a:solidFill>
              <a:prstDash val="solid"/>
              <a:miter lim="400000"/>
            </a:ln>
          </a:bottom>
          <a:insideH>
            <a:ln w="25400" cap="rnd">
              <a:solidFill>
                <a:srgbClr val="000000"/>
              </a:solidFill>
              <a:custDash>
                <a:ds d="100000" sp="200000"/>
              </a:custDash>
              <a:miter lim="400000"/>
            </a:ln>
          </a:insideH>
          <a:insideV>
            <a:ln w="25400" cap="rnd">
              <a:solidFill>
                <a:srgbClr val="000000"/>
              </a:solidFill>
              <a:custDash>
                <a:ds d="100000" sp="200000"/>
              </a:custDash>
              <a:miter lim="400000"/>
            </a:ln>
          </a:insideV>
        </a:tcBdr>
        <a:fill>
          <a:solidFill>
            <a:srgbClr val="FFFFFF"/>
          </a:solidFill>
        </a:fill>
      </a:tcStyle>
    </a:firstRow>
  </a:tblStyle>
  <a:tblStyle styleId="{4C3C2611-4C71-4FC5-86AE-919BDF0F9419}" styleName="">
    <a:tblBg/>
    <a:wholeTbl>
      <a:tcTxStyle b="off" i="of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DCDFE2"/>
          </a:solidFill>
        </a:fill>
      </a:tcStyle>
    </a:wholeTbl>
    <a:band2H>
      <a:tcTxStyle b="def" i="def"/>
      <a:tcStyle>
        <a:tcBdr/>
        <a:fill>
          <a:solidFill>
            <a:srgbClr val="FFFFFF"/>
          </a:solidFill>
        </a:fill>
      </a:tcStyle>
    </a:band2H>
    <a:firstCol>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2E78C3"/>
          </a:solidFill>
        </a:fill>
      </a:tcStyle>
    </a:firstCol>
    <a:la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25400" cap="flat">
              <a:noFill/>
              <a:miter lim="400000"/>
            </a:ln>
          </a:top>
          <a:bottom>
            <a:ln w="12700" cap="flat">
              <a:noFill/>
              <a:miter lim="400000"/>
            </a:ln>
          </a:bottom>
          <a:insideH>
            <a:ln w="25400" cap="flat">
              <a:noFill/>
              <a:miter lim="400000"/>
            </a:ln>
          </a:insideH>
          <a:insideV>
            <a:ln w="12700" cap="flat">
              <a:noFill/>
              <a:miter lim="400000"/>
            </a:ln>
          </a:insideV>
        </a:tcBdr>
        <a:fill>
          <a:solidFill>
            <a:srgbClr val="4394F8"/>
          </a:solidFill>
        </a:fill>
      </a:tcStyle>
    </a:lastRow>
    <a:fir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B4EB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45" name="Shape 145"/>
          <p:cNvSpPr/>
          <p:nvPr>
            <p:ph type="sldImg"/>
          </p:nvPr>
        </p:nvSpPr>
        <p:spPr>
          <a:xfrm>
            <a:off x="1143000" y="685800"/>
            <a:ext cx="4572000" cy="3429000"/>
          </a:xfrm>
          <a:prstGeom prst="rect">
            <a:avLst/>
          </a:prstGeom>
        </p:spPr>
        <p:txBody>
          <a:bodyPr/>
          <a:lstStyle/>
          <a:p>
            <a:pPr/>
          </a:p>
        </p:txBody>
      </p:sp>
      <p:sp>
        <p:nvSpPr>
          <p:cNvPr id="146" name="Shape 14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25000"/>
      </a:lnSpc>
      <a:defRPr sz="2400">
        <a:latin typeface="Avenir Roman"/>
        <a:ea typeface="Avenir Roman"/>
        <a:cs typeface="Avenir Roman"/>
        <a:sym typeface="Avenir Roman"/>
      </a:defRPr>
    </a:lvl1pPr>
    <a:lvl2pPr indent="228600" defTabSz="457200" latinLnBrk="0">
      <a:lnSpc>
        <a:spcPct val="125000"/>
      </a:lnSpc>
      <a:defRPr sz="2400">
        <a:latin typeface="Avenir Roman"/>
        <a:ea typeface="Avenir Roman"/>
        <a:cs typeface="Avenir Roman"/>
        <a:sym typeface="Avenir Roman"/>
      </a:defRPr>
    </a:lvl2pPr>
    <a:lvl3pPr indent="457200" defTabSz="457200" latinLnBrk="0">
      <a:lnSpc>
        <a:spcPct val="125000"/>
      </a:lnSpc>
      <a:defRPr sz="2400">
        <a:latin typeface="Avenir Roman"/>
        <a:ea typeface="Avenir Roman"/>
        <a:cs typeface="Avenir Roman"/>
        <a:sym typeface="Avenir Roman"/>
      </a:defRPr>
    </a:lvl3pPr>
    <a:lvl4pPr indent="685800" defTabSz="457200" latinLnBrk="0">
      <a:lnSpc>
        <a:spcPct val="125000"/>
      </a:lnSpc>
      <a:defRPr sz="2400">
        <a:latin typeface="Avenir Roman"/>
        <a:ea typeface="Avenir Roman"/>
        <a:cs typeface="Avenir Roman"/>
        <a:sym typeface="Avenir Roman"/>
      </a:defRPr>
    </a:lvl4pPr>
    <a:lvl5pPr indent="914400" defTabSz="457200" latinLnBrk="0">
      <a:lnSpc>
        <a:spcPct val="125000"/>
      </a:lnSpc>
      <a:defRPr sz="2400">
        <a:latin typeface="Avenir Roman"/>
        <a:ea typeface="Avenir Roman"/>
        <a:cs typeface="Avenir Roman"/>
        <a:sym typeface="Avenir Roman"/>
      </a:defRPr>
    </a:lvl5pPr>
    <a:lvl6pPr indent="1143000" defTabSz="457200" latinLnBrk="0">
      <a:lnSpc>
        <a:spcPct val="125000"/>
      </a:lnSpc>
      <a:defRPr sz="2400">
        <a:latin typeface="Avenir Roman"/>
        <a:ea typeface="Avenir Roman"/>
        <a:cs typeface="Avenir Roman"/>
        <a:sym typeface="Avenir Roman"/>
      </a:defRPr>
    </a:lvl6pPr>
    <a:lvl7pPr indent="1371600" defTabSz="457200" latinLnBrk="0">
      <a:lnSpc>
        <a:spcPct val="125000"/>
      </a:lnSpc>
      <a:defRPr sz="2400">
        <a:latin typeface="Avenir Roman"/>
        <a:ea typeface="Avenir Roman"/>
        <a:cs typeface="Avenir Roman"/>
        <a:sym typeface="Avenir Roman"/>
      </a:defRPr>
    </a:lvl7pPr>
    <a:lvl8pPr indent="1600200" defTabSz="457200" latinLnBrk="0">
      <a:lnSpc>
        <a:spcPct val="125000"/>
      </a:lnSpc>
      <a:defRPr sz="2400">
        <a:latin typeface="Avenir Roman"/>
        <a:ea typeface="Avenir Roman"/>
        <a:cs typeface="Avenir Roman"/>
        <a:sym typeface="Avenir Roman"/>
      </a:defRPr>
    </a:lvl8pPr>
    <a:lvl9pPr indent="1828800" defTabSz="457200" latinLnBrk="0">
      <a:lnSpc>
        <a:spcPct val="125000"/>
      </a:lnSpc>
      <a:defRPr sz="2400">
        <a:latin typeface="Avenir Roman"/>
        <a:ea typeface="Avenir Roman"/>
        <a:cs typeface="Avenir Roman"/>
        <a:sym typeface="Avenir Roman"/>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1.png"/></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 Id="rId3" Type="http://schemas.openxmlformats.org/officeDocument/2006/relationships/image" Target="../media/image1.png"/></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olo e sottotitolo">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 name="Testo titolo"/>
          <p:cNvSpPr txBox="1"/>
          <p:nvPr>
            <p:ph type="title"/>
          </p:nvPr>
        </p:nvSpPr>
        <p:spPr>
          <a:xfrm>
            <a:off x="889000" y="1435100"/>
            <a:ext cx="7366000" cy="2006600"/>
          </a:xfrm>
          <a:prstGeom prst="rect">
            <a:avLst/>
          </a:prstGeom>
          <a:effectLst>
            <a:outerShdw sx="100000" sy="100000" kx="0" ky="0" algn="b" rotWithShape="0" blurRad="12700" dist="50800" dir="13500000">
              <a:srgbClr val="333333"/>
            </a:outerShdw>
          </a:effectLst>
        </p:spPr>
        <p:txBody>
          <a:bodyPr anchor="b"/>
          <a:lstStyle>
            <a:lvl1pPr>
              <a:lnSpc>
                <a:spcPct val="100000"/>
              </a:lnSpc>
              <a:defRPr spc="0" sz="6400">
                <a:solidFill>
                  <a:srgbClr val="FFFCF3"/>
                </a:solidFill>
              </a:defRPr>
            </a:lvl1pPr>
          </a:lstStyle>
          <a:p>
            <a:pPr/>
            <a:r>
              <a:t>Testo titolo</a:t>
            </a:r>
          </a:p>
        </p:txBody>
      </p:sp>
      <p:sp>
        <p:nvSpPr>
          <p:cNvPr id="12" name="Corpo livello uno…"/>
          <p:cNvSpPr txBox="1"/>
          <p:nvPr>
            <p:ph type="body" sz="quarter" idx="1"/>
          </p:nvPr>
        </p:nvSpPr>
        <p:spPr>
          <a:xfrm>
            <a:off x="889000" y="3530600"/>
            <a:ext cx="7366000" cy="990600"/>
          </a:xfrm>
          <a:prstGeom prst="rect">
            <a:avLst/>
          </a:prstGeom>
          <a:effectLst>
            <a:outerShdw sx="100000" sy="100000" kx="0" ky="0" algn="b" rotWithShape="0" blurRad="12700" dist="50800" dir="13500000">
              <a:srgbClr val="333333"/>
            </a:outerShdw>
          </a:effectLst>
        </p:spPr>
        <p:txBody>
          <a:bodyPr anchor="t"/>
          <a:lstStyle>
            <a:lvl1pPr marL="0" indent="0" algn="ctr">
              <a:spcBef>
                <a:spcPts val="0"/>
              </a:spcBef>
              <a:buSzTx/>
              <a:buFontTx/>
              <a:buNone/>
              <a:defRPr spc="996" sz="2400">
                <a:solidFill>
                  <a:srgbClr val="FFFEFA"/>
                </a:solidFill>
                <a:latin typeface="+mn-lt"/>
                <a:ea typeface="+mn-ea"/>
                <a:cs typeface="+mn-cs"/>
                <a:sym typeface="Copperplate"/>
              </a:defRPr>
            </a:lvl1pPr>
            <a:lvl2pPr marL="0" indent="0" algn="ctr">
              <a:spcBef>
                <a:spcPts val="0"/>
              </a:spcBef>
              <a:buSzTx/>
              <a:buFontTx/>
              <a:buNone/>
              <a:defRPr spc="996" sz="2400">
                <a:solidFill>
                  <a:srgbClr val="FFFEFA"/>
                </a:solidFill>
                <a:latin typeface="+mn-lt"/>
                <a:ea typeface="+mn-ea"/>
                <a:cs typeface="+mn-cs"/>
                <a:sym typeface="Copperplate"/>
              </a:defRPr>
            </a:lvl2pPr>
            <a:lvl3pPr marL="0" indent="0" algn="ctr">
              <a:spcBef>
                <a:spcPts val="0"/>
              </a:spcBef>
              <a:buSzTx/>
              <a:buFontTx/>
              <a:buNone/>
              <a:defRPr spc="996" sz="2400">
                <a:solidFill>
                  <a:srgbClr val="FFFEFA"/>
                </a:solidFill>
                <a:latin typeface="+mn-lt"/>
                <a:ea typeface="+mn-ea"/>
                <a:cs typeface="+mn-cs"/>
                <a:sym typeface="Copperplate"/>
              </a:defRPr>
            </a:lvl3pPr>
            <a:lvl4pPr marL="0" indent="0" algn="ctr">
              <a:spcBef>
                <a:spcPts val="0"/>
              </a:spcBef>
              <a:buSzTx/>
              <a:buFontTx/>
              <a:buNone/>
              <a:defRPr spc="996" sz="2400">
                <a:solidFill>
                  <a:srgbClr val="FFFEFA"/>
                </a:solidFill>
                <a:latin typeface="+mn-lt"/>
                <a:ea typeface="+mn-ea"/>
                <a:cs typeface="+mn-cs"/>
                <a:sym typeface="Copperplate"/>
              </a:defRPr>
            </a:lvl4pPr>
            <a:lvl5pPr marL="0" indent="0" algn="ctr">
              <a:spcBef>
                <a:spcPts val="0"/>
              </a:spcBef>
              <a:buSzTx/>
              <a:buFontTx/>
              <a:buNone/>
              <a:defRPr spc="996" sz="2400">
                <a:solidFill>
                  <a:srgbClr val="FFFEFA"/>
                </a:solidFill>
                <a:latin typeface="+mn-lt"/>
                <a:ea typeface="+mn-ea"/>
                <a:cs typeface="+mn-cs"/>
                <a:sym typeface="Copperplate"/>
              </a:defRPr>
            </a:lvl5pPr>
          </a:lstStyle>
          <a:p>
            <a:pPr/>
            <a:r>
              <a:t>Corpo livello uno</a:t>
            </a:r>
          </a:p>
          <a:p>
            <a:pPr lvl="1"/>
            <a:r>
              <a:t>Corpo livello due</a:t>
            </a:r>
          </a:p>
          <a:p>
            <a:pPr lvl="2"/>
            <a:r>
              <a:t>Corpo livello tre</a:t>
            </a:r>
          </a:p>
          <a:p>
            <a:pPr lvl="3"/>
            <a:r>
              <a:t>Corpo livello quattro</a:t>
            </a:r>
          </a:p>
          <a:p>
            <a:pPr lvl="4"/>
            <a:r>
              <a:t>Corpo livello cinque</a:t>
            </a:r>
          </a:p>
        </p:txBody>
      </p:sp>
      <p:sp>
        <p:nvSpPr>
          <p:cNvPr id="13" name="Numero diapositiva"/>
          <p:cNvSpPr/>
          <p:nvPr>
            <p:ph type="sldNum" sz="quarter" idx="2"/>
          </p:nvPr>
        </p:nvSpPr>
        <p:spPr>
          <a:xfrm>
            <a:off x="4453784" y="6515100"/>
            <a:ext cx="244093" cy="200787"/>
          </a:xfrm>
          <a:prstGeom prst="rect">
            <a:avLst/>
          </a:prstGeom>
          <a:effectLst>
            <a:outerShdw sx="100000" sy="100000" kx="0" ky="0" algn="b" rotWithShape="0" blurRad="12700" dist="50800" dir="13500000">
              <a:srgbClr val="333333"/>
            </a:outerShdw>
          </a:effectLst>
        </p:spPr>
        <p:txBody>
          <a:bodyPr/>
          <a:lstStyle>
            <a:lvl1pPr>
              <a:defRPr>
                <a:solidFill>
                  <a:srgbClr val="FFFCF3"/>
                </a:solidFill>
                <a:latin typeface="+mn-lt"/>
                <a:ea typeface="+mn-ea"/>
                <a:cs typeface="+mn-cs"/>
                <a:sym typeface="Copperplate"/>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olo e punti elenco">
    <p:spTree>
      <p:nvGrpSpPr>
        <p:cNvPr id="1" name=""/>
        <p:cNvGrpSpPr/>
        <p:nvPr/>
      </p:nvGrpSpPr>
      <p:grpSpPr>
        <a:xfrm>
          <a:off x="0" y="0"/>
          <a:ext cx="0" cy="0"/>
          <a:chOff x="0" y="0"/>
          <a:chExt cx="0" cy="0"/>
        </a:xfrm>
      </p:grpSpPr>
      <p:sp>
        <p:nvSpPr>
          <p:cNvPr id="20" name="Testo titolo"/>
          <p:cNvSpPr txBox="1"/>
          <p:nvPr>
            <p:ph type="title"/>
          </p:nvPr>
        </p:nvSpPr>
        <p:spPr>
          <a:prstGeom prst="rect">
            <a:avLst/>
          </a:prstGeom>
        </p:spPr>
        <p:txBody>
          <a:bodyPr/>
          <a:lstStyle/>
          <a:p>
            <a:pPr/>
            <a:r>
              <a:t>Testo titolo</a:t>
            </a:r>
          </a:p>
        </p:txBody>
      </p:sp>
      <p:sp>
        <p:nvSpPr>
          <p:cNvPr id="21" name="Corpo livello uno…"/>
          <p:cNvSpPr txBox="1"/>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Corpo livello uno</a:t>
            </a:r>
          </a:p>
          <a:p>
            <a:pPr lvl="1"/>
            <a:r>
              <a:t>Corpo livello due</a:t>
            </a:r>
          </a:p>
          <a:p>
            <a:pPr lvl="2"/>
            <a:r>
              <a:t>Corpo livello tre</a:t>
            </a:r>
          </a:p>
          <a:p>
            <a:pPr lvl="3"/>
            <a:r>
              <a:t>Corpo livello quattro</a:t>
            </a:r>
          </a:p>
          <a:p>
            <a:pPr lvl="4"/>
            <a:r>
              <a:t>Corpo livello cinque</a:t>
            </a:r>
          </a:p>
        </p:txBody>
      </p:sp>
      <p:sp>
        <p:nvSpPr>
          <p:cNvPr id="22"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olo e punti elenco - 2 colonne">
    <p:spTree>
      <p:nvGrpSpPr>
        <p:cNvPr id="1" name=""/>
        <p:cNvGrpSpPr/>
        <p:nvPr/>
      </p:nvGrpSpPr>
      <p:grpSpPr>
        <a:xfrm>
          <a:off x="0" y="0"/>
          <a:ext cx="0" cy="0"/>
          <a:chOff x="0" y="0"/>
          <a:chExt cx="0" cy="0"/>
        </a:xfrm>
      </p:grpSpPr>
      <p:sp>
        <p:nvSpPr>
          <p:cNvPr id="29" name="Testo titolo"/>
          <p:cNvSpPr txBox="1"/>
          <p:nvPr>
            <p:ph type="title"/>
          </p:nvPr>
        </p:nvSpPr>
        <p:spPr>
          <a:prstGeom prst="rect">
            <a:avLst/>
          </a:prstGeom>
        </p:spPr>
        <p:txBody>
          <a:bodyPr/>
          <a:lstStyle/>
          <a:p>
            <a:pPr/>
            <a:r>
              <a:t>Testo titolo</a:t>
            </a:r>
          </a:p>
        </p:txBody>
      </p:sp>
      <p:sp>
        <p:nvSpPr>
          <p:cNvPr id="30" name="Corpo livello uno…"/>
          <p:cNvSpPr txBox="1"/>
          <p:nvPr>
            <p:ph type="body" idx="1"/>
          </p:nvPr>
        </p:nvSpPr>
        <p:spPr>
          <a:prstGeom prst="rect">
            <a:avLst/>
          </a:prstGeom>
        </p:spPr>
        <p:txBody>
          <a:bodyPr numCol="2" spcCol="368300" anchor="t"/>
          <a:lstStyle>
            <a:lvl1pPr marL="506764" indent="-252764">
              <a:spcBef>
                <a:spcPts val="3500"/>
              </a:spcBef>
              <a:buBlip>
                <a:blip r:embed="rId2"/>
              </a:buBlip>
              <a:defRPr sz="2200"/>
            </a:lvl1pPr>
            <a:lvl2pPr marL="849664" indent="-252764">
              <a:spcBef>
                <a:spcPts val="3500"/>
              </a:spcBef>
              <a:buBlip>
                <a:blip r:embed="rId2"/>
              </a:buBlip>
              <a:defRPr sz="2200"/>
            </a:lvl2pPr>
            <a:lvl3pPr marL="1192564" indent="-252764">
              <a:spcBef>
                <a:spcPts val="3500"/>
              </a:spcBef>
              <a:buBlip>
                <a:blip r:embed="rId2"/>
              </a:buBlip>
              <a:defRPr sz="2200"/>
            </a:lvl3pPr>
            <a:lvl4pPr marL="1548164" indent="-252764">
              <a:spcBef>
                <a:spcPts val="3500"/>
              </a:spcBef>
              <a:buBlip>
                <a:blip r:embed="rId2"/>
              </a:buBlip>
              <a:defRPr sz="2200"/>
            </a:lvl4pPr>
            <a:lvl5pPr marL="1891064" indent="-252764">
              <a:spcBef>
                <a:spcPts val="3500"/>
              </a:spcBef>
              <a:buBlip>
                <a:blip r:embed="rId2"/>
              </a:buBlip>
              <a:defRPr sz="2200"/>
            </a:lvl5pPr>
          </a:lstStyle>
          <a:p>
            <a:pPr/>
            <a:r>
              <a:t>Corpo livello uno</a:t>
            </a:r>
          </a:p>
          <a:p>
            <a:pPr lvl="1"/>
            <a:r>
              <a:t>Corpo livello due</a:t>
            </a:r>
          </a:p>
          <a:p>
            <a:pPr lvl="2"/>
            <a:r>
              <a:t>Corpo livello tre</a:t>
            </a:r>
          </a:p>
          <a:p>
            <a:pPr lvl="3"/>
            <a:r>
              <a:t>Corpo livello quattro</a:t>
            </a:r>
          </a:p>
          <a:p>
            <a:pPr lvl="4"/>
            <a:r>
              <a:t>Corpo livello cinque</a:t>
            </a:r>
          </a:p>
        </p:txBody>
      </p:sp>
      <p:sp>
        <p:nvSpPr>
          <p:cNvPr id="31"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unti elenco">
    <p:spTree>
      <p:nvGrpSpPr>
        <p:cNvPr id="1" name=""/>
        <p:cNvGrpSpPr/>
        <p:nvPr/>
      </p:nvGrpSpPr>
      <p:grpSpPr>
        <a:xfrm>
          <a:off x="0" y="0"/>
          <a:ext cx="0" cy="0"/>
          <a:chOff x="0" y="0"/>
          <a:chExt cx="0" cy="0"/>
        </a:xfrm>
      </p:grpSpPr>
      <p:sp>
        <p:nvSpPr>
          <p:cNvPr id="38" name="Corpo livello uno…"/>
          <p:cNvSpPr txBox="1"/>
          <p:nvPr>
            <p:ph type="body" idx="1"/>
          </p:nvPr>
        </p:nvSpPr>
        <p:spPr>
          <a:xfrm>
            <a:off x="889000" y="546100"/>
            <a:ext cx="7366000" cy="5753100"/>
          </a:xfrm>
          <a:prstGeom prst="rect">
            <a:avLst/>
          </a:prstGeom>
        </p:spPr>
        <p:txBody>
          <a:bodyPr/>
          <a:lstStyle>
            <a:lvl1pPr>
              <a:spcBef>
                <a:spcPts val="4600"/>
              </a:spcBef>
              <a:buBlip>
                <a:blip r:embed="rId2"/>
              </a:buBlip>
            </a:lvl1pPr>
            <a:lvl2pPr>
              <a:spcBef>
                <a:spcPts val="4600"/>
              </a:spcBef>
              <a:buBlip>
                <a:blip r:embed="rId2"/>
              </a:buBlip>
            </a:lvl2pPr>
            <a:lvl3pPr>
              <a:spcBef>
                <a:spcPts val="4600"/>
              </a:spcBef>
              <a:buBlip>
                <a:blip r:embed="rId2"/>
              </a:buBlip>
            </a:lvl3pPr>
            <a:lvl4pPr>
              <a:spcBef>
                <a:spcPts val="4600"/>
              </a:spcBef>
              <a:buBlip>
                <a:blip r:embed="rId2"/>
              </a:buBlip>
            </a:lvl4pPr>
            <a:lvl5pPr>
              <a:spcBef>
                <a:spcPts val="4600"/>
              </a:spcBef>
              <a:buBlip>
                <a:blip r:embed="rId2"/>
              </a:buBlip>
            </a:lvl5pPr>
          </a:lstStyle>
          <a:p>
            <a:pPr/>
            <a:r>
              <a:t>Corpo livello uno</a:t>
            </a:r>
          </a:p>
          <a:p>
            <a:pPr lvl="1"/>
            <a:r>
              <a:t>Corpo livello due</a:t>
            </a:r>
          </a:p>
          <a:p>
            <a:pPr lvl="2"/>
            <a:r>
              <a:t>Corpo livello tre</a:t>
            </a:r>
          </a:p>
          <a:p>
            <a:pPr lvl="3"/>
            <a:r>
              <a:t>Corpo livello quattro</a:t>
            </a:r>
          </a:p>
          <a:p>
            <a:pPr lvl="4"/>
            <a:r>
              <a:t>Corpo livello cinque</a:t>
            </a:r>
          </a:p>
        </p:txBody>
      </p:sp>
      <p:sp>
        <p:nvSpPr>
          <p:cNvPr id="39"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Vuoto">
    <p:spTree>
      <p:nvGrpSpPr>
        <p:cNvPr id="1" name=""/>
        <p:cNvGrpSpPr/>
        <p:nvPr/>
      </p:nvGrpSpPr>
      <p:grpSpPr>
        <a:xfrm>
          <a:off x="0" y="0"/>
          <a:ext cx="0" cy="0"/>
          <a:chOff x="0" y="0"/>
          <a:chExt cx="0" cy="0"/>
        </a:xfrm>
      </p:grpSpPr>
      <p:sp>
        <p:nvSpPr>
          <p:cNvPr id="46"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olo - In alto">
    <p:spTree>
      <p:nvGrpSpPr>
        <p:cNvPr id="1" name=""/>
        <p:cNvGrpSpPr/>
        <p:nvPr/>
      </p:nvGrpSpPr>
      <p:grpSpPr>
        <a:xfrm>
          <a:off x="0" y="0"/>
          <a:ext cx="0" cy="0"/>
          <a:chOff x="0" y="0"/>
          <a:chExt cx="0" cy="0"/>
        </a:xfrm>
      </p:grpSpPr>
      <p:sp>
        <p:nvSpPr>
          <p:cNvPr id="53" name="Testo titolo"/>
          <p:cNvSpPr txBox="1"/>
          <p:nvPr>
            <p:ph type="title"/>
          </p:nvPr>
        </p:nvSpPr>
        <p:spPr>
          <a:prstGeom prst="rect">
            <a:avLst/>
          </a:prstGeom>
        </p:spPr>
        <p:txBody>
          <a:bodyPr/>
          <a:lstStyle/>
          <a:p>
            <a:pPr/>
            <a:r>
              <a:t>Testo titolo</a:t>
            </a:r>
          </a:p>
        </p:txBody>
      </p:sp>
      <p:sp>
        <p:nvSpPr>
          <p:cNvPr id="54"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olo - Centrato">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61" name="Testo titolo"/>
          <p:cNvSpPr txBox="1"/>
          <p:nvPr>
            <p:ph type="title"/>
          </p:nvPr>
        </p:nvSpPr>
        <p:spPr>
          <a:xfrm>
            <a:off x="889000" y="1917700"/>
            <a:ext cx="7366000" cy="3009900"/>
          </a:xfrm>
          <a:prstGeom prst="rect">
            <a:avLst/>
          </a:prstGeom>
          <a:effectLst>
            <a:outerShdw sx="100000" sy="100000" kx="0" ky="0" algn="b" rotWithShape="0" blurRad="12700" dist="50800" dir="13500000">
              <a:srgbClr val="333333"/>
            </a:outerShdw>
          </a:effectLst>
        </p:spPr>
        <p:txBody>
          <a:bodyPr/>
          <a:lstStyle>
            <a:lvl1pPr>
              <a:lnSpc>
                <a:spcPct val="100000"/>
              </a:lnSpc>
              <a:defRPr spc="0" sz="6400">
                <a:solidFill>
                  <a:srgbClr val="FFFCF3"/>
                </a:solidFill>
              </a:defRPr>
            </a:lvl1pPr>
          </a:lstStyle>
          <a:p>
            <a:pPr/>
            <a:r>
              <a:t>Testo titolo</a:t>
            </a:r>
          </a:p>
        </p:txBody>
      </p:sp>
      <p:sp>
        <p:nvSpPr>
          <p:cNvPr id="62" name="Numero diapositiva"/>
          <p:cNvSpPr/>
          <p:nvPr>
            <p:ph type="sldNum" sz="quarter" idx="2"/>
          </p:nvPr>
        </p:nvSpPr>
        <p:spPr>
          <a:xfrm>
            <a:off x="4453784" y="6515100"/>
            <a:ext cx="244093" cy="200787"/>
          </a:xfrm>
          <a:prstGeom prst="rect">
            <a:avLst/>
          </a:prstGeom>
          <a:effectLst>
            <a:outerShdw sx="100000" sy="100000" kx="0" ky="0" algn="b" rotWithShape="0" blurRad="12700" dist="50800" dir="13500000">
              <a:srgbClr val="333333"/>
            </a:outerShdw>
          </a:effectLst>
        </p:spPr>
        <p:txBody>
          <a:bodyPr/>
          <a:lstStyle>
            <a:lvl1pPr>
              <a:defRPr>
                <a:solidFill>
                  <a:srgbClr val="FFFCF3"/>
                </a:solidFill>
                <a:latin typeface="+mn-lt"/>
                <a:ea typeface="+mn-ea"/>
                <a:cs typeface="+mn-cs"/>
                <a:sym typeface="Copperplate"/>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o - Orizzontal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69" name="Testo titolo"/>
          <p:cNvSpPr txBox="1"/>
          <p:nvPr>
            <p:ph type="title"/>
          </p:nvPr>
        </p:nvSpPr>
        <p:spPr>
          <a:xfrm>
            <a:off x="889000" y="4851400"/>
            <a:ext cx="7366000" cy="1485900"/>
          </a:xfrm>
          <a:prstGeom prst="rect">
            <a:avLst/>
          </a:prstGeom>
          <a:effectLst>
            <a:outerShdw sx="100000" sy="100000" kx="0" ky="0" algn="b" rotWithShape="0" blurRad="12700" dist="50800" dir="13500000">
              <a:srgbClr val="333333"/>
            </a:outerShdw>
          </a:effectLst>
        </p:spPr>
        <p:txBody>
          <a:bodyPr lIns="0" tIns="0" rIns="0" bIns="0"/>
          <a:lstStyle>
            <a:lvl1pPr>
              <a:lnSpc>
                <a:spcPct val="100000"/>
              </a:lnSpc>
              <a:defRPr spc="0">
                <a:solidFill>
                  <a:srgbClr val="FFFCF3"/>
                </a:solidFill>
              </a:defRPr>
            </a:lvl1pPr>
          </a:lstStyle>
          <a:p>
            <a:pPr/>
            <a:r>
              <a:t>Testo titolo</a:t>
            </a:r>
          </a:p>
        </p:txBody>
      </p:sp>
      <p:sp>
        <p:nvSpPr>
          <p:cNvPr id="70" name="Immagine"/>
          <p:cNvSpPr/>
          <p:nvPr>
            <p:ph type="pic" sz="half" idx="21"/>
          </p:nvPr>
        </p:nvSpPr>
        <p:spPr>
          <a:xfrm>
            <a:off x="1879600" y="914400"/>
            <a:ext cx="5414327" cy="3611880"/>
          </a:xfrm>
          <a:prstGeom prst="rect">
            <a:avLst/>
          </a:prstGeom>
          <a:ln w="9525">
            <a:round/>
          </a:ln>
        </p:spPr>
        <p:txBody>
          <a:bodyPr lIns="91439" tIns="45719" rIns="91439" bIns="45719" anchor="t">
            <a:noAutofit/>
          </a:bodyPr>
          <a:lstStyle/>
          <a:p>
            <a:pPr/>
          </a:p>
        </p:txBody>
      </p:sp>
      <p:sp>
        <p:nvSpPr>
          <p:cNvPr id="71" name="Numero diapositiva"/>
          <p:cNvSpPr/>
          <p:nvPr>
            <p:ph type="sldNum" sz="quarter" idx="2"/>
          </p:nvPr>
        </p:nvSpPr>
        <p:spPr>
          <a:xfrm>
            <a:off x="4453784" y="6515100"/>
            <a:ext cx="244093" cy="200787"/>
          </a:xfrm>
          <a:prstGeom prst="rect">
            <a:avLst/>
          </a:prstGeom>
          <a:effectLst>
            <a:outerShdw sx="100000" sy="100000" kx="0" ky="0" algn="b" rotWithShape="0" blurRad="12700" dist="50800" dir="13500000">
              <a:srgbClr val="333333"/>
            </a:outerShdw>
          </a:effectLst>
        </p:spPr>
        <p:txBody>
          <a:bodyPr/>
          <a:lstStyle>
            <a:lvl1pPr>
              <a:defRPr>
                <a:solidFill>
                  <a:srgbClr val="FFFCF3"/>
                </a:solidFill>
                <a:latin typeface="+mn-lt"/>
                <a:ea typeface="+mn-ea"/>
                <a:cs typeface="+mn-cs"/>
                <a:sym typeface="Copperplate"/>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o - Vertical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78" name="Testo titolo"/>
          <p:cNvSpPr txBox="1"/>
          <p:nvPr>
            <p:ph type="title"/>
          </p:nvPr>
        </p:nvSpPr>
        <p:spPr>
          <a:xfrm>
            <a:off x="444500" y="990600"/>
            <a:ext cx="4127500" cy="2324100"/>
          </a:xfrm>
          <a:prstGeom prst="rect">
            <a:avLst/>
          </a:prstGeom>
          <a:effectLst>
            <a:outerShdw sx="100000" sy="100000" kx="0" ky="0" algn="b" rotWithShape="0" blurRad="12700" dist="50800" dir="13500000">
              <a:srgbClr val="333333"/>
            </a:outerShdw>
          </a:effectLst>
        </p:spPr>
        <p:txBody>
          <a:bodyPr anchor="b"/>
          <a:lstStyle>
            <a:lvl1pPr>
              <a:lnSpc>
                <a:spcPct val="100000"/>
              </a:lnSpc>
              <a:defRPr spc="0" sz="4600">
                <a:solidFill>
                  <a:srgbClr val="FFFCF3"/>
                </a:solidFill>
              </a:defRPr>
            </a:lvl1pPr>
          </a:lstStyle>
          <a:p>
            <a:pPr/>
            <a:r>
              <a:t>Testo titolo</a:t>
            </a:r>
          </a:p>
        </p:txBody>
      </p:sp>
      <p:sp>
        <p:nvSpPr>
          <p:cNvPr id="79" name="Corpo livello uno…"/>
          <p:cNvSpPr txBox="1"/>
          <p:nvPr>
            <p:ph type="body" sz="quarter" idx="1"/>
          </p:nvPr>
        </p:nvSpPr>
        <p:spPr>
          <a:xfrm>
            <a:off x="444500" y="3378200"/>
            <a:ext cx="4127500" cy="2324100"/>
          </a:xfrm>
          <a:prstGeom prst="rect">
            <a:avLst/>
          </a:prstGeom>
          <a:effectLst>
            <a:outerShdw sx="100000" sy="100000" kx="0" ky="0" algn="b" rotWithShape="0" blurRad="12700" dist="50800" dir="13500000">
              <a:srgbClr val="333333"/>
            </a:outerShdw>
          </a:effectLst>
        </p:spPr>
        <p:txBody>
          <a:bodyPr anchor="t"/>
          <a:lstStyle>
            <a:lvl1pPr marL="0" indent="0" algn="ctr">
              <a:spcBef>
                <a:spcPts val="0"/>
              </a:spcBef>
              <a:buSzTx/>
              <a:buFontTx/>
              <a:buNone/>
              <a:defRPr spc="996" sz="2400">
                <a:solidFill>
                  <a:srgbClr val="FFFEFA"/>
                </a:solidFill>
                <a:latin typeface="+mn-lt"/>
                <a:ea typeface="+mn-ea"/>
                <a:cs typeface="+mn-cs"/>
                <a:sym typeface="Copperplate"/>
              </a:defRPr>
            </a:lvl1pPr>
            <a:lvl2pPr marL="0" indent="0" algn="ctr">
              <a:spcBef>
                <a:spcPts val="0"/>
              </a:spcBef>
              <a:buSzTx/>
              <a:buFontTx/>
              <a:buNone/>
              <a:defRPr spc="996" sz="2400">
                <a:solidFill>
                  <a:srgbClr val="FFFEFA"/>
                </a:solidFill>
                <a:latin typeface="+mn-lt"/>
                <a:ea typeface="+mn-ea"/>
                <a:cs typeface="+mn-cs"/>
                <a:sym typeface="Copperplate"/>
              </a:defRPr>
            </a:lvl2pPr>
            <a:lvl3pPr marL="0" indent="0" algn="ctr">
              <a:spcBef>
                <a:spcPts val="0"/>
              </a:spcBef>
              <a:buSzTx/>
              <a:buFontTx/>
              <a:buNone/>
              <a:defRPr spc="996" sz="2400">
                <a:solidFill>
                  <a:srgbClr val="FFFEFA"/>
                </a:solidFill>
                <a:latin typeface="+mn-lt"/>
                <a:ea typeface="+mn-ea"/>
                <a:cs typeface="+mn-cs"/>
                <a:sym typeface="Copperplate"/>
              </a:defRPr>
            </a:lvl3pPr>
            <a:lvl4pPr marL="0" indent="0" algn="ctr">
              <a:spcBef>
                <a:spcPts val="0"/>
              </a:spcBef>
              <a:buSzTx/>
              <a:buFontTx/>
              <a:buNone/>
              <a:defRPr spc="996" sz="2400">
                <a:solidFill>
                  <a:srgbClr val="FFFEFA"/>
                </a:solidFill>
                <a:latin typeface="+mn-lt"/>
                <a:ea typeface="+mn-ea"/>
                <a:cs typeface="+mn-cs"/>
                <a:sym typeface="Copperplate"/>
              </a:defRPr>
            </a:lvl4pPr>
            <a:lvl5pPr marL="0" indent="0" algn="ctr">
              <a:spcBef>
                <a:spcPts val="0"/>
              </a:spcBef>
              <a:buSzTx/>
              <a:buFontTx/>
              <a:buNone/>
              <a:defRPr spc="996" sz="2400">
                <a:solidFill>
                  <a:srgbClr val="FFFEFA"/>
                </a:solidFill>
                <a:latin typeface="+mn-lt"/>
                <a:ea typeface="+mn-ea"/>
                <a:cs typeface="+mn-cs"/>
                <a:sym typeface="Copperplate"/>
              </a:defRPr>
            </a:lvl5pPr>
          </a:lstStyle>
          <a:p>
            <a:pPr/>
            <a:r>
              <a:t>Corpo livello uno</a:t>
            </a:r>
          </a:p>
          <a:p>
            <a:pPr lvl="1"/>
            <a:r>
              <a:t>Corpo livello due</a:t>
            </a:r>
          </a:p>
          <a:p>
            <a:pPr lvl="2"/>
            <a:r>
              <a:t>Corpo livello tre</a:t>
            </a:r>
          </a:p>
          <a:p>
            <a:pPr lvl="3"/>
            <a:r>
              <a:t>Corpo livello quattro</a:t>
            </a:r>
          </a:p>
          <a:p>
            <a:pPr lvl="4"/>
            <a:r>
              <a:t>Corpo livello cinque</a:t>
            </a:r>
          </a:p>
        </p:txBody>
      </p:sp>
      <p:sp>
        <p:nvSpPr>
          <p:cNvPr id="80" name="Immagine"/>
          <p:cNvSpPr/>
          <p:nvPr>
            <p:ph type="pic" idx="21"/>
          </p:nvPr>
        </p:nvSpPr>
        <p:spPr>
          <a:xfrm>
            <a:off x="3606800" y="1308100"/>
            <a:ext cx="6377636" cy="4254500"/>
          </a:xfrm>
          <a:prstGeom prst="rect">
            <a:avLst/>
          </a:prstGeom>
          <a:ln w="9525">
            <a:round/>
          </a:ln>
        </p:spPr>
        <p:txBody>
          <a:bodyPr lIns="91439" tIns="45719" rIns="91439" bIns="45719" anchor="t">
            <a:noAutofit/>
          </a:bodyPr>
          <a:lstStyle/>
          <a:p>
            <a:pPr/>
          </a:p>
        </p:txBody>
      </p:sp>
      <p:sp>
        <p:nvSpPr>
          <p:cNvPr id="81" name="Numero diapositiva"/>
          <p:cNvSpPr/>
          <p:nvPr>
            <p:ph type="sldNum" sz="quarter" idx="2"/>
          </p:nvPr>
        </p:nvSpPr>
        <p:spPr>
          <a:xfrm>
            <a:off x="4453784" y="6515100"/>
            <a:ext cx="244093" cy="200787"/>
          </a:xfrm>
          <a:prstGeom prst="rect">
            <a:avLst/>
          </a:prstGeom>
          <a:effectLst>
            <a:outerShdw sx="100000" sy="100000" kx="0" ky="0" algn="b" rotWithShape="0" blurRad="12700" dist="50800" dir="13500000">
              <a:srgbClr val="333333"/>
            </a:outerShdw>
          </a:effectLst>
        </p:spPr>
        <p:txBody>
          <a:bodyPr/>
          <a:lstStyle>
            <a:lvl1pPr>
              <a:defRPr>
                <a:solidFill>
                  <a:srgbClr val="FFFCF3"/>
                </a:solidFill>
                <a:latin typeface="+mn-lt"/>
                <a:ea typeface="+mn-ea"/>
                <a:cs typeface="+mn-cs"/>
                <a:sym typeface="Copperplate"/>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olo, punti elenco e foto">
    <p:spTree>
      <p:nvGrpSpPr>
        <p:cNvPr id="1" name=""/>
        <p:cNvGrpSpPr/>
        <p:nvPr/>
      </p:nvGrpSpPr>
      <p:grpSpPr>
        <a:xfrm>
          <a:off x="0" y="0"/>
          <a:ext cx="0" cy="0"/>
          <a:chOff x="0" y="0"/>
          <a:chExt cx="0" cy="0"/>
        </a:xfrm>
      </p:grpSpPr>
      <p:sp>
        <p:nvSpPr>
          <p:cNvPr id="88" name="Testo titolo"/>
          <p:cNvSpPr txBox="1"/>
          <p:nvPr>
            <p:ph type="title"/>
          </p:nvPr>
        </p:nvSpPr>
        <p:spPr>
          <a:prstGeom prst="rect">
            <a:avLst/>
          </a:prstGeom>
        </p:spPr>
        <p:txBody>
          <a:bodyPr/>
          <a:lstStyle/>
          <a:p>
            <a:pPr/>
            <a:r>
              <a:t>Testo titolo</a:t>
            </a:r>
          </a:p>
        </p:txBody>
      </p:sp>
      <p:sp>
        <p:nvSpPr>
          <p:cNvPr id="89" name="Corpo livello uno…"/>
          <p:cNvSpPr txBox="1"/>
          <p:nvPr>
            <p:ph type="body" sz="half" idx="1"/>
          </p:nvPr>
        </p:nvSpPr>
        <p:spPr>
          <a:xfrm>
            <a:off x="889000" y="1663700"/>
            <a:ext cx="3543300" cy="4635500"/>
          </a:xfrm>
          <a:prstGeom prst="rect">
            <a:avLst/>
          </a:prstGeom>
        </p:spPr>
        <p:txBody>
          <a:bodyPr/>
          <a:lstStyle>
            <a:lvl1pPr marL="506764" indent="-252764">
              <a:spcBef>
                <a:spcPts val="3500"/>
              </a:spcBef>
              <a:buBlip>
                <a:blip r:embed="rId2"/>
              </a:buBlip>
              <a:defRPr sz="2200"/>
            </a:lvl1pPr>
            <a:lvl2pPr marL="849664" indent="-252764">
              <a:spcBef>
                <a:spcPts val="3500"/>
              </a:spcBef>
              <a:buBlip>
                <a:blip r:embed="rId2"/>
              </a:buBlip>
              <a:defRPr sz="2200"/>
            </a:lvl2pPr>
            <a:lvl3pPr marL="1192564" indent="-252764">
              <a:spcBef>
                <a:spcPts val="3500"/>
              </a:spcBef>
              <a:buBlip>
                <a:blip r:embed="rId2"/>
              </a:buBlip>
              <a:defRPr sz="2200"/>
            </a:lvl3pPr>
            <a:lvl4pPr marL="1548164" indent="-252764">
              <a:spcBef>
                <a:spcPts val="3500"/>
              </a:spcBef>
              <a:buBlip>
                <a:blip r:embed="rId2"/>
              </a:buBlip>
              <a:defRPr sz="2200"/>
            </a:lvl4pPr>
            <a:lvl5pPr marL="1891064" indent="-252764">
              <a:spcBef>
                <a:spcPts val="3500"/>
              </a:spcBef>
              <a:buBlip>
                <a:blip r:embed="rId2"/>
              </a:buBlip>
              <a:defRPr sz="2200"/>
            </a:lvl5pPr>
          </a:lstStyle>
          <a:p>
            <a:pPr/>
            <a:r>
              <a:t>Corpo livello uno</a:t>
            </a:r>
          </a:p>
          <a:p>
            <a:pPr lvl="1"/>
            <a:r>
              <a:t>Corpo livello due</a:t>
            </a:r>
          </a:p>
          <a:p>
            <a:pPr lvl="2"/>
            <a:r>
              <a:t>Corpo livello tre</a:t>
            </a:r>
          </a:p>
          <a:p>
            <a:pPr lvl="3"/>
            <a:r>
              <a:t>Corpo livello quattro</a:t>
            </a:r>
          </a:p>
          <a:p>
            <a:pPr lvl="4"/>
            <a:r>
              <a:t>Corpo livello cinque</a:t>
            </a:r>
          </a:p>
        </p:txBody>
      </p:sp>
      <p:sp>
        <p:nvSpPr>
          <p:cNvPr id="90" name="Immagine"/>
          <p:cNvSpPr/>
          <p:nvPr>
            <p:ph type="pic" idx="21"/>
          </p:nvPr>
        </p:nvSpPr>
        <p:spPr>
          <a:xfrm>
            <a:off x="3632200" y="1879600"/>
            <a:ext cx="6377636" cy="4254500"/>
          </a:xfrm>
          <a:prstGeom prst="rect">
            <a:avLst/>
          </a:prstGeom>
          <a:ln w="9525">
            <a:round/>
          </a:ln>
        </p:spPr>
        <p:txBody>
          <a:bodyPr lIns="91439" tIns="45719" rIns="91439" bIns="45719" anchor="t">
            <a:noAutofit/>
          </a:bodyPr>
          <a:lstStyle/>
          <a:p>
            <a:pPr/>
          </a:p>
        </p:txBody>
      </p:sp>
      <p:sp>
        <p:nvSpPr>
          <p:cNvPr id="91"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olo e punti elenco - A sinistra">
    <p:spTree>
      <p:nvGrpSpPr>
        <p:cNvPr id="1" name=""/>
        <p:cNvGrpSpPr/>
        <p:nvPr/>
      </p:nvGrpSpPr>
      <p:grpSpPr>
        <a:xfrm>
          <a:off x="0" y="0"/>
          <a:ext cx="0" cy="0"/>
          <a:chOff x="0" y="0"/>
          <a:chExt cx="0" cy="0"/>
        </a:xfrm>
      </p:grpSpPr>
      <p:sp>
        <p:nvSpPr>
          <p:cNvPr id="98" name="Testo titolo"/>
          <p:cNvSpPr txBox="1"/>
          <p:nvPr>
            <p:ph type="title"/>
          </p:nvPr>
        </p:nvSpPr>
        <p:spPr>
          <a:prstGeom prst="rect">
            <a:avLst/>
          </a:prstGeom>
        </p:spPr>
        <p:txBody>
          <a:bodyPr/>
          <a:lstStyle/>
          <a:p>
            <a:pPr/>
            <a:r>
              <a:t>Testo titolo</a:t>
            </a:r>
          </a:p>
        </p:txBody>
      </p:sp>
      <p:sp>
        <p:nvSpPr>
          <p:cNvPr id="99" name="Corpo livello uno…"/>
          <p:cNvSpPr txBox="1"/>
          <p:nvPr>
            <p:ph type="body" sz="half" idx="1"/>
          </p:nvPr>
        </p:nvSpPr>
        <p:spPr>
          <a:xfrm>
            <a:off x="889000" y="1663700"/>
            <a:ext cx="3543300" cy="4635500"/>
          </a:xfrm>
          <a:prstGeom prst="rect">
            <a:avLst/>
          </a:prstGeom>
        </p:spPr>
        <p:txBody>
          <a:bodyPr/>
          <a:lstStyle>
            <a:lvl1pPr marL="506764" indent="-252764">
              <a:spcBef>
                <a:spcPts val="3500"/>
              </a:spcBef>
              <a:buBlip>
                <a:blip r:embed="rId2"/>
              </a:buBlip>
              <a:defRPr sz="2200"/>
            </a:lvl1pPr>
            <a:lvl2pPr marL="849664" indent="-252764">
              <a:spcBef>
                <a:spcPts val="3500"/>
              </a:spcBef>
              <a:buBlip>
                <a:blip r:embed="rId2"/>
              </a:buBlip>
              <a:defRPr sz="2200"/>
            </a:lvl2pPr>
            <a:lvl3pPr marL="1192564" indent="-252764">
              <a:spcBef>
                <a:spcPts val="3500"/>
              </a:spcBef>
              <a:buBlip>
                <a:blip r:embed="rId2"/>
              </a:buBlip>
              <a:defRPr sz="2200"/>
            </a:lvl3pPr>
            <a:lvl4pPr marL="1548164" indent="-252764">
              <a:spcBef>
                <a:spcPts val="3500"/>
              </a:spcBef>
              <a:buBlip>
                <a:blip r:embed="rId2"/>
              </a:buBlip>
              <a:defRPr sz="2200"/>
            </a:lvl4pPr>
            <a:lvl5pPr marL="1891064" indent="-252764">
              <a:spcBef>
                <a:spcPts val="3500"/>
              </a:spcBef>
              <a:buBlip>
                <a:blip r:embed="rId2"/>
              </a:buBlip>
              <a:defRPr sz="2200"/>
            </a:lvl5pPr>
          </a:lstStyle>
          <a:p>
            <a:pPr/>
            <a:r>
              <a:t>Corpo livello uno</a:t>
            </a:r>
          </a:p>
          <a:p>
            <a:pPr lvl="1"/>
            <a:r>
              <a:t>Corpo livello due</a:t>
            </a:r>
          </a:p>
          <a:p>
            <a:pPr lvl="2"/>
            <a:r>
              <a:t>Corpo livello tre</a:t>
            </a:r>
          </a:p>
          <a:p>
            <a:pPr lvl="3"/>
            <a:r>
              <a:t>Corpo livello quattro</a:t>
            </a:r>
          </a:p>
          <a:p>
            <a:pPr lvl="4"/>
            <a:r>
              <a:t>Corpo livello cinque</a:t>
            </a:r>
          </a:p>
        </p:txBody>
      </p:sp>
      <p:sp>
        <p:nvSpPr>
          <p:cNvPr id="100"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olo e punti elenco - A destra">
    <p:spTree>
      <p:nvGrpSpPr>
        <p:cNvPr id="1" name=""/>
        <p:cNvGrpSpPr/>
        <p:nvPr/>
      </p:nvGrpSpPr>
      <p:grpSpPr>
        <a:xfrm>
          <a:off x="0" y="0"/>
          <a:ext cx="0" cy="0"/>
          <a:chOff x="0" y="0"/>
          <a:chExt cx="0" cy="0"/>
        </a:xfrm>
      </p:grpSpPr>
      <p:sp>
        <p:nvSpPr>
          <p:cNvPr id="107" name="Testo titolo"/>
          <p:cNvSpPr txBox="1"/>
          <p:nvPr>
            <p:ph type="title"/>
          </p:nvPr>
        </p:nvSpPr>
        <p:spPr>
          <a:prstGeom prst="rect">
            <a:avLst/>
          </a:prstGeom>
        </p:spPr>
        <p:txBody>
          <a:bodyPr/>
          <a:lstStyle/>
          <a:p>
            <a:pPr/>
            <a:r>
              <a:t>Testo titolo</a:t>
            </a:r>
          </a:p>
        </p:txBody>
      </p:sp>
      <p:sp>
        <p:nvSpPr>
          <p:cNvPr id="108" name="Corpo livello uno…"/>
          <p:cNvSpPr txBox="1"/>
          <p:nvPr>
            <p:ph type="body" sz="half" idx="1"/>
          </p:nvPr>
        </p:nvSpPr>
        <p:spPr>
          <a:xfrm>
            <a:off x="5461000" y="1663700"/>
            <a:ext cx="2794000" cy="4635500"/>
          </a:xfrm>
          <a:prstGeom prst="rect">
            <a:avLst/>
          </a:prstGeom>
        </p:spPr>
        <p:txBody>
          <a:bodyPr/>
          <a:lstStyle>
            <a:lvl1pPr marL="506764" indent="-252764">
              <a:spcBef>
                <a:spcPts val="3500"/>
              </a:spcBef>
              <a:buBlip>
                <a:blip r:embed="rId2"/>
              </a:buBlip>
              <a:defRPr sz="2200"/>
            </a:lvl1pPr>
            <a:lvl2pPr marL="849664" indent="-252764">
              <a:spcBef>
                <a:spcPts val="3500"/>
              </a:spcBef>
              <a:buBlip>
                <a:blip r:embed="rId2"/>
              </a:buBlip>
              <a:defRPr sz="2200"/>
            </a:lvl2pPr>
            <a:lvl3pPr marL="1192564" indent="-252764">
              <a:spcBef>
                <a:spcPts val="3500"/>
              </a:spcBef>
              <a:buBlip>
                <a:blip r:embed="rId2"/>
              </a:buBlip>
              <a:defRPr sz="2200"/>
            </a:lvl3pPr>
            <a:lvl4pPr marL="1548164" indent="-252764">
              <a:spcBef>
                <a:spcPts val="3500"/>
              </a:spcBef>
              <a:buBlip>
                <a:blip r:embed="rId2"/>
              </a:buBlip>
              <a:defRPr sz="2200"/>
            </a:lvl4pPr>
            <a:lvl5pPr marL="1891064" indent="-252764">
              <a:spcBef>
                <a:spcPts val="3500"/>
              </a:spcBef>
              <a:buBlip>
                <a:blip r:embed="rId2"/>
              </a:buBlip>
              <a:defRPr sz="2200"/>
            </a:lvl5pPr>
          </a:lstStyle>
          <a:p>
            <a:pPr/>
            <a:r>
              <a:t>Corpo livello uno</a:t>
            </a:r>
          </a:p>
          <a:p>
            <a:pPr lvl="1"/>
            <a:r>
              <a:t>Corpo livello due</a:t>
            </a:r>
          </a:p>
          <a:p>
            <a:pPr lvl="2"/>
            <a:r>
              <a:t>Corpo livello tre</a:t>
            </a:r>
          </a:p>
          <a:p>
            <a:pPr lvl="3"/>
            <a:r>
              <a:t>Corpo livello quattro</a:t>
            </a:r>
          </a:p>
          <a:p>
            <a:pPr lvl="4"/>
            <a:r>
              <a:t>Corpo livello cinque</a:t>
            </a:r>
          </a:p>
        </p:txBody>
      </p:sp>
      <p:sp>
        <p:nvSpPr>
          <p:cNvPr id="109"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olo e punti elenco - Alternato S">
    <p:bg>
      <p:bgPr>
        <a:solidFill>
          <a:srgbClr val="6C7685"/>
        </a:solidFill>
      </p:bgPr>
    </p:bg>
    <p:spTree>
      <p:nvGrpSpPr>
        <p:cNvPr id="1" name=""/>
        <p:cNvGrpSpPr/>
        <p:nvPr/>
      </p:nvGrpSpPr>
      <p:grpSpPr>
        <a:xfrm>
          <a:off x="0" y="0"/>
          <a:ext cx="0" cy="0"/>
          <a:chOff x="0" y="0"/>
          <a:chExt cx="0" cy="0"/>
        </a:xfrm>
      </p:grpSpPr>
      <p:pic>
        <p:nvPicPr>
          <p:cNvPr id="116" name="Watermark_photo-r-1.jpg" descr="Watermark_photo-r-1.jpg"/>
          <p:cNvPicPr>
            <a:picLocks noChangeAspect="1"/>
          </p:cNvPicPr>
          <p:nvPr/>
        </p:nvPicPr>
        <p:blipFill>
          <a:blip r:embed="rId2">
            <a:extLst/>
          </a:blip>
          <a:stretch>
            <a:fillRect/>
          </a:stretch>
        </p:blipFill>
        <p:spPr>
          <a:xfrm>
            <a:off x="0" y="0"/>
            <a:ext cx="9144000" cy="6858000"/>
          </a:xfrm>
          <a:prstGeom prst="rect">
            <a:avLst/>
          </a:prstGeom>
          <a:ln w="12700">
            <a:miter lim="400000"/>
          </a:ln>
        </p:spPr>
      </p:pic>
      <p:sp>
        <p:nvSpPr>
          <p:cNvPr id="117" name="Testo titolo"/>
          <p:cNvSpPr txBox="1"/>
          <p:nvPr>
            <p:ph type="title"/>
          </p:nvPr>
        </p:nvSpPr>
        <p:spPr>
          <a:xfrm>
            <a:off x="520700" y="177800"/>
            <a:ext cx="6502400" cy="1409700"/>
          </a:xfrm>
          <a:prstGeom prst="rect">
            <a:avLst/>
          </a:prstGeom>
        </p:spPr>
        <p:txBody>
          <a:bodyPr/>
          <a:lstStyle>
            <a:lvl1pPr algn="l"/>
          </a:lstStyle>
          <a:p>
            <a:pPr/>
            <a:r>
              <a:t>Testo titolo</a:t>
            </a:r>
          </a:p>
        </p:txBody>
      </p:sp>
      <p:sp>
        <p:nvSpPr>
          <p:cNvPr id="118" name="Corpo livello uno…"/>
          <p:cNvSpPr txBox="1"/>
          <p:nvPr>
            <p:ph type="body" idx="1"/>
          </p:nvPr>
        </p:nvSpPr>
        <p:spPr>
          <a:xfrm>
            <a:off x="520700" y="1663700"/>
            <a:ext cx="6502400" cy="46355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Corpo livello uno</a:t>
            </a:r>
          </a:p>
          <a:p>
            <a:pPr lvl="1"/>
            <a:r>
              <a:t>Corpo livello due</a:t>
            </a:r>
          </a:p>
          <a:p>
            <a:pPr lvl="2"/>
            <a:r>
              <a:t>Corpo livello tre</a:t>
            </a:r>
          </a:p>
          <a:p>
            <a:pPr lvl="3"/>
            <a:r>
              <a:t>Corpo livello quattro</a:t>
            </a:r>
          </a:p>
          <a:p>
            <a:pPr lvl="4"/>
            <a:r>
              <a:t>Corpo livello cinque</a:t>
            </a:r>
          </a:p>
        </p:txBody>
      </p:sp>
      <p:sp>
        <p:nvSpPr>
          <p:cNvPr id="119"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olo e punti elenco - Alternato D">
    <p:bg>
      <p:bgPr>
        <a:solidFill>
          <a:srgbClr val="6C7685"/>
        </a:solidFill>
      </p:bgPr>
    </p:bg>
    <p:spTree>
      <p:nvGrpSpPr>
        <p:cNvPr id="1" name=""/>
        <p:cNvGrpSpPr/>
        <p:nvPr/>
      </p:nvGrpSpPr>
      <p:grpSpPr>
        <a:xfrm>
          <a:off x="0" y="0"/>
          <a:ext cx="0" cy="0"/>
          <a:chOff x="0" y="0"/>
          <a:chExt cx="0" cy="0"/>
        </a:xfrm>
      </p:grpSpPr>
      <p:pic>
        <p:nvPicPr>
          <p:cNvPr id="126" name="Watermark_photo-l-1.jpg" descr="Watermark_photo-l-1.jpg"/>
          <p:cNvPicPr>
            <a:picLocks noChangeAspect="1"/>
          </p:cNvPicPr>
          <p:nvPr/>
        </p:nvPicPr>
        <p:blipFill>
          <a:blip r:embed="rId2">
            <a:extLst/>
          </a:blip>
          <a:stretch>
            <a:fillRect/>
          </a:stretch>
        </p:blipFill>
        <p:spPr>
          <a:xfrm>
            <a:off x="0" y="0"/>
            <a:ext cx="9144000" cy="6858000"/>
          </a:xfrm>
          <a:prstGeom prst="rect">
            <a:avLst/>
          </a:prstGeom>
          <a:ln w="12700">
            <a:miter lim="400000"/>
          </a:ln>
        </p:spPr>
      </p:pic>
      <p:sp>
        <p:nvSpPr>
          <p:cNvPr id="127" name="Testo titolo"/>
          <p:cNvSpPr txBox="1"/>
          <p:nvPr>
            <p:ph type="title"/>
          </p:nvPr>
        </p:nvSpPr>
        <p:spPr>
          <a:xfrm>
            <a:off x="2120900" y="177800"/>
            <a:ext cx="6502400" cy="1409700"/>
          </a:xfrm>
          <a:prstGeom prst="rect">
            <a:avLst/>
          </a:prstGeom>
        </p:spPr>
        <p:txBody>
          <a:bodyPr/>
          <a:lstStyle>
            <a:lvl1pPr algn="l"/>
          </a:lstStyle>
          <a:p>
            <a:pPr/>
            <a:r>
              <a:t>Testo titolo</a:t>
            </a:r>
          </a:p>
        </p:txBody>
      </p:sp>
      <p:sp>
        <p:nvSpPr>
          <p:cNvPr id="128" name="Corpo livello uno…"/>
          <p:cNvSpPr txBox="1"/>
          <p:nvPr>
            <p:ph type="body" idx="1"/>
          </p:nvPr>
        </p:nvSpPr>
        <p:spPr>
          <a:xfrm>
            <a:off x="2120900" y="1663700"/>
            <a:ext cx="6502400" cy="46355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Corpo livello uno</a:t>
            </a:r>
          </a:p>
          <a:p>
            <a:pPr lvl="1"/>
            <a:r>
              <a:t>Corpo livello due</a:t>
            </a:r>
          </a:p>
          <a:p>
            <a:pPr lvl="2"/>
            <a:r>
              <a:t>Corpo livello tre</a:t>
            </a:r>
          </a:p>
          <a:p>
            <a:pPr lvl="3"/>
            <a:r>
              <a:t>Corpo livello quattro</a:t>
            </a:r>
          </a:p>
          <a:p>
            <a:pPr lvl="4"/>
            <a:r>
              <a:t>Corpo livello cinque</a:t>
            </a:r>
          </a:p>
        </p:txBody>
      </p:sp>
      <p:sp>
        <p:nvSpPr>
          <p:cNvPr id="129"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olo">
    <p:bg>
      <p:bgPr>
        <a:solidFill>
          <a:srgbClr val="FFFFFF"/>
        </a:solidFill>
      </p:bgPr>
    </p:bg>
    <p:spTree>
      <p:nvGrpSpPr>
        <p:cNvPr id="1" name=""/>
        <p:cNvGrpSpPr/>
        <p:nvPr/>
      </p:nvGrpSpPr>
      <p:grpSpPr>
        <a:xfrm>
          <a:off x="0" y="0"/>
          <a:ext cx="0" cy="0"/>
          <a:chOff x="0" y="0"/>
          <a:chExt cx="0" cy="0"/>
        </a:xfrm>
      </p:grpSpPr>
      <p:sp>
        <p:nvSpPr>
          <p:cNvPr id="136" name="Autore e data"/>
          <p:cNvSpPr txBox="1"/>
          <p:nvPr>
            <p:ph type="body" sz="quarter" idx="21" hasCustomPrompt="1"/>
          </p:nvPr>
        </p:nvSpPr>
        <p:spPr>
          <a:xfrm>
            <a:off x="450502" y="5304698"/>
            <a:ext cx="8239128" cy="238868"/>
          </a:xfrm>
          <a:prstGeom prst="rect">
            <a:avLst/>
          </a:prstGeom>
        </p:spPr>
        <p:txBody>
          <a:bodyPr lIns="17145" tIns="17145" rIns="17145" bIns="17145" anchor="t"/>
          <a:lstStyle>
            <a:lvl1pPr marL="0" indent="0" defTabSz="379729">
              <a:spcBef>
                <a:spcPts val="0"/>
              </a:spcBef>
              <a:buSzTx/>
              <a:buFontTx/>
              <a:buNone/>
              <a:defRPr b="1" sz="1472">
                <a:latin typeface="Helvetica Neue"/>
                <a:ea typeface="Helvetica Neue"/>
                <a:cs typeface="Helvetica Neue"/>
                <a:sym typeface="Helvetica Neue"/>
              </a:defRPr>
            </a:lvl1pPr>
          </a:lstStyle>
          <a:p>
            <a:pPr/>
            <a:r>
              <a:t>Autore e data</a:t>
            </a:r>
          </a:p>
        </p:txBody>
      </p:sp>
      <p:sp>
        <p:nvSpPr>
          <p:cNvPr id="137" name="Titolo presentazione"/>
          <p:cNvSpPr txBox="1"/>
          <p:nvPr>
            <p:ph type="title" hasCustomPrompt="1"/>
          </p:nvPr>
        </p:nvSpPr>
        <p:spPr>
          <a:xfrm>
            <a:off x="452436" y="1822871"/>
            <a:ext cx="8239127" cy="1743076"/>
          </a:xfrm>
          <a:prstGeom prst="rect">
            <a:avLst/>
          </a:prstGeom>
          <a:effectLst/>
        </p:spPr>
        <p:txBody>
          <a:bodyPr lIns="19050" tIns="19050" rIns="19050" bIns="19050" anchor="b"/>
          <a:lstStyle>
            <a:lvl1pPr algn="l" defTabSz="1219169">
              <a:defRPr b="1" spc="-112" sz="5600">
                <a:solidFill>
                  <a:srgbClr val="000000"/>
                </a:solidFill>
                <a:latin typeface="Helvetica Neue"/>
                <a:ea typeface="Helvetica Neue"/>
                <a:cs typeface="Helvetica Neue"/>
                <a:sym typeface="Helvetica Neue"/>
              </a:defRPr>
            </a:lvl1pPr>
          </a:lstStyle>
          <a:p>
            <a:pPr/>
            <a:r>
              <a:t>Titolo presentazione</a:t>
            </a:r>
          </a:p>
        </p:txBody>
      </p:sp>
      <p:sp>
        <p:nvSpPr>
          <p:cNvPr id="138" name="Corpo livello uno…"/>
          <p:cNvSpPr txBox="1"/>
          <p:nvPr>
            <p:ph type="body" sz="quarter" idx="1" hasCustomPrompt="1"/>
          </p:nvPr>
        </p:nvSpPr>
        <p:spPr>
          <a:xfrm>
            <a:off x="450503" y="3565946"/>
            <a:ext cx="8239126" cy="714376"/>
          </a:xfrm>
          <a:prstGeom prst="rect">
            <a:avLst/>
          </a:prstGeom>
        </p:spPr>
        <p:txBody>
          <a:bodyPr lIns="19050" tIns="19050" rIns="19050" bIns="19050" anchor="t"/>
          <a:lstStyle>
            <a:lvl1pPr marL="0" indent="0" defTabSz="412750">
              <a:spcBef>
                <a:spcPts val="0"/>
              </a:spcBef>
              <a:buSzTx/>
              <a:buFontTx/>
              <a:buNone/>
              <a:defRPr b="1">
                <a:latin typeface="Helvetica Neue"/>
                <a:ea typeface="Helvetica Neue"/>
                <a:cs typeface="Helvetica Neue"/>
                <a:sym typeface="Helvetica Neue"/>
              </a:defRPr>
            </a:lvl1pPr>
            <a:lvl2pPr marL="0" indent="457200" defTabSz="412750">
              <a:spcBef>
                <a:spcPts val="0"/>
              </a:spcBef>
              <a:buSzTx/>
              <a:buFontTx/>
              <a:buNone/>
              <a:defRPr b="1">
                <a:latin typeface="Helvetica Neue"/>
                <a:ea typeface="Helvetica Neue"/>
                <a:cs typeface="Helvetica Neue"/>
                <a:sym typeface="Helvetica Neue"/>
              </a:defRPr>
            </a:lvl2pPr>
            <a:lvl3pPr marL="0" indent="914400" defTabSz="412750">
              <a:spcBef>
                <a:spcPts val="0"/>
              </a:spcBef>
              <a:buSzTx/>
              <a:buFontTx/>
              <a:buNone/>
              <a:defRPr b="1">
                <a:latin typeface="Helvetica Neue"/>
                <a:ea typeface="Helvetica Neue"/>
                <a:cs typeface="Helvetica Neue"/>
                <a:sym typeface="Helvetica Neue"/>
              </a:defRPr>
            </a:lvl3pPr>
            <a:lvl4pPr marL="0" indent="1371600" defTabSz="412750">
              <a:spcBef>
                <a:spcPts val="0"/>
              </a:spcBef>
              <a:buSzTx/>
              <a:buFontTx/>
              <a:buNone/>
              <a:defRPr b="1">
                <a:latin typeface="Helvetica Neue"/>
                <a:ea typeface="Helvetica Neue"/>
                <a:cs typeface="Helvetica Neue"/>
                <a:sym typeface="Helvetica Neue"/>
              </a:defRPr>
            </a:lvl4pPr>
            <a:lvl5pPr marL="0" indent="1828800" defTabSz="412750">
              <a:spcBef>
                <a:spcPts val="0"/>
              </a:spcBef>
              <a:buSzTx/>
              <a:buFontTx/>
              <a:buNone/>
              <a:defRPr b="1">
                <a:latin typeface="Helvetica Neue"/>
                <a:ea typeface="Helvetica Neue"/>
                <a:cs typeface="Helvetica Neue"/>
                <a:sym typeface="Helvetica Neue"/>
              </a:defRPr>
            </a:lvl5pPr>
          </a:lstStyle>
          <a:p>
            <a:pPr/>
            <a:r>
              <a:t>Sottotitolo presentazione</a:t>
            </a:r>
          </a:p>
          <a:p>
            <a:pPr lvl="1"/>
            <a:r>
              <a:t/>
            </a:r>
          </a:p>
          <a:p>
            <a:pPr lvl="2"/>
            <a:r>
              <a:t/>
            </a:r>
          </a:p>
          <a:p>
            <a:pPr lvl="3"/>
            <a:r>
              <a:t/>
            </a:r>
          </a:p>
          <a:p>
            <a:pPr lvl="4"/>
            <a:r>
              <a:t/>
            </a:r>
          </a:p>
        </p:txBody>
      </p:sp>
      <p:sp>
        <p:nvSpPr>
          <p:cNvPr id="139" name="Numero diapositiva"/>
          <p:cNvSpPr txBox="1"/>
          <p:nvPr>
            <p:ph type="sldNum" sz="quarter" idx="2"/>
          </p:nvPr>
        </p:nvSpPr>
        <p:spPr>
          <a:xfrm>
            <a:off x="4487767" y="5740844"/>
            <a:ext cx="163780" cy="162256"/>
          </a:xfrm>
          <a:prstGeom prst="rect">
            <a:avLst/>
          </a:prstGeom>
        </p:spPr>
        <p:txBody>
          <a:bodyPr lIns="19050" tIns="19050" rIns="19050" bIns="19050" anchor="b"/>
          <a:lstStyle>
            <a:lvl1pPr defTabSz="292100">
              <a:defRPr sz="800">
                <a:latin typeface="Helvetica Neue"/>
                <a:ea typeface="Helvetica Neue"/>
                <a:cs typeface="Helvetica Neue"/>
                <a:sym typeface="Helvetica Neue"/>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Relationship Id="rId16" Type="http://schemas.openxmlformats.org/officeDocument/2006/relationships/slideLayout" Target="../slideLayouts/slideLayout13.xml"/><Relationship Id="rId17" Type="http://schemas.openxmlformats.org/officeDocument/2006/relationships/slideLayout" Target="../slideLayouts/slideLayout14.xml"/><Relationship Id="rId18"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Testo titolo"/>
          <p:cNvSpPr txBox="1"/>
          <p:nvPr>
            <p:ph type="title"/>
          </p:nvPr>
        </p:nvSpPr>
        <p:spPr>
          <a:xfrm>
            <a:off x="889000" y="177800"/>
            <a:ext cx="7366000" cy="1409700"/>
          </a:xfrm>
          <a:prstGeom prst="rect">
            <a:avLst/>
          </a:prstGeom>
          <a:ln w="12700">
            <a:miter lim="400000"/>
          </a:ln>
          <a:effectLst>
            <a:outerShdw sx="100000" sy="100000" kx="0" ky="0" algn="b" rotWithShape="0" blurRad="12700" dist="25400" dir="2700000">
              <a:srgbClr val="F9F8ED"/>
            </a:outerShdw>
          </a:effectLst>
          <a:extLst>
            <a:ext uri="{C572A759-6A51-4108-AA02-DFA0A04FC94B}">
              <ma14:wrappingTextBoxFlag xmlns:ma14="http://schemas.microsoft.com/office/mac/drawingml/2011/main" val="1"/>
            </a:ext>
          </a:extLst>
        </p:spPr>
        <p:txBody>
          <a:bodyPr lIns="38100" tIns="38100" rIns="38100" bIns="38100" anchor="ctr">
            <a:normAutofit fontScale="100000" lnSpcReduction="0"/>
          </a:bodyPr>
          <a:lstStyle/>
          <a:p>
            <a:pPr/>
            <a:r>
              <a:t>Testo titolo</a:t>
            </a:r>
          </a:p>
        </p:txBody>
      </p:sp>
      <p:sp>
        <p:nvSpPr>
          <p:cNvPr id="3" name="Corpo livello uno…"/>
          <p:cNvSpPr txBox="1"/>
          <p:nvPr>
            <p:ph type="body" idx="1"/>
          </p:nvPr>
        </p:nvSpPr>
        <p:spPr>
          <a:xfrm>
            <a:off x="889000" y="1663700"/>
            <a:ext cx="7366000" cy="4635500"/>
          </a:xfrm>
          <a:prstGeom prst="rect">
            <a:avLst/>
          </a:prstGeom>
          <a:ln w="12700">
            <a:miter lim="400000"/>
          </a:ln>
          <a:extLst>
            <a:ext uri="{C572A759-6A51-4108-AA02-DFA0A04FC94B}">
              <ma14:wrappingTextBoxFlag xmlns:ma14="http://schemas.microsoft.com/office/mac/drawingml/2011/main" val="1"/>
            </a:ext>
          </a:extLst>
        </p:spPr>
        <p:txBody>
          <a:bodyPr lIns="38100" tIns="38100" rIns="38100" bIns="38100" anchor="ctr">
            <a:normAutofit fontScale="100000" lnSpcReduction="0"/>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Corpo livello uno</a:t>
            </a:r>
          </a:p>
          <a:p>
            <a:pPr lvl="1"/>
            <a:r>
              <a:t>Corpo livello due</a:t>
            </a:r>
          </a:p>
          <a:p>
            <a:pPr lvl="2"/>
            <a:r>
              <a:t>Corpo livello tre</a:t>
            </a:r>
          </a:p>
          <a:p>
            <a:pPr lvl="3"/>
            <a:r>
              <a:t>Corpo livello quattro</a:t>
            </a:r>
          </a:p>
          <a:p>
            <a:pPr lvl="4"/>
            <a:r>
              <a:t>Corpo livello cinque</a:t>
            </a:r>
          </a:p>
        </p:txBody>
      </p:sp>
      <p:sp>
        <p:nvSpPr>
          <p:cNvPr id="4" name="Numero diapositiva"/>
          <p:cNvSpPr txBox="1"/>
          <p:nvPr>
            <p:ph type="sldNum" sz="quarter" idx="2"/>
          </p:nvPr>
        </p:nvSpPr>
        <p:spPr>
          <a:xfrm>
            <a:off x="4463414" y="6532066"/>
            <a:ext cx="215901" cy="228601"/>
          </a:xfrm>
          <a:prstGeom prst="rect">
            <a:avLst/>
          </a:prstGeom>
          <a:ln w="12700">
            <a:miter lim="400000"/>
          </a:ln>
          <a:extLst>
            <a:ext uri="{C572A759-6A51-4108-AA02-DFA0A04FC94B}">
              <ma14:wrappingTextBoxFlag xmlns:ma14="http://schemas.microsoft.com/office/mac/drawingml/2011/main" val="1"/>
            </a:ext>
          </a:extLst>
        </p:spPr>
        <p:txBody>
          <a:bodyPr wrap="none" lIns="38100" tIns="38100" rIns="38100" bIns="38100">
            <a:spAutoFit/>
          </a:bodyPr>
          <a:lstStyle>
            <a:lvl1pPr>
              <a:defRPr sz="10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 id="2147483661" r:id="rId16"/>
    <p:sldLayoutId id="2147483662" r:id="rId17"/>
    <p:sldLayoutId id="2147483663" r:id="rId18"/>
  </p:sldLayoutIdLst>
  <p:transition xmlns:p14="http://schemas.microsoft.com/office/powerpoint/2010/main" spd="med" advClick="1"/>
  <p:txStyles>
    <p:titleStyle>
      <a:lvl1pPr marL="0" marR="0" indent="0" algn="ctr" defTabSz="406400" rtl="0" latinLnBrk="0">
        <a:lnSpc>
          <a:spcPct val="80000"/>
        </a:lnSpc>
        <a:spcBef>
          <a:spcPts val="0"/>
        </a:spcBef>
        <a:spcAft>
          <a:spcPts val="0"/>
        </a:spcAft>
        <a:buClrTx/>
        <a:buSzTx/>
        <a:buFontTx/>
        <a:buNone/>
        <a:tabLst/>
        <a:defRPr b="0" baseline="0" cap="none" i="0" spc="-130" strike="noStrike" sz="5400" u="none">
          <a:solidFill>
            <a:srgbClr val="6B7786"/>
          </a:solidFill>
          <a:uFillTx/>
          <a:latin typeface="+mn-lt"/>
          <a:ea typeface="+mn-ea"/>
          <a:cs typeface="+mn-cs"/>
          <a:sym typeface="Copperplate"/>
        </a:defRPr>
      </a:lvl1pPr>
      <a:lvl2pPr marL="0" marR="0" indent="342900" algn="ctr" defTabSz="406400" rtl="0" latinLnBrk="0">
        <a:lnSpc>
          <a:spcPct val="80000"/>
        </a:lnSpc>
        <a:spcBef>
          <a:spcPts val="0"/>
        </a:spcBef>
        <a:spcAft>
          <a:spcPts val="0"/>
        </a:spcAft>
        <a:buClrTx/>
        <a:buSzTx/>
        <a:buFontTx/>
        <a:buNone/>
        <a:tabLst/>
        <a:defRPr b="0" baseline="0" cap="none" i="0" spc="-130" strike="noStrike" sz="5400" u="none">
          <a:solidFill>
            <a:srgbClr val="6B7786"/>
          </a:solidFill>
          <a:uFillTx/>
          <a:latin typeface="+mn-lt"/>
          <a:ea typeface="+mn-ea"/>
          <a:cs typeface="+mn-cs"/>
          <a:sym typeface="Copperplate"/>
        </a:defRPr>
      </a:lvl2pPr>
      <a:lvl3pPr marL="0" marR="0" indent="685800" algn="ctr" defTabSz="406400" rtl="0" latinLnBrk="0">
        <a:lnSpc>
          <a:spcPct val="80000"/>
        </a:lnSpc>
        <a:spcBef>
          <a:spcPts val="0"/>
        </a:spcBef>
        <a:spcAft>
          <a:spcPts val="0"/>
        </a:spcAft>
        <a:buClrTx/>
        <a:buSzTx/>
        <a:buFontTx/>
        <a:buNone/>
        <a:tabLst/>
        <a:defRPr b="0" baseline="0" cap="none" i="0" spc="-130" strike="noStrike" sz="5400" u="none">
          <a:solidFill>
            <a:srgbClr val="6B7786"/>
          </a:solidFill>
          <a:uFillTx/>
          <a:latin typeface="+mn-lt"/>
          <a:ea typeface="+mn-ea"/>
          <a:cs typeface="+mn-cs"/>
          <a:sym typeface="Copperplate"/>
        </a:defRPr>
      </a:lvl3pPr>
      <a:lvl4pPr marL="0" marR="0" indent="1028700" algn="ctr" defTabSz="406400" rtl="0" latinLnBrk="0">
        <a:lnSpc>
          <a:spcPct val="80000"/>
        </a:lnSpc>
        <a:spcBef>
          <a:spcPts val="0"/>
        </a:spcBef>
        <a:spcAft>
          <a:spcPts val="0"/>
        </a:spcAft>
        <a:buClrTx/>
        <a:buSzTx/>
        <a:buFontTx/>
        <a:buNone/>
        <a:tabLst/>
        <a:defRPr b="0" baseline="0" cap="none" i="0" spc="-130" strike="noStrike" sz="5400" u="none">
          <a:solidFill>
            <a:srgbClr val="6B7786"/>
          </a:solidFill>
          <a:uFillTx/>
          <a:latin typeface="+mn-lt"/>
          <a:ea typeface="+mn-ea"/>
          <a:cs typeface="+mn-cs"/>
          <a:sym typeface="Copperplate"/>
        </a:defRPr>
      </a:lvl4pPr>
      <a:lvl5pPr marL="0" marR="0" indent="1371600" algn="ctr" defTabSz="406400" rtl="0" latinLnBrk="0">
        <a:lnSpc>
          <a:spcPct val="80000"/>
        </a:lnSpc>
        <a:spcBef>
          <a:spcPts val="0"/>
        </a:spcBef>
        <a:spcAft>
          <a:spcPts val="0"/>
        </a:spcAft>
        <a:buClrTx/>
        <a:buSzTx/>
        <a:buFontTx/>
        <a:buNone/>
        <a:tabLst/>
        <a:defRPr b="0" baseline="0" cap="none" i="0" spc="-130" strike="noStrike" sz="5400" u="none">
          <a:solidFill>
            <a:srgbClr val="6B7786"/>
          </a:solidFill>
          <a:uFillTx/>
          <a:latin typeface="+mn-lt"/>
          <a:ea typeface="+mn-ea"/>
          <a:cs typeface="+mn-cs"/>
          <a:sym typeface="Copperplate"/>
        </a:defRPr>
      </a:lvl5pPr>
      <a:lvl6pPr marL="0" marR="0" indent="1714500" algn="ctr" defTabSz="406400" rtl="0" latinLnBrk="0">
        <a:lnSpc>
          <a:spcPct val="80000"/>
        </a:lnSpc>
        <a:spcBef>
          <a:spcPts val="0"/>
        </a:spcBef>
        <a:spcAft>
          <a:spcPts val="0"/>
        </a:spcAft>
        <a:buClrTx/>
        <a:buSzTx/>
        <a:buFontTx/>
        <a:buNone/>
        <a:tabLst/>
        <a:defRPr b="0" baseline="0" cap="none" i="0" spc="-130" strike="noStrike" sz="5400" u="none">
          <a:solidFill>
            <a:srgbClr val="6B7786"/>
          </a:solidFill>
          <a:uFillTx/>
          <a:latin typeface="+mn-lt"/>
          <a:ea typeface="+mn-ea"/>
          <a:cs typeface="+mn-cs"/>
          <a:sym typeface="Copperplate"/>
        </a:defRPr>
      </a:lvl6pPr>
      <a:lvl7pPr marL="0" marR="0" indent="2057400" algn="ctr" defTabSz="406400" rtl="0" latinLnBrk="0">
        <a:lnSpc>
          <a:spcPct val="80000"/>
        </a:lnSpc>
        <a:spcBef>
          <a:spcPts val="0"/>
        </a:spcBef>
        <a:spcAft>
          <a:spcPts val="0"/>
        </a:spcAft>
        <a:buClrTx/>
        <a:buSzTx/>
        <a:buFontTx/>
        <a:buNone/>
        <a:tabLst/>
        <a:defRPr b="0" baseline="0" cap="none" i="0" spc="-130" strike="noStrike" sz="5400" u="none">
          <a:solidFill>
            <a:srgbClr val="6B7786"/>
          </a:solidFill>
          <a:uFillTx/>
          <a:latin typeface="+mn-lt"/>
          <a:ea typeface="+mn-ea"/>
          <a:cs typeface="+mn-cs"/>
          <a:sym typeface="Copperplate"/>
        </a:defRPr>
      </a:lvl7pPr>
      <a:lvl8pPr marL="0" marR="0" indent="2400300" algn="ctr" defTabSz="406400" rtl="0" latinLnBrk="0">
        <a:lnSpc>
          <a:spcPct val="80000"/>
        </a:lnSpc>
        <a:spcBef>
          <a:spcPts val="0"/>
        </a:spcBef>
        <a:spcAft>
          <a:spcPts val="0"/>
        </a:spcAft>
        <a:buClrTx/>
        <a:buSzTx/>
        <a:buFontTx/>
        <a:buNone/>
        <a:tabLst/>
        <a:defRPr b="0" baseline="0" cap="none" i="0" spc="-130" strike="noStrike" sz="5400" u="none">
          <a:solidFill>
            <a:srgbClr val="6B7786"/>
          </a:solidFill>
          <a:uFillTx/>
          <a:latin typeface="+mn-lt"/>
          <a:ea typeface="+mn-ea"/>
          <a:cs typeface="+mn-cs"/>
          <a:sym typeface="Copperplate"/>
        </a:defRPr>
      </a:lvl8pPr>
      <a:lvl9pPr marL="0" marR="0" indent="2743200" algn="ctr" defTabSz="406400" rtl="0" latinLnBrk="0">
        <a:lnSpc>
          <a:spcPct val="80000"/>
        </a:lnSpc>
        <a:spcBef>
          <a:spcPts val="0"/>
        </a:spcBef>
        <a:spcAft>
          <a:spcPts val="0"/>
        </a:spcAft>
        <a:buClrTx/>
        <a:buSzTx/>
        <a:buFontTx/>
        <a:buNone/>
        <a:tabLst/>
        <a:defRPr b="0" baseline="0" cap="none" i="0" spc="-130" strike="noStrike" sz="5400" u="none">
          <a:solidFill>
            <a:srgbClr val="6B7786"/>
          </a:solidFill>
          <a:uFillTx/>
          <a:latin typeface="+mn-lt"/>
          <a:ea typeface="+mn-ea"/>
          <a:cs typeface="+mn-cs"/>
          <a:sym typeface="Copperplate"/>
        </a:defRPr>
      </a:lvl9pPr>
    </p:titleStyle>
    <p:bodyStyle>
      <a:lvl1pPr marL="528614" marR="0" indent="-274614" algn="l" defTabSz="406400" latinLnBrk="0">
        <a:lnSpc>
          <a:spcPct val="100000"/>
        </a:lnSpc>
        <a:spcBef>
          <a:spcPts val="2800"/>
        </a:spcBef>
        <a:spcAft>
          <a:spcPts val="0"/>
        </a:spcAft>
        <a:buClrTx/>
        <a:buSzPct val="48000"/>
        <a:buFont typeface="Gill Sans"/>
        <a:buBlip>
          <a:blip r:embed="rId3"/>
        </a:buBlip>
        <a:tabLst/>
        <a:defRPr b="0" baseline="0" cap="none" i="0" spc="0" strike="noStrike" sz="2600" u="none">
          <a:solidFill>
            <a:srgbClr val="000000"/>
          </a:solidFill>
          <a:uFillTx/>
          <a:latin typeface="Cochin"/>
          <a:ea typeface="Cochin"/>
          <a:cs typeface="Cochin"/>
          <a:sym typeface="Cochin"/>
        </a:defRPr>
      </a:lvl1pPr>
      <a:lvl2pPr marL="871514" marR="0" indent="-274614" algn="l" defTabSz="406400" latinLnBrk="0">
        <a:lnSpc>
          <a:spcPct val="100000"/>
        </a:lnSpc>
        <a:spcBef>
          <a:spcPts val="2800"/>
        </a:spcBef>
        <a:spcAft>
          <a:spcPts val="0"/>
        </a:spcAft>
        <a:buClrTx/>
        <a:buSzPct val="48000"/>
        <a:buFont typeface="Gill Sans"/>
        <a:buBlip>
          <a:blip r:embed="rId3"/>
        </a:buBlip>
        <a:tabLst/>
        <a:defRPr b="0" baseline="0" cap="none" i="0" spc="0" strike="noStrike" sz="2600" u="none">
          <a:solidFill>
            <a:srgbClr val="000000"/>
          </a:solidFill>
          <a:uFillTx/>
          <a:latin typeface="Cochin"/>
          <a:ea typeface="Cochin"/>
          <a:cs typeface="Cochin"/>
          <a:sym typeface="Cochin"/>
        </a:defRPr>
      </a:lvl2pPr>
      <a:lvl3pPr marL="1214414" marR="0" indent="-274614" algn="l" defTabSz="406400" latinLnBrk="0">
        <a:lnSpc>
          <a:spcPct val="100000"/>
        </a:lnSpc>
        <a:spcBef>
          <a:spcPts val="2800"/>
        </a:spcBef>
        <a:spcAft>
          <a:spcPts val="0"/>
        </a:spcAft>
        <a:buClrTx/>
        <a:buSzPct val="48000"/>
        <a:buFont typeface="Gill Sans"/>
        <a:buBlip>
          <a:blip r:embed="rId3"/>
        </a:buBlip>
        <a:tabLst/>
        <a:defRPr b="0" baseline="0" cap="none" i="0" spc="0" strike="noStrike" sz="2600" u="none">
          <a:solidFill>
            <a:srgbClr val="000000"/>
          </a:solidFill>
          <a:uFillTx/>
          <a:latin typeface="Cochin"/>
          <a:ea typeface="Cochin"/>
          <a:cs typeface="Cochin"/>
          <a:sym typeface="Cochin"/>
        </a:defRPr>
      </a:lvl3pPr>
      <a:lvl4pPr marL="1570014" marR="0" indent="-274614" algn="l" defTabSz="406400" latinLnBrk="0">
        <a:lnSpc>
          <a:spcPct val="100000"/>
        </a:lnSpc>
        <a:spcBef>
          <a:spcPts val="2800"/>
        </a:spcBef>
        <a:spcAft>
          <a:spcPts val="0"/>
        </a:spcAft>
        <a:buClrTx/>
        <a:buSzPct val="48000"/>
        <a:buFont typeface="Gill Sans"/>
        <a:buBlip>
          <a:blip r:embed="rId3"/>
        </a:buBlip>
        <a:tabLst/>
        <a:defRPr b="0" baseline="0" cap="none" i="0" spc="0" strike="noStrike" sz="2600" u="none">
          <a:solidFill>
            <a:srgbClr val="000000"/>
          </a:solidFill>
          <a:uFillTx/>
          <a:latin typeface="Cochin"/>
          <a:ea typeface="Cochin"/>
          <a:cs typeface="Cochin"/>
          <a:sym typeface="Cochin"/>
        </a:defRPr>
      </a:lvl4pPr>
      <a:lvl5pPr marL="1912914" marR="0" indent="-274614" algn="l" defTabSz="406400" latinLnBrk="0">
        <a:lnSpc>
          <a:spcPct val="100000"/>
        </a:lnSpc>
        <a:spcBef>
          <a:spcPts val="2800"/>
        </a:spcBef>
        <a:spcAft>
          <a:spcPts val="0"/>
        </a:spcAft>
        <a:buClrTx/>
        <a:buSzPct val="48000"/>
        <a:buFont typeface="Gill Sans"/>
        <a:buBlip>
          <a:blip r:embed="rId3"/>
        </a:buBlip>
        <a:tabLst/>
        <a:defRPr b="0" baseline="0" cap="none" i="0" spc="0" strike="noStrike" sz="2600" u="none">
          <a:solidFill>
            <a:srgbClr val="000000"/>
          </a:solidFill>
          <a:uFillTx/>
          <a:latin typeface="Cochin"/>
          <a:ea typeface="Cochin"/>
          <a:cs typeface="Cochin"/>
          <a:sym typeface="Cochin"/>
        </a:defRPr>
      </a:lvl5pPr>
      <a:lvl6pPr marL="2255814" marR="0" indent="-274614" algn="l" defTabSz="406400" latinLnBrk="0">
        <a:lnSpc>
          <a:spcPct val="100000"/>
        </a:lnSpc>
        <a:spcBef>
          <a:spcPts val="2800"/>
        </a:spcBef>
        <a:spcAft>
          <a:spcPts val="0"/>
        </a:spcAft>
        <a:buClrTx/>
        <a:buSzPct val="48000"/>
        <a:buFont typeface="Gill Sans"/>
        <a:buBlip>
          <a:blip r:embed="rId3"/>
        </a:buBlip>
        <a:tabLst/>
        <a:defRPr b="0" baseline="0" cap="none" i="0" spc="0" strike="noStrike" sz="2600" u="none">
          <a:solidFill>
            <a:srgbClr val="000000"/>
          </a:solidFill>
          <a:uFillTx/>
          <a:latin typeface="Cochin"/>
          <a:ea typeface="Cochin"/>
          <a:cs typeface="Cochin"/>
          <a:sym typeface="Cochin"/>
        </a:defRPr>
      </a:lvl6pPr>
      <a:lvl7pPr marL="2598714" marR="0" indent="-274614" algn="l" defTabSz="406400" latinLnBrk="0">
        <a:lnSpc>
          <a:spcPct val="100000"/>
        </a:lnSpc>
        <a:spcBef>
          <a:spcPts val="2800"/>
        </a:spcBef>
        <a:spcAft>
          <a:spcPts val="0"/>
        </a:spcAft>
        <a:buClrTx/>
        <a:buSzPct val="48000"/>
        <a:buFont typeface="Gill Sans"/>
        <a:buBlip>
          <a:blip r:embed="rId3"/>
        </a:buBlip>
        <a:tabLst/>
        <a:defRPr b="0" baseline="0" cap="none" i="0" spc="0" strike="noStrike" sz="2600" u="none">
          <a:solidFill>
            <a:srgbClr val="000000"/>
          </a:solidFill>
          <a:uFillTx/>
          <a:latin typeface="Cochin"/>
          <a:ea typeface="Cochin"/>
          <a:cs typeface="Cochin"/>
          <a:sym typeface="Cochin"/>
        </a:defRPr>
      </a:lvl7pPr>
      <a:lvl8pPr marL="2941614" marR="0" indent="-274614" algn="l" defTabSz="406400" latinLnBrk="0">
        <a:lnSpc>
          <a:spcPct val="100000"/>
        </a:lnSpc>
        <a:spcBef>
          <a:spcPts val="2800"/>
        </a:spcBef>
        <a:spcAft>
          <a:spcPts val="0"/>
        </a:spcAft>
        <a:buClrTx/>
        <a:buSzPct val="48000"/>
        <a:buFont typeface="Gill Sans"/>
        <a:buBlip>
          <a:blip r:embed="rId3"/>
        </a:buBlip>
        <a:tabLst/>
        <a:defRPr b="0" baseline="0" cap="none" i="0" spc="0" strike="noStrike" sz="2600" u="none">
          <a:solidFill>
            <a:srgbClr val="000000"/>
          </a:solidFill>
          <a:uFillTx/>
          <a:latin typeface="Cochin"/>
          <a:ea typeface="Cochin"/>
          <a:cs typeface="Cochin"/>
          <a:sym typeface="Cochin"/>
        </a:defRPr>
      </a:lvl8pPr>
      <a:lvl9pPr marL="3284515" marR="0" indent="-274615" algn="l" defTabSz="406400" latinLnBrk="0">
        <a:lnSpc>
          <a:spcPct val="100000"/>
        </a:lnSpc>
        <a:spcBef>
          <a:spcPts val="2800"/>
        </a:spcBef>
        <a:spcAft>
          <a:spcPts val="0"/>
        </a:spcAft>
        <a:buClrTx/>
        <a:buSzPct val="48000"/>
        <a:buFont typeface="Gill Sans"/>
        <a:buBlip>
          <a:blip r:embed="rId3"/>
        </a:buBlip>
        <a:tabLst/>
        <a:defRPr b="0" baseline="0" cap="none" i="0" spc="0" strike="noStrike" sz="2600" u="none">
          <a:solidFill>
            <a:srgbClr val="000000"/>
          </a:solidFill>
          <a:uFillTx/>
          <a:latin typeface="Cochin"/>
          <a:ea typeface="Cochin"/>
          <a:cs typeface="Cochin"/>
          <a:sym typeface="Cochin"/>
        </a:defRPr>
      </a:lvl9pPr>
    </p:bodyStyle>
    <p:otherStyle>
      <a:lvl1pPr marL="0" marR="0" indent="0" algn="ctr" defTabSz="40640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Cochin"/>
        </a:defRPr>
      </a:lvl1pPr>
      <a:lvl2pPr marL="0" marR="0" indent="342900" algn="ctr" defTabSz="40640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Cochin"/>
        </a:defRPr>
      </a:lvl2pPr>
      <a:lvl3pPr marL="0" marR="0" indent="685800" algn="ctr" defTabSz="40640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Cochin"/>
        </a:defRPr>
      </a:lvl3pPr>
      <a:lvl4pPr marL="0" marR="0" indent="1028700" algn="ctr" defTabSz="40640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Cochin"/>
        </a:defRPr>
      </a:lvl4pPr>
      <a:lvl5pPr marL="0" marR="0" indent="1371600" algn="ctr" defTabSz="40640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Cochin"/>
        </a:defRPr>
      </a:lvl5pPr>
      <a:lvl6pPr marL="0" marR="0" indent="1714500" algn="ctr" defTabSz="40640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Cochin"/>
        </a:defRPr>
      </a:lvl6pPr>
      <a:lvl7pPr marL="0" marR="0" indent="2057400" algn="ctr" defTabSz="40640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Cochin"/>
        </a:defRPr>
      </a:lvl7pPr>
      <a:lvl8pPr marL="0" marR="0" indent="2400300" algn="ctr" defTabSz="40640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Cochin"/>
        </a:defRPr>
      </a:lvl8pPr>
      <a:lvl9pPr marL="0" marR="0" indent="2743200" algn="ctr" defTabSz="40640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Cochin"/>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7.png"/><Relationship Id="rId9" Type="http://schemas.openxmlformats.org/officeDocument/2006/relationships/image" Target="../media/image8.png"/><Relationship Id="rId10" Type="http://schemas.openxmlformats.org/officeDocument/2006/relationships/image" Target="../media/image9.png"/><Relationship Id="rId11" Type="http://schemas.openxmlformats.org/officeDocument/2006/relationships/image" Target="../media/image10.png"/><Relationship Id="rId12" Type="http://schemas.openxmlformats.org/officeDocument/2006/relationships/image" Target="../media/image11.png"/><Relationship Id="rId13" Type="http://schemas.openxmlformats.org/officeDocument/2006/relationships/image" Target="../media/image12.png"/><Relationship Id="rId14" Type="http://schemas.openxmlformats.org/officeDocument/2006/relationships/image" Target="../media/image13.png"/><Relationship Id="rId15" Type="http://schemas.openxmlformats.org/officeDocument/2006/relationships/image" Target="../media/image14.png"/><Relationship Id="rId16" Type="http://schemas.openxmlformats.org/officeDocument/2006/relationships/image" Target="../media/image15.png"/><Relationship Id="rId17" Type="http://schemas.openxmlformats.org/officeDocument/2006/relationships/image" Target="../media/image16.png"/><Relationship Id="rId18" Type="http://schemas.openxmlformats.org/officeDocument/2006/relationships/image" Target="../media/image17.png"/><Relationship Id="rId19" Type="http://schemas.openxmlformats.org/officeDocument/2006/relationships/image" Target="../media/image18.png"/><Relationship Id="rId20" Type="http://schemas.openxmlformats.org/officeDocument/2006/relationships/image" Target="../media/image19.png"/><Relationship Id="rId21" Type="http://schemas.openxmlformats.org/officeDocument/2006/relationships/image" Target="../media/image20.png"/><Relationship Id="rId22" Type="http://schemas.openxmlformats.org/officeDocument/2006/relationships/image" Target="../media/image21.png"/><Relationship Id="rId23" Type="http://schemas.openxmlformats.org/officeDocument/2006/relationships/image" Target="../media/image22.png"/><Relationship Id="rId24" Type="http://schemas.openxmlformats.org/officeDocument/2006/relationships/image" Target="../media/image23.png"/><Relationship Id="rId25" Type="http://schemas.openxmlformats.org/officeDocument/2006/relationships/image" Target="../media/image24.png"/><Relationship Id="rId26" Type="http://schemas.openxmlformats.org/officeDocument/2006/relationships/image" Target="../media/image25.png"/><Relationship Id="rId27" Type="http://schemas.openxmlformats.org/officeDocument/2006/relationships/image" Target="../media/image26.png"/><Relationship Id="rId28" Type="http://schemas.openxmlformats.org/officeDocument/2006/relationships/image" Target="../media/image27.png"/><Relationship Id="rId29" Type="http://schemas.openxmlformats.org/officeDocument/2006/relationships/image" Target="../media/image28.png"/><Relationship Id="rId30" Type="http://schemas.openxmlformats.org/officeDocument/2006/relationships/image" Target="../media/image29.png"/><Relationship Id="rId31" Type="http://schemas.openxmlformats.org/officeDocument/2006/relationships/image" Target="../media/image30.png"/><Relationship Id="rId32" Type="http://schemas.openxmlformats.org/officeDocument/2006/relationships/image" Target="../media/image31.png"/><Relationship Id="rId33" Type="http://schemas.openxmlformats.org/officeDocument/2006/relationships/image" Target="../media/image32.png"/><Relationship Id="rId34" Type="http://schemas.openxmlformats.org/officeDocument/2006/relationships/image" Target="../media/image33.png"/><Relationship Id="rId35" Type="http://schemas.openxmlformats.org/officeDocument/2006/relationships/image" Target="../media/image34.png"/><Relationship Id="rId36" Type="http://schemas.openxmlformats.org/officeDocument/2006/relationships/image" Target="../media/image35.png"/><Relationship Id="rId37" Type="http://schemas.openxmlformats.org/officeDocument/2006/relationships/image" Target="../media/image36.png"/><Relationship Id="rId38" Type="http://schemas.openxmlformats.org/officeDocument/2006/relationships/image" Target="../media/image37.png"/><Relationship Id="rId39" Type="http://schemas.openxmlformats.org/officeDocument/2006/relationships/image" Target="../media/image38.png"/><Relationship Id="rId40" Type="http://schemas.openxmlformats.org/officeDocument/2006/relationships/image" Target="../media/image39.png"/><Relationship Id="rId41" Type="http://schemas.openxmlformats.org/officeDocument/2006/relationships/image" Target="../media/image40.png"/><Relationship Id="rId42" Type="http://schemas.openxmlformats.org/officeDocument/2006/relationships/image" Target="../media/image41.png"/><Relationship Id="rId43" Type="http://schemas.openxmlformats.org/officeDocument/2006/relationships/image" Target="../media/image42.png"/><Relationship Id="rId44" Type="http://schemas.openxmlformats.org/officeDocument/2006/relationships/image" Target="../media/image43.png"/><Relationship Id="rId45" Type="http://schemas.openxmlformats.org/officeDocument/2006/relationships/image" Target="../media/image44.png"/><Relationship Id="rId46" Type="http://schemas.openxmlformats.org/officeDocument/2006/relationships/image" Target="../media/image45.png"/><Relationship Id="rId47" Type="http://schemas.openxmlformats.org/officeDocument/2006/relationships/image" Target="../media/image46.png"/><Relationship Id="rId48" Type="http://schemas.openxmlformats.org/officeDocument/2006/relationships/image" Target="../media/image47.png"/><Relationship Id="rId49" Type="http://schemas.openxmlformats.org/officeDocument/2006/relationships/image" Target="../media/image48.png"/><Relationship Id="rId50" Type="http://schemas.openxmlformats.org/officeDocument/2006/relationships/image" Target="../media/image6.jpeg"/></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7.png"/><Relationship Id="rId9" Type="http://schemas.openxmlformats.org/officeDocument/2006/relationships/image" Target="../media/image8.png"/><Relationship Id="rId10" Type="http://schemas.openxmlformats.org/officeDocument/2006/relationships/image" Target="../media/image9.png"/><Relationship Id="rId11" Type="http://schemas.openxmlformats.org/officeDocument/2006/relationships/image" Target="../media/image10.png"/><Relationship Id="rId12" Type="http://schemas.openxmlformats.org/officeDocument/2006/relationships/image" Target="../media/image11.png"/><Relationship Id="rId13" Type="http://schemas.openxmlformats.org/officeDocument/2006/relationships/image" Target="../media/image12.png"/><Relationship Id="rId14" Type="http://schemas.openxmlformats.org/officeDocument/2006/relationships/image" Target="../media/image13.png"/><Relationship Id="rId15" Type="http://schemas.openxmlformats.org/officeDocument/2006/relationships/image" Target="../media/image14.png"/><Relationship Id="rId16" Type="http://schemas.openxmlformats.org/officeDocument/2006/relationships/image" Target="../media/image15.png"/><Relationship Id="rId17" Type="http://schemas.openxmlformats.org/officeDocument/2006/relationships/image" Target="../media/image16.png"/><Relationship Id="rId18" Type="http://schemas.openxmlformats.org/officeDocument/2006/relationships/image" Target="../media/image17.png"/><Relationship Id="rId19" Type="http://schemas.openxmlformats.org/officeDocument/2006/relationships/image" Target="../media/image18.png"/><Relationship Id="rId20" Type="http://schemas.openxmlformats.org/officeDocument/2006/relationships/image" Target="../media/image19.png"/><Relationship Id="rId21" Type="http://schemas.openxmlformats.org/officeDocument/2006/relationships/image" Target="../media/image20.png"/><Relationship Id="rId22" Type="http://schemas.openxmlformats.org/officeDocument/2006/relationships/image" Target="../media/image21.png"/><Relationship Id="rId23" Type="http://schemas.openxmlformats.org/officeDocument/2006/relationships/image" Target="../media/image22.png"/><Relationship Id="rId24" Type="http://schemas.openxmlformats.org/officeDocument/2006/relationships/image" Target="../media/image23.png"/><Relationship Id="rId25" Type="http://schemas.openxmlformats.org/officeDocument/2006/relationships/image" Target="../media/image24.png"/><Relationship Id="rId26" Type="http://schemas.openxmlformats.org/officeDocument/2006/relationships/image" Target="../media/image25.png"/><Relationship Id="rId27" Type="http://schemas.openxmlformats.org/officeDocument/2006/relationships/image" Target="../media/image26.png"/><Relationship Id="rId28" Type="http://schemas.openxmlformats.org/officeDocument/2006/relationships/image" Target="../media/image27.png"/><Relationship Id="rId29" Type="http://schemas.openxmlformats.org/officeDocument/2006/relationships/image" Target="../media/image28.png"/><Relationship Id="rId30" Type="http://schemas.openxmlformats.org/officeDocument/2006/relationships/image" Target="../media/image29.png"/><Relationship Id="rId31" Type="http://schemas.openxmlformats.org/officeDocument/2006/relationships/image" Target="../media/image30.png"/><Relationship Id="rId32" Type="http://schemas.openxmlformats.org/officeDocument/2006/relationships/image" Target="../media/image31.png"/><Relationship Id="rId33" Type="http://schemas.openxmlformats.org/officeDocument/2006/relationships/image" Target="../media/image32.png"/><Relationship Id="rId34" Type="http://schemas.openxmlformats.org/officeDocument/2006/relationships/image" Target="../media/image33.png"/><Relationship Id="rId35" Type="http://schemas.openxmlformats.org/officeDocument/2006/relationships/image" Target="../media/image34.png"/><Relationship Id="rId36" Type="http://schemas.openxmlformats.org/officeDocument/2006/relationships/image" Target="../media/image35.png"/><Relationship Id="rId37" Type="http://schemas.openxmlformats.org/officeDocument/2006/relationships/image" Target="../media/image36.png"/><Relationship Id="rId38" Type="http://schemas.openxmlformats.org/officeDocument/2006/relationships/image" Target="../media/image37.png"/><Relationship Id="rId39" Type="http://schemas.openxmlformats.org/officeDocument/2006/relationships/image" Target="../media/image38.png"/><Relationship Id="rId40" Type="http://schemas.openxmlformats.org/officeDocument/2006/relationships/image" Target="../media/image49.png"/><Relationship Id="rId41" Type="http://schemas.openxmlformats.org/officeDocument/2006/relationships/image" Target="../media/image39.png"/><Relationship Id="rId42" Type="http://schemas.openxmlformats.org/officeDocument/2006/relationships/image" Target="../media/image40.png"/><Relationship Id="rId43" Type="http://schemas.openxmlformats.org/officeDocument/2006/relationships/image" Target="../media/image41.png"/><Relationship Id="rId44" Type="http://schemas.openxmlformats.org/officeDocument/2006/relationships/image" Target="../media/image42.png"/><Relationship Id="rId45" Type="http://schemas.openxmlformats.org/officeDocument/2006/relationships/image" Target="../media/image43.png"/><Relationship Id="rId46" Type="http://schemas.openxmlformats.org/officeDocument/2006/relationships/image" Target="../media/image44.png"/><Relationship Id="rId47" Type="http://schemas.openxmlformats.org/officeDocument/2006/relationships/image" Target="../media/image50.png"/><Relationship Id="rId48" Type="http://schemas.openxmlformats.org/officeDocument/2006/relationships/image" Target="../media/image51.png"/><Relationship Id="rId49" Type="http://schemas.openxmlformats.org/officeDocument/2006/relationships/image" Target="../media/image52.png"/><Relationship Id="rId50" Type="http://schemas.openxmlformats.org/officeDocument/2006/relationships/image" Target="../media/image6.jpeg"/></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25.png"/><Relationship Id="rId7" Type="http://schemas.openxmlformats.org/officeDocument/2006/relationships/image" Target="../media/image26.png"/><Relationship Id="rId8" Type="http://schemas.openxmlformats.org/officeDocument/2006/relationships/image" Target="../media/image27.png"/><Relationship Id="rId9" Type="http://schemas.openxmlformats.org/officeDocument/2006/relationships/image" Target="../media/image28.png"/><Relationship Id="rId10" Type="http://schemas.openxmlformats.org/officeDocument/2006/relationships/image" Target="../media/image29.png"/><Relationship Id="rId11" Type="http://schemas.openxmlformats.org/officeDocument/2006/relationships/image" Target="../media/image30.png"/><Relationship Id="rId12" Type="http://schemas.openxmlformats.org/officeDocument/2006/relationships/image" Target="../media/image31.png"/><Relationship Id="rId13" Type="http://schemas.openxmlformats.org/officeDocument/2006/relationships/image" Target="../media/image32.png"/><Relationship Id="rId14" Type="http://schemas.openxmlformats.org/officeDocument/2006/relationships/image" Target="../media/image33.png"/><Relationship Id="rId15" Type="http://schemas.openxmlformats.org/officeDocument/2006/relationships/image" Target="../media/image21.png"/><Relationship Id="rId16" Type="http://schemas.openxmlformats.org/officeDocument/2006/relationships/image" Target="../media/image34.png"/><Relationship Id="rId17" Type="http://schemas.openxmlformats.org/officeDocument/2006/relationships/image" Target="../media/image35.png"/><Relationship Id="rId18" Type="http://schemas.openxmlformats.org/officeDocument/2006/relationships/image" Target="../media/image36.png"/><Relationship Id="rId19" Type="http://schemas.openxmlformats.org/officeDocument/2006/relationships/image" Target="../media/image37.png"/><Relationship Id="rId20" Type="http://schemas.openxmlformats.org/officeDocument/2006/relationships/image" Target="../media/image38.png"/><Relationship Id="rId21" Type="http://schemas.openxmlformats.org/officeDocument/2006/relationships/image" Target="../media/image53.png"/><Relationship Id="rId22" Type="http://schemas.openxmlformats.org/officeDocument/2006/relationships/image" Target="../media/image54.png"/><Relationship Id="rId23" Type="http://schemas.openxmlformats.org/officeDocument/2006/relationships/image" Target="../media/image55.png"/><Relationship Id="rId24" Type="http://schemas.openxmlformats.org/officeDocument/2006/relationships/image" Target="../media/image56.png"/><Relationship Id="rId25" Type="http://schemas.openxmlformats.org/officeDocument/2006/relationships/image" Target="../media/image57.png"/><Relationship Id="rId26" Type="http://schemas.openxmlformats.org/officeDocument/2006/relationships/image" Target="../media/image58.png"/><Relationship Id="rId27" Type="http://schemas.openxmlformats.org/officeDocument/2006/relationships/image" Target="../media/image59.png"/><Relationship Id="rId28" Type="http://schemas.openxmlformats.org/officeDocument/2006/relationships/image" Target="../media/image60.png"/><Relationship Id="rId29" Type="http://schemas.openxmlformats.org/officeDocument/2006/relationships/image" Target="../media/image61.png"/><Relationship Id="rId30" Type="http://schemas.openxmlformats.org/officeDocument/2006/relationships/image" Target="../media/image62.png"/><Relationship Id="rId31" Type="http://schemas.openxmlformats.org/officeDocument/2006/relationships/image" Target="../media/image63.png"/><Relationship Id="rId32" Type="http://schemas.openxmlformats.org/officeDocument/2006/relationships/image" Target="../media/image64.png"/><Relationship Id="rId33" Type="http://schemas.openxmlformats.org/officeDocument/2006/relationships/image" Target="../media/image65.png"/><Relationship Id="rId34" Type="http://schemas.openxmlformats.org/officeDocument/2006/relationships/image" Target="../media/image66.png"/><Relationship Id="rId35" Type="http://schemas.openxmlformats.org/officeDocument/2006/relationships/image" Target="../media/image67.png"/><Relationship Id="rId36" Type="http://schemas.openxmlformats.org/officeDocument/2006/relationships/image" Target="../media/image68.png"/><Relationship Id="rId37" Type="http://schemas.openxmlformats.org/officeDocument/2006/relationships/image" Target="../media/image69.png"/><Relationship Id="rId38" Type="http://schemas.openxmlformats.org/officeDocument/2006/relationships/image" Target="../media/image70.png"/><Relationship Id="rId39" Type="http://schemas.openxmlformats.org/officeDocument/2006/relationships/image" Target="../media/image71.png"/><Relationship Id="rId40" Type="http://schemas.openxmlformats.org/officeDocument/2006/relationships/image" Target="../media/image72.png"/><Relationship Id="rId41" Type="http://schemas.openxmlformats.org/officeDocument/2006/relationships/image" Target="../media/image73.png"/><Relationship Id="rId42" Type="http://schemas.openxmlformats.org/officeDocument/2006/relationships/image" Target="../media/image74.png"/><Relationship Id="rId43" Type="http://schemas.openxmlformats.org/officeDocument/2006/relationships/image" Target="../media/image75.png"/><Relationship Id="rId44" Type="http://schemas.openxmlformats.org/officeDocument/2006/relationships/image" Target="../media/image76.png"/><Relationship Id="rId45" Type="http://schemas.openxmlformats.org/officeDocument/2006/relationships/image" Target="../media/image77.png"/><Relationship Id="rId46" Type="http://schemas.openxmlformats.org/officeDocument/2006/relationships/image" Target="../media/image78.png"/><Relationship Id="rId47" Type="http://schemas.openxmlformats.org/officeDocument/2006/relationships/image" Target="../media/image39.png"/><Relationship Id="rId48" Type="http://schemas.openxmlformats.org/officeDocument/2006/relationships/image" Target="../media/image40.png"/><Relationship Id="rId49" Type="http://schemas.openxmlformats.org/officeDocument/2006/relationships/image" Target="../media/image41.png"/><Relationship Id="rId50" Type="http://schemas.openxmlformats.org/officeDocument/2006/relationships/image" Target="../media/image42.png"/><Relationship Id="rId51" Type="http://schemas.openxmlformats.org/officeDocument/2006/relationships/image" Target="../media/image43.png"/><Relationship Id="rId52" Type="http://schemas.openxmlformats.org/officeDocument/2006/relationships/image" Target="../media/image44.png"/><Relationship Id="rId53" Type="http://schemas.openxmlformats.org/officeDocument/2006/relationships/image" Target="../media/image79.png"/><Relationship Id="rId54" Type="http://schemas.openxmlformats.org/officeDocument/2006/relationships/image" Target="../media/image80.png"/><Relationship Id="rId55" Type="http://schemas.openxmlformats.org/officeDocument/2006/relationships/image" Target="../media/image81.png"/><Relationship Id="rId56" Type="http://schemas.openxmlformats.org/officeDocument/2006/relationships/image" Target="../media/image6.jpeg"/></Relationships>

</file>

<file path=ppt/slides/_rels/slide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 Id="rId3" Type="http://schemas.openxmlformats.org/officeDocument/2006/relationships/image" Target="../media/image39.png"/><Relationship Id="rId4" Type="http://schemas.openxmlformats.org/officeDocument/2006/relationships/image" Target="../media/image40.png"/><Relationship Id="rId5" Type="http://schemas.openxmlformats.org/officeDocument/2006/relationships/image" Target="../media/image41.png"/><Relationship Id="rId6" Type="http://schemas.openxmlformats.org/officeDocument/2006/relationships/image" Target="../media/image42.png"/><Relationship Id="rId7" Type="http://schemas.openxmlformats.org/officeDocument/2006/relationships/image" Target="../media/image43.png"/><Relationship Id="rId8" Type="http://schemas.openxmlformats.org/officeDocument/2006/relationships/image" Target="../media/image44.png"/><Relationship Id="rId9" Type="http://schemas.openxmlformats.org/officeDocument/2006/relationships/image" Target="../media/image79.png"/><Relationship Id="rId10" Type="http://schemas.openxmlformats.org/officeDocument/2006/relationships/image" Target="../media/image80.png"/><Relationship Id="rId11" Type="http://schemas.openxmlformats.org/officeDocument/2006/relationships/image" Target="../media/image81.png"/><Relationship Id="rId12" Type="http://schemas.openxmlformats.org/officeDocument/2006/relationships/image" Target="../media/image6.jpeg"/><Relationship Id="rId13" Type="http://schemas.openxmlformats.org/officeDocument/2006/relationships/image" Target="../media/image82.png"/><Relationship Id="rId14" Type="http://schemas.openxmlformats.org/officeDocument/2006/relationships/image" Target="../media/image83.png"/><Relationship Id="rId15" Type="http://schemas.openxmlformats.org/officeDocument/2006/relationships/image" Target="../media/image84.png"/><Relationship Id="rId16" Type="http://schemas.openxmlformats.org/officeDocument/2006/relationships/image" Target="../media/image85.png"/><Relationship Id="rId17" Type="http://schemas.openxmlformats.org/officeDocument/2006/relationships/image" Target="../media/image86.png"/><Relationship Id="rId18" Type="http://schemas.openxmlformats.org/officeDocument/2006/relationships/image" Target="../media/image87.png"/><Relationship Id="rId19" Type="http://schemas.openxmlformats.org/officeDocument/2006/relationships/image" Target="../media/image88.png"/><Relationship Id="rId20" Type="http://schemas.openxmlformats.org/officeDocument/2006/relationships/image" Target="../media/image89.png"/><Relationship Id="rId21" Type="http://schemas.openxmlformats.org/officeDocument/2006/relationships/image" Target="../media/image90.png"/><Relationship Id="rId22" Type="http://schemas.openxmlformats.org/officeDocument/2006/relationships/image" Target="../media/image91.png"/><Relationship Id="rId23" Type="http://schemas.openxmlformats.org/officeDocument/2006/relationships/image" Target="../media/image92.png"/><Relationship Id="rId24" Type="http://schemas.openxmlformats.org/officeDocument/2006/relationships/image" Target="../media/image93.png"/><Relationship Id="rId25" Type="http://schemas.openxmlformats.org/officeDocument/2006/relationships/image" Target="../media/image94.png"/><Relationship Id="rId26" Type="http://schemas.openxmlformats.org/officeDocument/2006/relationships/image" Target="../media/image95.png"/><Relationship Id="rId27" Type="http://schemas.openxmlformats.org/officeDocument/2006/relationships/image" Target="../media/image96.png"/><Relationship Id="rId28" Type="http://schemas.openxmlformats.org/officeDocument/2006/relationships/image" Target="../media/image97.png"/><Relationship Id="rId29" Type="http://schemas.openxmlformats.org/officeDocument/2006/relationships/image" Target="../media/image98.png"/><Relationship Id="rId30" Type="http://schemas.openxmlformats.org/officeDocument/2006/relationships/image" Target="../media/image99.png"/><Relationship Id="rId31" Type="http://schemas.openxmlformats.org/officeDocument/2006/relationships/image" Target="../media/image100.png"/><Relationship Id="rId32" Type="http://schemas.openxmlformats.org/officeDocument/2006/relationships/image" Target="../media/image101.png"/><Relationship Id="rId33" Type="http://schemas.openxmlformats.org/officeDocument/2006/relationships/image" Target="../media/image102.png"/><Relationship Id="rId34" Type="http://schemas.openxmlformats.org/officeDocument/2006/relationships/image" Target="../media/image103.png"/><Relationship Id="rId35" Type="http://schemas.openxmlformats.org/officeDocument/2006/relationships/image" Target="../media/image104.png"/><Relationship Id="rId36" Type="http://schemas.openxmlformats.org/officeDocument/2006/relationships/image" Target="../media/image105.png"/><Relationship Id="rId37" Type="http://schemas.openxmlformats.org/officeDocument/2006/relationships/image" Target="../media/image106.png"/><Relationship Id="rId38" Type="http://schemas.openxmlformats.org/officeDocument/2006/relationships/image" Target="../media/image107.png"/><Relationship Id="rId39" Type="http://schemas.openxmlformats.org/officeDocument/2006/relationships/image" Target="../media/image108.png"/><Relationship Id="rId40" Type="http://schemas.openxmlformats.org/officeDocument/2006/relationships/image" Target="../media/image109.png"/><Relationship Id="rId41" Type="http://schemas.openxmlformats.org/officeDocument/2006/relationships/image" Target="../media/image110.png"/><Relationship Id="rId42" Type="http://schemas.openxmlformats.org/officeDocument/2006/relationships/image" Target="../media/image111.png"/><Relationship Id="rId43" Type="http://schemas.openxmlformats.org/officeDocument/2006/relationships/image" Target="../media/image112.png"/><Relationship Id="rId44" Type="http://schemas.openxmlformats.org/officeDocument/2006/relationships/image" Target="../media/image113.png"/><Relationship Id="rId45" Type="http://schemas.openxmlformats.org/officeDocument/2006/relationships/image" Target="../media/image114.png"/><Relationship Id="rId46" Type="http://schemas.openxmlformats.org/officeDocument/2006/relationships/image" Target="../media/image115.png"/><Relationship Id="rId47" Type="http://schemas.openxmlformats.org/officeDocument/2006/relationships/image" Target="../media/image116.png"/><Relationship Id="rId48" Type="http://schemas.openxmlformats.org/officeDocument/2006/relationships/image" Target="../media/image117.png"/><Relationship Id="rId49" Type="http://schemas.openxmlformats.org/officeDocument/2006/relationships/image" Target="../media/image118.png"/><Relationship Id="rId50" Type="http://schemas.openxmlformats.org/officeDocument/2006/relationships/image" Target="../media/image119.png"/><Relationship Id="rId51" Type="http://schemas.openxmlformats.org/officeDocument/2006/relationships/image" Target="../media/image120.png"/><Relationship Id="rId52" Type="http://schemas.openxmlformats.org/officeDocument/2006/relationships/image" Target="../media/image121.png"/><Relationship Id="rId53" Type="http://schemas.openxmlformats.org/officeDocument/2006/relationships/image" Target="../media/image122.png"/><Relationship Id="rId54" Type="http://schemas.openxmlformats.org/officeDocument/2006/relationships/image" Target="../media/image123.png"/><Relationship Id="rId55" Type="http://schemas.openxmlformats.org/officeDocument/2006/relationships/image" Target="../media/image124.png"/><Relationship Id="rId56" Type="http://schemas.openxmlformats.org/officeDocument/2006/relationships/image" Target="../media/image125.png"/><Relationship Id="rId57" Type="http://schemas.openxmlformats.org/officeDocument/2006/relationships/image" Target="../media/image126.png"/><Relationship Id="rId58" Type="http://schemas.openxmlformats.org/officeDocument/2006/relationships/image" Target="../media/image127.png"/><Relationship Id="rId59" Type="http://schemas.openxmlformats.org/officeDocument/2006/relationships/image" Target="../media/image128.png"/><Relationship Id="rId60" Type="http://schemas.openxmlformats.org/officeDocument/2006/relationships/image" Target="../media/image129.png"/><Relationship Id="rId61" Type="http://schemas.openxmlformats.org/officeDocument/2006/relationships/image" Target="../media/image130.png"/><Relationship Id="rId62" Type="http://schemas.openxmlformats.org/officeDocument/2006/relationships/image" Target="../media/image131.png"/><Relationship Id="rId63" Type="http://schemas.openxmlformats.org/officeDocument/2006/relationships/image" Target="../media/image132.png"/><Relationship Id="rId64" Type="http://schemas.openxmlformats.org/officeDocument/2006/relationships/image" Target="../media/image133.png"/><Relationship Id="rId65" Type="http://schemas.openxmlformats.org/officeDocument/2006/relationships/image" Target="../media/image134.png"/><Relationship Id="rId66" Type="http://schemas.openxmlformats.org/officeDocument/2006/relationships/image" Target="../media/image135.png"/><Relationship Id="rId67" Type="http://schemas.openxmlformats.org/officeDocument/2006/relationships/image" Target="../media/image136.png"/><Relationship Id="rId68" Type="http://schemas.openxmlformats.org/officeDocument/2006/relationships/image" Target="../media/image137.png"/><Relationship Id="rId69" Type="http://schemas.openxmlformats.org/officeDocument/2006/relationships/image" Target="../media/image138.png"/><Relationship Id="rId70" Type="http://schemas.openxmlformats.org/officeDocument/2006/relationships/image" Target="../media/image139.png"/><Relationship Id="rId71" Type="http://schemas.openxmlformats.org/officeDocument/2006/relationships/image" Target="../media/image140.png"/><Relationship Id="rId72" Type="http://schemas.openxmlformats.org/officeDocument/2006/relationships/image" Target="../media/image141.png"/><Relationship Id="rId73" Type="http://schemas.openxmlformats.org/officeDocument/2006/relationships/image" Target="../media/image142.png"/><Relationship Id="rId74" Type="http://schemas.openxmlformats.org/officeDocument/2006/relationships/image" Target="../media/image143.png"/><Relationship Id="rId75" Type="http://schemas.openxmlformats.org/officeDocument/2006/relationships/image" Target="../media/image144.png"/><Relationship Id="rId76" Type="http://schemas.openxmlformats.org/officeDocument/2006/relationships/image" Target="../media/image145.png"/><Relationship Id="rId77" Type="http://schemas.openxmlformats.org/officeDocument/2006/relationships/image" Target="../media/image146.png"/><Relationship Id="rId78" Type="http://schemas.openxmlformats.org/officeDocument/2006/relationships/image" Target="../media/image147.png"/><Relationship Id="rId79" Type="http://schemas.openxmlformats.org/officeDocument/2006/relationships/image" Target="../media/image148.png"/><Relationship Id="rId80" Type="http://schemas.openxmlformats.org/officeDocument/2006/relationships/image" Target="../media/image149.png"/><Relationship Id="rId81" Type="http://schemas.openxmlformats.org/officeDocument/2006/relationships/image" Target="../media/image150.png"/><Relationship Id="rId82" Type="http://schemas.openxmlformats.org/officeDocument/2006/relationships/image" Target="../media/image151.png"/><Relationship Id="rId83" Type="http://schemas.openxmlformats.org/officeDocument/2006/relationships/image" Target="../media/image152.png"/><Relationship Id="rId84" Type="http://schemas.openxmlformats.org/officeDocument/2006/relationships/image" Target="../media/image153.png"/><Relationship Id="rId85" Type="http://schemas.openxmlformats.org/officeDocument/2006/relationships/image" Target="../media/image154.png"/><Relationship Id="rId86" Type="http://schemas.openxmlformats.org/officeDocument/2006/relationships/image" Target="../media/image155.png"/><Relationship Id="rId87" Type="http://schemas.openxmlformats.org/officeDocument/2006/relationships/image" Target="../media/image156.png"/><Relationship Id="rId88" Type="http://schemas.openxmlformats.org/officeDocument/2006/relationships/image" Target="../media/image157.png"/><Relationship Id="rId89" Type="http://schemas.openxmlformats.org/officeDocument/2006/relationships/image" Target="../media/image158.png"/><Relationship Id="rId90" Type="http://schemas.openxmlformats.org/officeDocument/2006/relationships/image" Target="../media/image159.png"/><Relationship Id="rId91" Type="http://schemas.openxmlformats.org/officeDocument/2006/relationships/image" Target="../media/image160.png"/><Relationship Id="rId92" Type="http://schemas.openxmlformats.org/officeDocument/2006/relationships/image" Target="../media/image161.png"/><Relationship Id="rId93" Type="http://schemas.openxmlformats.org/officeDocument/2006/relationships/image" Target="../media/image162.png"/><Relationship Id="rId94" Type="http://schemas.openxmlformats.org/officeDocument/2006/relationships/image" Target="../media/image163.png"/><Relationship Id="rId95" Type="http://schemas.openxmlformats.org/officeDocument/2006/relationships/image" Target="../media/image164.png"/><Relationship Id="rId96" Type="http://schemas.openxmlformats.org/officeDocument/2006/relationships/image" Target="../media/image165.png"/><Relationship Id="rId97" Type="http://schemas.openxmlformats.org/officeDocument/2006/relationships/image" Target="../media/image166.png"/><Relationship Id="rId98" Type="http://schemas.openxmlformats.org/officeDocument/2006/relationships/image" Target="../media/image167.png"/><Relationship Id="rId99" Type="http://schemas.openxmlformats.org/officeDocument/2006/relationships/image" Target="../media/image168.png"/><Relationship Id="rId100" Type="http://schemas.openxmlformats.org/officeDocument/2006/relationships/image" Target="../media/image169.png"/><Relationship Id="rId101" Type="http://schemas.openxmlformats.org/officeDocument/2006/relationships/image" Target="../media/image170.png"/><Relationship Id="rId102" Type="http://schemas.openxmlformats.org/officeDocument/2006/relationships/image" Target="../media/image171.png"/><Relationship Id="rId103" Type="http://schemas.openxmlformats.org/officeDocument/2006/relationships/image" Target="../media/image172.png"/><Relationship Id="rId104" Type="http://schemas.openxmlformats.org/officeDocument/2006/relationships/image" Target="../media/image173.png"/><Relationship Id="rId105" Type="http://schemas.openxmlformats.org/officeDocument/2006/relationships/image" Target="../media/image174.png"/><Relationship Id="rId106" Type="http://schemas.openxmlformats.org/officeDocument/2006/relationships/image" Target="../media/image175.png"/><Relationship Id="rId107" Type="http://schemas.openxmlformats.org/officeDocument/2006/relationships/image" Target="../media/image176.png"/><Relationship Id="rId108" Type="http://schemas.openxmlformats.org/officeDocument/2006/relationships/image" Target="../media/image177.png"/><Relationship Id="rId109" Type="http://schemas.openxmlformats.org/officeDocument/2006/relationships/image" Target="../media/image178.png"/><Relationship Id="rId110" Type="http://schemas.openxmlformats.org/officeDocument/2006/relationships/image" Target="../media/image179.png"/><Relationship Id="rId111" Type="http://schemas.openxmlformats.org/officeDocument/2006/relationships/image" Target="../media/image180.png"/><Relationship Id="rId112" Type="http://schemas.openxmlformats.org/officeDocument/2006/relationships/image" Target="../media/image181.png"/><Relationship Id="rId113" Type="http://schemas.openxmlformats.org/officeDocument/2006/relationships/image" Target="../media/image182.png"/><Relationship Id="rId114" Type="http://schemas.openxmlformats.org/officeDocument/2006/relationships/image" Target="../media/image183.png"/><Relationship Id="rId115" Type="http://schemas.openxmlformats.org/officeDocument/2006/relationships/image" Target="../media/image184.png"/><Relationship Id="rId116" Type="http://schemas.openxmlformats.org/officeDocument/2006/relationships/image" Target="../media/image185.png"/><Relationship Id="rId117" Type="http://schemas.openxmlformats.org/officeDocument/2006/relationships/image" Target="../media/image186.png"/><Relationship Id="rId118" Type="http://schemas.openxmlformats.org/officeDocument/2006/relationships/image" Target="../media/image187.png"/><Relationship Id="rId119" Type="http://schemas.openxmlformats.org/officeDocument/2006/relationships/image" Target="../media/image188.png"/><Relationship Id="rId120" Type="http://schemas.openxmlformats.org/officeDocument/2006/relationships/image" Target="../media/image189.png"/><Relationship Id="rId121" Type="http://schemas.openxmlformats.org/officeDocument/2006/relationships/image" Target="../media/image190.png"/><Relationship Id="rId122" Type="http://schemas.openxmlformats.org/officeDocument/2006/relationships/image" Target="../media/image191.png"/><Relationship Id="rId123" Type="http://schemas.openxmlformats.org/officeDocument/2006/relationships/image" Target="../media/image192.png"/><Relationship Id="rId124" Type="http://schemas.openxmlformats.org/officeDocument/2006/relationships/image" Target="../media/image193.png"/><Relationship Id="rId125" Type="http://schemas.openxmlformats.org/officeDocument/2006/relationships/image" Target="../media/image194.png"/><Relationship Id="rId126" Type="http://schemas.openxmlformats.org/officeDocument/2006/relationships/image" Target="../media/image195.png"/><Relationship Id="rId127" Type="http://schemas.openxmlformats.org/officeDocument/2006/relationships/image" Target="../media/image196.png"/><Relationship Id="rId128" Type="http://schemas.openxmlformats.org/officeDocument/2006/relationships/image" Target="../media/image197.png"/><Relationship Id="rId129" Type="http://schemas.openxmlformats.org/officeDocument/2006/relationships/image" Target="../media/image198.png"/><Relationship Id="rId130" Type="http://schemas.openxmlformats.org/officeDocument/2006/relationships/image" Target="../media/image199.png"/><Relationship Id="rId131" Type="http://schemas.openxmlformats.org/officeDocument/2006/relationships/image" Target="../media/image200.png"/><Relationship Id="rId132" Type="http://schemas.openxmlformats.org/officeDocument/2006/relationships/image" Target="../media/image201.png"/><Relationship Id="rId133" Type="http://schemas.openxmlformats.org/officeDocument/2006/relationships/image" Target="../media/image202.png"/><Relationship Id="rId134" Type="http://schemas.openxmlformats.org/officeDocument/2006/relationships/image" Target="../media/image203.png"/><Relationship Id="rId135" Type="http://schemas.openxmlformats.org/officeDocument/2006/relationships/image" Target="../media/image204.png"/><Relationship Id="rId136" Type="http://schemas.openxmlformats.org/officeDocument/2006/relationships/image" Target="../media/image205.png"/><Relationship Id="rId137" Type="http://schemas.openxmlformats.org/officeDocument/2006/relationships/image" Target="../media/image206.png"/><Relationship Id="rId138" Type="http://schemas.openxmlformats.org/officeDocument/2006/relationships/image" Target="../media/image207.png"/><Relationship Id="rId139" Type="http://schemas.openxmlformats.org/officeDocument/2006/relationships/image" Target="../media/image208.png"/><Relationship Id="rId140" Type="http://schemas.openxmlformats.org/officeDocument/2006/relationships/image" Target="../media/image209.png"/><Relationship Id="rId141" Type="http://schemas.openxmlformats.org/officeDocument/2006/relationships/image" Target="../media/image210.png"/><Relationship Id="rId142" Type="http://schemas.openxmlformats.org/officeDocument/2006/relationships/image" Target="../media/image211.png"/><Relationship Id="rId143" Type="http://schemas.openxmlformats.org/officeDocument/2006/relationships/image" Target="../media/image212.png"/><Relationship Id="rId144" Type="http://schemas.openxmlformats.org/officeDocument/2006/relationships/image" Target="../media/image213.png"/><Relationship Id="rId145" Type="http://schemas.openxmlformats.org/officeDocument/2006/relationships/image" Target="../media/image214.png"/><Relationship Id="rId146" Type="http://schemas.openxmlformats.org/officeDocument/2006/relationships/image" Target="../media/image215.png"/><Relationship Id="rId147" Type="http://schemas.openxmlformats.org/officeDocument/2006/relationships/image" Target="../media/image216.png"/><Relationship Id="rId148" Type="http://schemas.openxmlformats.org/officeDocument/2006/relationships/image" Target="../media/image217.png"/><Relationship Id="rId149" Type="http://schemas.openxmlformats.org/officeDocument/2006/relationships/image" Target="../media/image218.png"/><Relationship Id="rId150" Type="http://schemas.openxmlformats.org/officeDocument/2006/relationships/image" Target="../media/image219.png"/><Relationship Id="rId151" Type="http://schemas.openxmlformats.org/officeDocument/2006/relationships/image" Target="../media/image220.png"/><Relationship Id="rId152" Type="http://schemas.openxmlformats.org/officeDocument/2006/relationships/image" Target="../media/image221.png"/><Relationship Id="rId153" Type="http://schemas.openxmlformats.org/officeDocument/2006/relationships/image" Target="../media/image222.png"/><Relationship Id="rId154" Type="http://schemas.openxmlformats.org/officeDocument/2006/relationships/image" Target="../media/image223.png"/><Relationship Id="rId155" Type="http://schemas.openxmlformats.org/officeDocument/2006/relationships/image" Target="../media/image224.png"/><Relationship Id="rId156" Type="http://schemas.openxmlformats.org/officeDocument/2006/relationships/image" Target="../media/image225.png"/><Relationship Id="rId157" Type="http://schemas.openxmlformats.org/officeDocument/2006/relationships/image" Target="../media/image226.png"/><Relationship Id="rId158" Type="http://schemas.openxmlformats.org/officeDocument/2006/relationships/image" Target="../media/image227.png"/><Relationship Id="rId159" Type="http://schemas.openxmlformats.org/officeDocument/2006/relationships/image" Target="../media/image228.png"/><Relationship Id="rId160" Type="http://schemas.openxmlformats.org/officeDocument/2006/relationships/image" Target="../media/image229.png"/><Relationship Id="rId161" Type="http://schemas.openxmlformats.org/officeDocument/2006/relationships/image" Target="../media/image230.png"/><Relationship Id="rId162" Type="http://schemas.openxmlformats.org/officeDocument/2006/relationships/image" Target="../media/image231.png"/><Relationship Id="rId163" Type="http://schemas.openxmlformats.org/officeDocument/2006/relationships/image" Target="../media/image232.png"/><Relationship Id="rId164" Type="http://schemas.openxmlformats.org/officeDocument/2006/relationships/image" Target="../media/image233.png"/><Relationship Id="rId165" Type="http://schemas.openxmlformats.org/officeDocument/2006/relationships/image" Target="../media/image234.png"/><Relationship Id="rId166" Type="http://schemas.openxmlformats.org/officeDocument/2006/relationships/image" Target="../media/image235.png"/><Relationship Id="rId167" Type="http://schemas.openxmlformats.org/officeDocument/2006/relationships/image" Target="../media/image236.png"/><Relationship Id="rId168" Type="http://schemas.openxmlformats.org/officeDocument/2006/relationships/image" Target="../media/image237.png"/><Relationship Id="rId169" Type="http://schemas.openxmlformats.org/officeDocument/2006/relationships/image" Target="../media/image238.png"/><Relationship Id="rId170" Type="http://schemas.openxmlformats.org/officeDocument/2006/relationships/image" Target="../media/image239.png"/><Relationship Id="rId171" Type="http://schemas.openxmlformats.org/officeDocument/2006/relationships/image" Target="../media/image240.png"/><Relationship Id="rId172" Type="http://schemas.openxmlformats.org/officeDocument/2006/relationships/image" Target="../media/image241.png"/><Relationship Id="rId173" Type="http://schemas.openxmlformats.org/officeDocument/2006/relationships/image" Target="../media/image242.png"/><Relationship Id="rId174" Type="http://schemas.openxmlformats.org/officeDocument/2006/relationships/image" Target="../media/image243.png"/><Relationship Id="rId175" Type="http://schemas.openxmlformats.org/officeDocument/2006/relationships/image" Target="../media/image244.png"/><Relationship Id="rId176" Type="http://schemas.openxmlformats.org/officeDocument/2006/relationships/image" Target="../media/image245.png"/><Relationship Id="rId177" Type="http://schemas.openxmlformats.org/officeDocument/2006/relationships/image" Target="../media/image246.png"/><Relationship Id="rId178" Type="http://schemas.openxmlformats.org/officeDocument/2006/relationships/image" Target="../media/image247.png"/><Relationship Id="rId179" Type="http://schemas.openxmlformats.org/officeDocument/2006/relationships/image" Target="../media/image248.png"/><Relationship Id="rId180" Type="http://schemas.openxmlformats.org/officeDocument/2006/relationships/image" Target="../media/image249.png"/><Relationship Id="rId181" Type="http://schemas.openxmlformats.org/officeDocument/2006/relationships/image" Target="../media/image250.png"/><Relationship Id="rId182" Type="http://schemas.openxmlformats.org/officeDocument/2006/relationships/image" Target="../media/image251.png"/><Relationship Id="rId183" Type="http://schemas.openxmlformats.org/officeDocument/2006/relationships/image" Target="../media/image252.png"/><Relationship Id="rId184" Type="http://schemas.openxmlformats.org/officeDocument/2006/relationships/image" Target="../media/image253.png"/><Relationship Id="rId185" Type="http://schemas.openxmlformats.org/officeDocument/2006/relationships/image" Target="../media/image254.png"/><Relationship Id="rId186" Type="http://schemas.openxmlformats.org/officeDocument/2006/relationships/image" Target="../media/image255.png"/><Relationship Id="rId187" Type="http://schemas.openxmlformats.org/officeDocument/2006/relationships/image" Target="../media/image256.png"/><Relationship Id="rId188" Type="http://schemas.openxmlformats.org/officeDocument/2006/relationships/image" Target="../media/image257.png"/><Relationship Id="rId189" Type="http://schemas.openxmlformats.org/officeDocument/2006/relationships/image" Target="../media/image258.png"/><Relationship Id="rId190" Type="http://schemas.openxmlformats.org/officeDocument/2006/relationships/image" Target="../media/image259.png"/><Relationship Id="rId191" Type="http://schemas.openxmlformats.org/officeDocument/2006/relationships/image" Target="../media/image260.png"/><Relationship Id="rId192" Type="http://schemas.openxmlformats.org/officeDocument/2006/relationships/image" Target="../media/image261.png"/><Relationship Id="rId193" Type="http://schemas.openxmlformats.org/officeDocument/2006/relationships/image" Target="../media/image262.png"/><Relationship Id="rId194" Type="http://schemas.openxmlformats.org/officeDocument/2006/relationships/image" Target="../media/image263.png"/><Relationship Id="rId195" Type="http://schemas.openxmlformats.org/officeDocument/2006/relationships/image" Target="../media/image264.png"/><Relationship Id="rId196" Type="http://schemas.openxmlformats.org/officeDocument/2006/relationships/image" Target="../media/image265.png"/><Relationship Id="rId197" Type="http://schemas.openxmlformats.org/officeDocument/2006/relationships/image" Target="../media/image266.png"/><Relationship Id="rId198" Type="http://schemas.openxmlformats.org/officeDocument/2006/relationships/image" Target="../media/image267.png"/><Relationship Id="rId199" Type="http://schemas.openxmlformats.org/officeDocument/2006/relationships/image" Target="../media/image268.png"/><Relationship Id="rId200" Type="http://schemas.openxmlformats.org/officeDocument/2006/relationships/image" Target="../media/image269.png"/><Relationship Id="rId201" Type="http://schemas.openxmlformats.org/officeDocument/2006/relationships/image" Target="../media/image270.png"/><Relationship Id="rId202" Type="http://schemas.openxmlformats.org/officeDocument/2006/relationships/image" Target="../media/image271.png"/><Relationship Id="rId203" Type="http://schemas.openxmlformats.org/officeDocument/2006/relationships/image" Target="../media/image272.png"/><Relationship Id="rId204" Type="http://schemas.openxmlformats.org/officeDocument/2006/relationships/image" Target="../media/image273.png"/><Relationship Id="rId205" Type="http://schemas.openxmlformats.org/officeDocument/2006/relationships/image" Target="../media/image274.png"/><Relationship Id="rId206" Type="http://schemas.openxmlformats.org/officeDocument/2006/relationships/image" Target="../media/image275.png"/><Relationship Id="rId207" Type="http://schemas.openxmlformats.org/officeDocument/2006/relationships/image" Target="../media/image276.png"/><Relationship Id="rId208" Type="http://schemas.openxmlformats.org/officeDocument/2006/relationships/image" Target="../media/image277.png"/><Relationship Id="rId209" Type="http://schemas.openxmlformats.org/officeDocument/2006/relationships/image" Target="../media/image278.png"/><Relationship Id="rId210" Type="http://schemas.openxmlformats.org/officeDocument/2006/relationships/image" Target="../media/image279.png"/><Relationship Id="rId211" Type="http://schemas.openxmlformats.org/officeDocument/2006/relationships/image" Target="../media/image280.png"/><Relationship Id="rId212" Type="http://schemas.openxmlformats.org/officeDocument/2006/relationships/image" Target="../media/image281.png"/><Relationship Id="rId213" Type="http://schemas.openxmlformats.org/officeDocument/2006/relationships/image" Target="../media/image282.png"/><Relationship Id="rId214" Type="http://schemas.openxmlformats.org/officeDocument/2006/relationships/image" Target="../media/image283.png"/><Relationship Id="rId215" Type="http://schemas.openxmlformats.org/officeDocument/2006/relationships/image" Target="../media/image284.png"/><Relationship Id="rId216" Type="http://schemas.openxmlformats.org/officeDocument/2006/relationships/image" Target="../media/image285.png"/><Relationship Id="rId217" Type="http://schemas.openxmlformats.org/officeDocument/2006/relationships/image" Target="../media/image286.png"/><Relationship Id="rId218" Type="http://schemas.openxmlformats.org/officeDocument/2006/relationships/image" Target="../media/image287.png"/><Relationship Id="rId219" Type="http://schemas.openxmlformats.org/officeDocument/2006/relationships/image" Target="../media/image288.png"/><Relationship Id="rId220" Type="http://schemas.openxmlformats.org/officeDocument/2006/relationships/image" Target="../media/image289.png"/><Relationship Id="rId221" Type="http://schemas.openxmlformats.org/officeDocument/2006/relationships/image" Target="../media/image290.png"/><Relationship Id="rId222" Type="http://schemas.openxmlformats.org/officeDocument/2006/relationships/image" Target="../media/image291.png"/><Relationship Id="rId223" Type="http://schemas.openxmlformats.org/officeDocument/2006/relationships/image" Target="../media/image292.png"/><Relationship Id="rId224" Type="http://schemas.openxmlformats.org/officeDocument/2006/relationships/image" Target="../media/image293.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 Id="rId3" Type="http://schemas.openxmlformats.org/officeDocument/2006/relationships/image" Target="../media/image39.png"/><Relationship Id="rId4" Type="http://schemas.openxmlformats.org/officeDocument/2006/relationships/image" Target="../media/image40.png"/><Relationship Id="rId5" Type="http://schemas.openxmlformats.org/officeDocument/2006/relationships/image" Target="../media/image41.png"/><Relationship Id="rId6" Type="http://schemas.openxmlformats.org/officeDocument/2006/relationships/image" Target="../media/image42.png"/><Relationship Id="rId7" Type="http://schemas.openxmlformats.org/officeDocument/2006/relationships/image" Target="../media/image43.png"/><Relationship Id="rId8" Type="http://schemas.openxmlformats.org/officeDocument/2006/relationships/image" Target="../media/image44.png"/><Relationship Id="rId9" Type="http://schemas.openxmlformats.org/officeDocument/2006/relationships/image" Target="../media/image79.png"/><Relationship Id="rId10" Type="http://schemas.openxmlformats.org/officeDocument/2006/relationships/image" Target="../media/image80.png"/><Relationship Id="rId11" Type="http://schemas.openxmlformats.org/officeDocument/2006/relationships/image" Target="../media/image81.png"/><Relationship Id="rId12" Type="http://schemas.openxmlformats.org/officeDocument/2006/relationships/image" Target="../media/image6.jpeg"/><Relationship Id="rId13" Type="http://schemas.openxmlformats.org/officeDocument/2006/relationships/image" Target="../media/image273.png"/><Relationship Id="rId14" Type="http://schemas.openxmlformats.org/officeDocument/2006/relationships/image" Target="../media/image274.png"/><Relationship Id="rId15" Type="http://schemas.openxmlformats.org/officeDocument/2006/relationships/image" Target="../media/image275.png"/><Relationship Id="rId16" Type="http://schemas.openxmlformats.org/officeDocument/2006/relationships/image" Target="../media/image276.png"/><Relationship Id="rId17" Type="http://schemas.openxmlformats.org/officeDocument/2006/relationships/image" Target="../media/image277.png"/><Relationship Id="rId18" Type="http://schemas.openxmlformats.org/officeDocument/2006/relationships/image" Target="../media/image278.png"/><Relationship Id="rId19" Type="http://schemas.openxmlformats.org/officeDocument/2006/relationships/image" Target="../media/image279.png"/><Relationship Id="rId20" Type="http://schemas.openxmlformats.org/officeDocument/2006/relationships/image" Target="../media/image280.png"/><Relationship Id="rId21" Type="http://schemas.openxmlformats.org/officeDocument/2006/relationships/image" Target="../media/image281.png"/><Relationship Id="rId22" Type="http://schemas.openxmlformats.org/officeDocument/2006/relationships/image" Target="../media/image282.png"/><Relationship Id="rId23" Type="http://schemas.openxmlformats.org/officeDocument/2006/relationships/image" Target="../media/image283.png"/><Relationship Id="rId24" Type="http://schemas.openxmlformats.org/officeDocument/2006/relationships/image" Target="../media/image284.png"/><Relationship Id="rId25" Type="http://schemas.openxmlformats.org/officeDocument/2006/relationships/image" Target="../media/image285.png"/><Relationship Id="rId26" Type="http://schemas.openxmlformats.org/officeDocument/2006/relationships/image" Target="../media/image286.png"/><Relationship Id="rId27" Type="http://schemas.openxmlformats.org/officeDocument/2006/relationships/image" Target="../media/image287.png"/><Relationship Id="rId28" Type="http://schemas.openxmlformats.org/officeDocument/2006/relationships/image" Target="../media/image288.png"/><Relationship Id="rId29" Type="http://schemas.openxmlformats.org/officeDocument/2006/relationships/image" Target="../media/image289.png"/><Relationship Id="rId30" Type="http://schemas.openxmlformats.org/officeDocument/2006/relationships/image" Target="../media/image290.png"/><Relationship Id="rId31" Type="http://schemas.openxmlformats.org/officeDocument/2006/relationships/image" Target="../media/image291.png"/><Relationship Id="rId32" Type="http://schemas.openxmlformats.org/officeDocument/2006/relationships/image" Target="../media/image292.png"/><Relationship Id="rId33" Type="http://schemas.openxmlformats.org/officeDocument/2006/relationships/image" Target="../media/image293.png"/><Relationship Id="rId34" Type="http://schemas.openxmlformats.org/officeDocument/2006/relationships/image" Target="../media/image294.png"/><Relationship Id="rId35" Type="http://schemas.openxmlformats.org/officeDocument/2006/relationships/image" Target="../media/image295.png"/><Relationship Id="rId36" Type="http://schemas.openxmlformats.org/officeDocument/2006/relationships/image" Target="../media/image296.png"/><Relationship Id="rId37" Type="http://schemas.openxmlformats.org/officeDocument/2006/relationships/image" Target="../media/image297.png"/><Relationship Id="rId38" Type="http://schemas.openxmlformats.org/officeDocument/2006/relationships/image" Target="../media/image298.png"/><Relationship Id="rId39" Type="http://schemas.openxmlformats.org/officeDocument/2006/relationships/image" Target="../media/image299.png"/><Relationship Id="rId40" Type="http://schemas.openxmlformats.org/officeDocument/2006/relationships/image" Target="../media/image300.png"/><Relationship Id="rId41" Type="http://schemas.openxmlformats.org/officeDocument/2006/relationships/image" Target="../media/image301.png"/><Relationship Id="rId42" Type="http://schemas.openxmlformats.org/officeDocument/2006/relationships/image" Target="../media/image302.png"/><Relationship Id="rId43" Type="http://schemas.openxmlformats.org/officeDocument/2006/relationships/image" Target="../media/image303.png"/><Relationship Id="rId44" Type="http://schemas.openxmlformats.org/officeDocument/2006/relationships/image" Target="../media/image304.png"/><Relationship Id="rId45" Type="http://schemas.openxmlformats.org/officeDocument/2006/relationships/image" Target="../media/image305.png"/><Relationship Id="rId46" Type="http://schemas.openxmlformats.org/officeDocument/2006/relationships/image" Target="../media/image306.png"/><Relationship Id="rId47" Type="http://schemas.openxmlformats.org/officeDocument/2006/relationships/image" Target="../media/image307.png"/><Relationship Id="rId48" Type="http://schemas.openxmlformats.org/officeDocument/2006/relationships/image" Target="../media/image308.png"/><Relationship Id="rId49" Type="http://schemas.openxmlformats.org/officeDocument/2006/relationships/image" Target="../media/image309.png"/><Relationship Id="rId50" Type="http://schemas.openxmlformats.org/officeDocument/2006/relationships/image" Target="../media/image310.png"/><Relationship Id="rId51" Type="http://schemas.openxmlformats.org/officeDocument/2006/relationships/image" Target="../media/image311.png"/><Relationship Id="rId52" Type="http://schemas.openxmlformats.org/officeDocument/2006/relationships/image" Target="../media/image312.png"/><Relationship Id="rId53" Type="http://schemas.openxmlformats.org/officeDocument/2006/relationships/image" Target="../media/image313.png"/><Relationship Id="rId54" Type="http://schemas.openxmlformats.org/officeDocument/2006/relationships/image" Target="../media/image314.png"/><Relationship Id="rId55" Type="http://schemas.openxmlformats.org/officeDocument/2006/relationships/image" Target="../media/image315.png"/><Relationship Id="rId56" Type="http://schemas.openxmlformats.org/officeDocument/2006/relationships/image" Target="../media/image316.png"/><Relationship Id="rId57" Type="http://schemas.openxmlformats.org/officeDocument/2006/relationships/image" Target="../media/image317.png"/><Relationship Id="rId58" Type="http://schemas.openxmlformats.org/officeDocument/2006/relationships/image" Target="../media/image318.png"/><Relationship Id="rId59" Type="http://schemas.openxmlformats.org/officeDocument/2006/relationships/image" Target="../media/image319.png"/><Relationship Id="rId60" Type="http://schemas.openxmlformats.org/officeDocument/2006/relationships/image" Target="../media/image320.png"/><Relationship Id="rId61" Type="http://schemas.openxmlformats.org/officeDocument/2006/relationships/image" Target="../media/image321.png"/><Relationship Id="rId62" Type="http://schemas.openxmlformats.org/officeDocument/2006/relationships/image" Target="../media/image322.png"/><Relationship Id="rId63" Type="http://schemas.openxmlformats.org/officeDocument/2006/relationships/image" Target="../media/image323.png"/><Relationship Id="rId64" Type="http://schemas.openxmlformats.org/officeDocument/2006/relationships/image" Target="../media/image324.png"/><Relationship Id="rId65" Type="http://schemas.openxmlformats.org/officeDocument/2006/relationships/image" Target="../media/image325.png"/><Relationship Id="rId66" Type="http://schemas.openxmlformats.org/officeDocument/2006/relationships/image" Target="../media/image326.png"/><Relationship Id="rId67" Type="http://schemas.openxmlformats.org/officeDocument/2006/relationships/image" Target="../media/image327.png"/><Relationship Id="rId68" Type="http://schemas.openxmlformats.org/officeDocument/2006/relationships/image" Target="../media/image328.png"/><Relationship Id="rId69" Type="http://schemas.openxmlformats.org/officeDocument/2006/relationships/image" Target="../media/image329.png"/><Relationship Id="rId70" Type="http://schemas.openxmlformats.org/officeDocument/2006/relationships/image" Target="../media/image330.png"/><Relationship Id="rId71" Type="http://schemas.openxmlformats.org/officeDocument/2006/relationships/image" Target="../media/image331.png"/><Relationship Id="rId72" Type="http://schemas.openxmlformats.org/officeDocument/2006/relationships/image" Target="../media/image332.png"/><Relationship Id="rId73" Type="http://schemas.openxmlformats.org/officeDocument/2006/relationships/image" Target="../media/image333.png"/><Relationship Id="rId74" Type="http://schemas.openxmlformats.org/officeDocument/2006/relationships/image" Target="../media/image334.png"/><Relationship Id="rId75" Type="http://schemas.openxmlformats.org/officeDocument/2006/relationships/image" Target="../media/image335.png"/><Relationship Id="rId76" Type="http://schemas.openxmlformats.org/officeDocument/2006/relationships/image" Target="../media/image336.png"/><Relationship Id="rId77" Type="http://schemas.openxmlformats.org/officeDocument/2006/relationships/image" Target="../media/image337.png"/><Relationship Id="rId78" Type="http://schemas.openxmlformats.org/officeDocument/2006/relationships/image" Target="../media/image338.png"/><Relationship Id="rId79" Type="http://schemas.openxmlformats.org/officeDocument/2006/relationships/image" Target="../media/image339.png"/><Relationship Id="rId80" Type="http://schemas.openxmlformats.org/officeDocument/2006/relationships/image" Target="../media/image340.png"/><Relationship Id="rId81" Type="http://schemas.openxmlformats.org/officeDocument/2006/relationships/image" Target="../media/image341.png"/><Relationship Id="rId82" Type="http://schemas.openxmlformats.org/officeDocument/2006/relationships/image" Target="../media/image342.png"/><Relationship Id="rId83" Type="http://schemas.openxmlformats.org/officeDocument/2006/relationships/image" Target="../media/image343.png"/><Relationship Id="rId84" Type="http://schemas.openxmlformats.org/officeDocument/2006/relationships/image" Target="../media/image344.png"/><Relationship Id="rId85" Type="http://schemas.openxmlformats.org/officeDocument/2006/relationships/image" Target="../media/image345.png"/><Relationship Id="rId86" Type="http://schemas.openxmlformats.org/officeDocument/2006/relationships/image" Target="../media/image346.png"/><Relationship Id="rId87" Type="http://schemas.openxmlformats.org/officeDocument/2006/relationships/image" Target="../media/image347.png"/><Relationship Id="rId88" Type="http://schemas.openxmlformats.org/officeDocument/2006/relationships/image" Target="../media/image348.png"/><Relationship Id="rId89" Type="http://schemas.openxmlformats.org/officeDocument/2006/relationships/image" Target="../media/image349.png"/><Relationship Id="rId90" Type="http://schemas.openxmlformats.org/officeDocument/2006/relationships/image" Target="../media/image350.png"/><Relationship Id="rId91" Type="http://schemas.openxmlformats.org/officeDocument/2006/relationships/image" Target="../media/image351.png"/><Relationship Id="rId92" Type="http://schemas.openxmlformats.org/officeDocument/2006/relationships/image" Target="../media/image352.png"/><Relationship Id="rId93" Type="http://schemas.openxmlformats.org/officeDocument/2006/relationships/image" Target="../media/image353.png"/><Relationship Id="rId94" Type="http://schemas.openxmlformats.org/officeDocument/2006/relationships/image" Target="../media/image354.png"/><Relationship Id="rId95" Type="http://schemas.openxmlformats.org/officeDocument/2006/relationships/image" Target="../media/image355.png"/><Relationship Id="rId96" Type="http://schemas.openxmlformats.org/officeDocument/2006/relationships/image" Target="../media/image356.png"/><Relationship Id="rId97" Type="http://schemas.openxmlformats.org/officeDocument/2006/relationships/image" Target="../media/image357.png"/><Relationship Id="rId98" Type="http://schemas.openxmlformats.org/officeDocument/2006/relationships/image" Target="../media/image358.png"/><Relationship Id="rId99" Type="http://schemas.openxmlformats.org/officeDocument/2006/relationships/image" Target="../media/image359.png"/><Relationship Id="rId100" Type="http://schemas.openxmlformats.org/officeDocument/2006/relationships/image" Target="../media/image360.png"/><Relationship Id="rId101" Type="http://schemas.openxmlformats.org/officeDocument/2006/relationships/image" Target="../media/image361.png"/><Relationship Id="rId102" Type="http://schemas.openxmlformats.org/officeDocument/2006/relationships/image" Target="../media/image362.png"/><Relationship Id="rId103" Type="http://schemas.openxmlformats.org/officeDocument/2006/relationships/image" Target="../media/image363.png"/><Relationship Id="rId104" Type="http://schemas.openxmlformats.org/officeDocument/2006/relationships/image" Target="../media/image364.png"/><Relationship Id="rId105" Type="http://schemas.openxmlformats.org/officeDocument/2006/relationships/image" Target="../media/image365.png"/><Relationship Id="rId106" Type="http://schemas.openxmlformats.org/officeDocument/2006/relationships/image" Target="../media/image366.png"/><Relationship Id="rId107" Type="http://schemas.openxmlformats.org/officeDocument/2006/relationships/image" Target="../media/image367.png"/><Relationship Id="rId108" Type="http://schemas.openxmlformats.org/officeDocument/2006/relationships/image" Target="../media/image368.png"/><Relationship Id="rId109" Type="http://schemas.openxmlformats.org/officeDocument/2006/relationships/image" Target="../media/image369.png"/><Relationship Id="rId110" Type="http://schemas.openxmlformats.org/officeDocument/2006/relationships/image" Target="../media/image370.png"/><Relationship Id="rId111" Type="http://schemas.openxmlformats.org/officeDocument/2006/relationships/image" Target="../media/image371.png"/><Relationship Id="rId112" Type="http://schemas.openxmlformats.org/officeDocument/2006/relationships/image" Target="../media/image372.png"/><Relationship Id="rId113" Type="http://schemas.openxmlformats.org/officeDocument/2006/relationships/image" Target="../media/image373.png"/><Relationship Id="rId114" Type="http://schemas.openxmlformats.org/officeDocument/2006/relationships/image" Target="../media/image374.png"/><Relationship Id="rId115" Type="http://schemas.openxmlformats.org/officeDocument/2006/relationships/image" Target="../media/image375.png"/><Relationship Id="rId116" Type="http://schemas.openxmlformats.org/officeDocument/2006/relationships/image" Target="../media/image376.png"/><Relationship Id="rId117" Type="http://schemas.openxmlformats.org/officeDocument/2006/relationships/image" Target="../media/image377.png"/><Relationship Id="rId118" Type="http://schemas.openxmlformats.org/officeDocument/2006/relationships/image" Target="../media/image378.png"/><Relationship Id="rId119" Type="http://schemas.openxmlformats.org/officeDocument/2006/relationships/image" Target="../media/image379.png"/><Relationship Id="rId120" Type="http://schemas.openxmlformats.org/officeDocument/2006/relationships/image" Target="../media/image380.png"/><Relationship Id="rId121" Type="http://schemas.openxmlformats.org/officeDocument/2006/relationships/image" Target="../media/image381.png"/><Relationship Id="rId122" Type="http://schemas.openxmlformats.org/officeDocument/2006/relationships/image" Target="../media/image382.png"/><Relationship Id="rId123" Type="http://schemas.openxmlformats.org/officeDocument/2006/relationships/image" Target="../media/image383.png"/><Relationship Id="rId124" Type="http://schemas.openxmlformats.org/officeDocument/2006/relationships/image" Target="../media/image384.png"/><Relationship Id="rId125" Type="http://schemas.openxmlformats.org/officeDocument/2006/relationships/image" Target="../media/image385.png"/><Relationship Id="rId126" Type="http://schemas.openxmlformats.org/officeDocument/2006/relationships/image" Target="../media/image386.png"/><Relationship Id="rId127" Type="http://schemas.openxmlformats.org/officeDocument/2006/relationships/image" Target="../media/image387.png"/><Relationship Id="rId128" Type="http://schemas.openxmlformats.org/officeDocument/2006/relationships/image" Target="../media/image388.png"/><Relationship Id="rId129" Type="http://schemas.openxmlformats.org/officeDocument/2006/relationships/image" Target="../media/image389.png"/><Relationship Id="rId130" Type="http://schemas.openxmlformats.org/officeDocument/2006/relationships/image" Target="../media/image390.png"/><Relationship Id="rId131" Type="http://schemas.openxmlformats.org/officeDocument/2006/relationships/image" Target="../media/image391.png"/><Relationship Id="rId132" Type="http://schemas.openxmlformats.org/officeDocument/2006/relationships/image" Target="../media/image392.png"/><Relationship Id="rId133" Type="http://schemas.openxmlformats.org/officeDocument/2006/relationships/image" Target="../media/image393.png"/><Relationship Id="rId134" Type="http://schemas.openxmlformats.org/officeDocument/2006/relationships/image" Target="../media/image394.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 Id="rId3" Type="http://schemas.openxmlformats.org/officeDocument/2006/relationships/image" Target="../media/image39.png"/><Relationship Id="rId4" Type="http://schemas.openxmlformats.org/officeDocument/2006/relationships/image" Target="../media/image40.png"/><Relationship Id="rId5" Type="http://schemas.openxmlformats.org/officeDocument/2006/relationships/image" Target="../media/image41.png"/><Relationship Id="rId6" Type="http://schemas.openxmlformats.org/officeDocument/2006/relationships/image" Target="../media/image42.png"/><Relationship Id="rId7" Type="http://schemas.openxmlformats.org/officeDocument/2006/relationships/image" Target="../media/image43.png"/><Relationship Id="rId8" Type="http://schemas.openxmlformats.org/officeDocument/2006/relationships/image" Target="../media/image44.png"/><Relationship Id="rId9" Type="http://schemas.openxmlformats.org/officeDocument/2006/relationships/image" Target="../media/image79.png"/><Relationship Id="rId10" Type="http://schemas.openxmlformats.org/officeDocument/2006/relationships/image" Target="../media/image80.png"/><Relationship Id="rId11" Type="http://schemas.openxmlformats.org/officeDocument/2006/relationships/image" Target="../media/image81.png"/><Relationship Id="rId12" Type="http://schemas.openxmlformats.org/officeDocument/2006/relationships/image" Target="../media/image6.jpeg"/><Relationship Id="rId13" Type="http://schemas.openxmlformats.org/officeDocument/2006/relationships/hyperlink" Target="https://www.physport.org" TargetMode="External"/><Relationship Id="rId14" Type="http://schemas.openxmlformats.org/officeDocument/2006/relationships/image" Target="../media/image7.jpeg"/><Relationship Id="rId15" Type="http://schemas.openxmlformats.org/officeDocument/2006/relationships/image" Target="../media/image395.png"/><Relationship Id="rId16" Type="http://schemas.openxmlformats.org/officeDocument/2006/relationships/image" Target="../media/image396.png"/><Relationship Id="rId17" Type="http://schemas.openxmlformats.org/officeDocument/2006/relationships/image" Target="../media/image397.png"/><Relationship Id="rId18" Type="http://schemas.openxmlformats.org/officeDocument/2006/relationships/image" Target="../media/image398.png"/><Relationship Id="rId19" Type="http://schemas.openxmlformats.org/officeDocument/2006/relationships/image" Target="../media/image399.png"/><Relationship Id="rId20" Type="http://schemas.openxmlformats.org/officeDocument/2006/relationships/image" Target="../media/image400.png"/><Relationship Id="rId21" Type="http://schemas.openxmlformats.org/officeDocument/2006/relationships/image" Target="../media/image401.png"/><Relationship Id="rId22" Type="http://schemas.openxmlformats.org/officeDocument/2006/relationships/image" Target="../media/image402.png"/><Relationship Id="rId23" Type="http://schemas.openxmlformats.org/officeDocument/2006/relationships/image" Target="../media/image403.png"/><Relationship Id="rId24" Type="http://schemas.openxmlformats.org/officeDocument/2006/relationships/image" Target="../media/image404.png"/><Relationship Id="rId25" Type="http://schemas.openxmlformats.org/officeDocument/2006/relationships/image" Target="../media/image405.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8.jpeg"/><Relationship Id="rId3" Type="http://schemas.openxmlformats.org/officeDocument/2006/relationships/image" Target="../media/image406.png"/><Relationship Id="rId4" Type="http://schemas.openxmlformats.org/officeDocument/2006/relationships/image" Target="../media/image407.png"/><Relationship Id="rId5" Type="http://schemas.openxmlformats.org/officeDocument/2006/relationships/image" Target="../media/image408.png"/><Relationship Id="rId6" Type="http://schemas.openxmlformats.org/officeDocument/2006/relationships/image" Target="../media/image409.png"/><Relationship Id="rId7" Type="http://schemas.openxmlformats.org/officeDocument/2006/relationships/image" Target="../media/image410.png"/><Relationship Id="rId8" Type="http://schemas.openxmlformats.org/officeDocument/2006/relationships/image" Target="../media/image411.png"/><Relationship Id="rId9" Type="http://schemas.openxmlformats.org/officeDocument/2006/relationships/image" Target="../media/image412.png"/><Relationship Id="rId10" Type="http://schemas.openxmlformats.org/officeDocument/2006/relationships/image" Target="../media/image413.png"/><Relationship Id="rId11" Type="http://schemas.openxmlformats.org/officeDocument/2006/relationships/image" Target="../media/image414.png"/><Relationship Id="rId12" Type="http://schemas.openxmlformats.org/officeDocument/2006/relationships/image" Target="../media/image415.png"/><Relationship Id="rId13" Type="http://schemas.openxmlformats.org/officeDocument/2006/relationships/image" Target="../media/image416.png"/><Relationship Id="rId14" Type="http://schemas.openxmlformats.org/officeDocument/2006/relationships/image" Target="../media/image417.png"/><Relationship Id="rId15" Type="http://schemas.openxmlformats.org/officeDocument/2006/relationships/image" Target="../media/image418.png"/><Relationship Id="rId16" Type="http://schemas.openxmlformats.org/officeDocument/2006/relationships/image" Target="../media/image419.png"/><Relationship Id="rId17" Type="http://schemas.openxmlformats.org/officeDocument/2006/relationships/image" Target="../media/image420.png"/><Relationship Id="rId18" Type="http://schemas.openxmlformats.org/officeDocument/2006/relationships/image" Target="../media/image421.png"/><Relationship Id="rId19" Type="http://schemas.openxmlformats.org/officeDocument/2006/relationships/image" Target="../media/image422.png"/><Relationship Id="rId20" Type="http://schemas.openxmlformats.org/officeDocument/2006/relationships/image" Target="../media/image423.png"/><Relationship Id="rId21" Type="http://schemas.openxmlformats.org/officeDocument/2006/relationships/image" Target="../media/image424.png"/><Relationship Id="rId22" Type="http://schemas.openxmlformats.org/officeDocument/2006/relationships/image" Target="../media/image425.png"/><Relationship Id="rId23" Type="http://schemas.openxmlformats.org/officeDocument/2006/relationships/image" Target="../media/image426.png"/><Relationship Id="rId24" Type="http://schemas.openxmlformats.org/officeDocument/2006/relationships/image" Target="../media/image427.png"/><Relationship Id="rId25" Type="http://schemas.openxmlformats.org/officeDocument/2006/relationships/image" Target="../media/image428.png"/><Relationship Id="rId26" Type="http://schemas.openxmlformats.org/officeDocument/2006/relationships/image" Target="../media/image429.png"/><Relationship Id="rId27" Type="http://schemas.openxmlformats.org/officeDocument/2006/relationships/image" Target="../media/image430.png"/><Relationship Id="rId28" Type="http://schemas.openxmlformats.org/officeDocument/2006/relationships/image" Target="../media/image431.png"/><Relationship Id="rId29" Type="http://schemas.openxmlformats.org/officeDocument/2006/relationships/image" Target="../media/image432.png"/><Relationship Id="rId30" Type="http://schemas.openxmlformats.org/officeDocument/2006/relationships/image" Target="../media/image433.png"/><Relationship Id="rId31" Type="http://schemas.openxmlformats.org/officeDocument/2006/relationships/image" Target="../media/image434.png"/><Relationship Id="rId32" Type="http://schemas.openxmlformats.org/officeDocument/2006/relationships/image" Target="../media/image435.png"/><Relationship Id="rId33" Type="http://schemas.openxmlformats.org/officeDocument/2006/relationships/image" Target="../media/image436.png"/><Relationship Id="rId34" Type="http://schemas.openxmlformats.org/officeDocument/2006/relationships/image" Target="../media/image437.png"/><Relationship Id="rId35" Type="http://schemas.openxmlformats.org/officeDocument/2006/relationships/image" Target="../media/image279.png"/><Relationship Id="rId36" Type="http://schemas.openxmlformats.org/officeDocument/2006/relationships/image" Target="../media/image438.png"/><Relationship Id="rId37" Type="http://schemas.openxmlformats.org/officeDocument/2006/relationships/image" Target="../media/image439.png"/><Relationship Id="rId38" Type="http://schemas.openxmlformats.org/officeDocument/2006/relationships/image" Target="../media/image440.png"/><Relationship Id="rId39" Type="http://schemas.openxmlformats.org/officeDocument/2006/relationships/image" Target="../media/image441.png"/><Relationship Id="rId40" Type="http://schemas.openxmlformats.org/officeDocument/2006/relationships/image" Target="../media/image442.png"/><Relationship Id="rId41" Type="http://schemas.openxmlformats.org/officeDocument/2006/relationships/image" Target="../media/image443.png"/><Relationship Id="rId42" Type="http://schemas.openxmlformats.org/officeDocument/2006/relationships/image" Target="../media/image444.png"/><Relationship Id="rId43" Type="http://schemas.openxmlformats.org/officeDocument/2006/relationships/image" Target="../media/image445.png"/><Relationship Id="rId44" Type="http://schemas.openxmlformats.org/officeDocument/2006/relationships/image" Target="../media/image446.png"/><Relationship Id="rId45" Type="http://schemas.openxmlformats.org/officeDocument/2006/relationships/image" Target="../media/image447.png"/><Relationship Id="rId46" Type="http://schemas.openxmlformats.org/officeDocument/2006/relationships/image" Target="../media/image448.png"/><Relationship Id="rId47" Type="http://schemas.openxmlformats.org/officeDocument/2006/relationships/image" Target="../media/image449.png"/><Relationship Id="rId48" Type="http://schemas.openxmlformats.org/officeDocument/2006/relationships/image" Target="../media/image450.png"/><Relationship Id="rId49" Type="http://schemas.openxmlformats.org/officeDocument/2006/relationships/image" Target="../media/image451.png"/><Relationship Id="rId50" Type="http://schemas.openxmlformats.org/officeDocument/2006/relationships/image" Target="../media/image452.png"/><Relationship Id="rId51" Type="http://schemas.openxmlformats.org/officeDocument/2006/relationships/image" Target="../media/image453.png"/><Relationship Id="rId52" Type="http://schemas.openxmlformats.org/officeDocument/2006/relationships/image" Target="../media/image454.png"/><Relationship Id="rId53" Type="http://schemas.openxmlformats.org/officeDocument/2006/relationships/image" Target="../media/image455.png"/><Relationship Id="rId54" Type="http://schemas.openxmlformats.org/officeDocument/2006/relationships/image" Target="../media/image456.png"/><Relationship Id="rId55" Type="http://schemas.openxmlformats.org/officeDocument/2006/relationships/image" Target="../media/image457.png"/><Relationship Id="rId56" Type="http://schemas.openxmlformats.org/officeDocument/2006/relationships/image" Target="../media/image458.png"/><Relationship Id="rId57" Type="http://schemas.openxmlformats.org/officeDocument/2006/relationships/image" Target="../media/image459.png"/><Relationship Id="rId58" Type="http://schemas.openxmlformats.org/officeDocument/2006/relationships/image" Target="../media/image460.png"/><Relationship Id="rId59" Type="http://schemas.openxmlformats.org/officeDocument/2006/relationships/image" Target="../media/image461.png"/><Relationship Id="rId60" Type="http://schemas.openxmlformats.org/officeDocument/2006/relationships/image" Target="../media/image462.png"/><Relationship Id="rId61" Type="http://schemas.openxmlformats.org/officeDocument/2006/relationships/image" Target="../media/image463.png"/><Relationship Id="rId62" Type="http://schemas.openxmlformats.org/officeDocument/2006/relationships/image" Target="../media/image464.png"/><Relationship Id="rId63" Type="http://schemas.openxmlformats.org/officeDocument/2006/relationships/image" Target="../media/image465.png"/><Relationship Id="rId64" Type="http://schemas.openxmlformats.org/officeDocument/2006/relationships/image" Target="../media/image466.png"/><Relationship Id="rId65" Type="http://schemas.openxmlformats.org/officeDocument/2006/relationships/image" Target="../media/image467.png"/><Relationship Id="rId66" Type="http://schemas.openxmlformats.org/officeDocument/2006/relationships/image" Target="../media/image468.png"/><Relationship Id="rId67" Type="http://schemas.openxmlformats.org/officeDocument/2006/relationships/image" Target="../media/image469.png"/><Relationship Id="rId68" Type="http://schemas.openxmlformats.org/officeDocument/2006/relationships/image" Target="../media/image470.png"/><Relationship Id="rId69" Type="http://schemas.openxmlformats.org/officeDocument/2006/relationships/image" Target="../media/image471.png"/><Relationship Id="rId70" Type="http://schemas.openxmlformats.org/officeDocument/2006/relationships/image" Target="../media/image472.png"/><Relationship Id="rId71" Type="http://schemas.openxmlformats.org/officeDocument/2006/relationships/image" Target="../media/image473.png"/><Relationship Id="rId72" Type="http://schemas.openxmlformats.org/officeDocument/2006/relationships/image" Target="../media/image474.png"/><Relationship Id="rId73" Type="http://schemas.openxmlformats.org/officeDocument/2006/relationships/image" Target="../media/image475.png"/><Relationship Id="rId74" Type="http://schemas.openxmlformats.org/officeDocument/2006/relationships/image" Target="../media/image476.png"/><Relationship Id="rId75" Type="http://schemas.openxmlformats.org/officeDocument/2006/relationships/image" Target="../media/image477.png"/><Relationship Id="rId76" Type="http://schemas.openxmlformats.org/officeDocument/2006/relationships/image" Target="../media/image478.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9.png"/><Relationship Id="rId3" Type="http://schemas.openxmlformats.org/officeDocument/2006/relationships/image" Target="../media/image480.png"/><Relationship Id="rId4" Type="http://schemas.openxmlformats.org/officeDocument/2006/relationships/image" Target="../media/image481.png"/><Relationship Id="rId5" Type="http://schemas.openxmlformats.org/officeDocument/2006/relationships/image" Target="../media/image482.png"/><Relationship Id="rId6" Type="http://schemas.openxmlformats.org/officeDocument/2006/relationships/image" Target="../media/image483.png"/><Relationship Id="rId7" Type="http://schemas.openxmlformats.org/officeDocument/2006/relationships/image" Target="../media/image484.png"/><Relationship Id="rId8" Type="http://schemas.openxmlformats.org/officeDocument/2006/relationships/image" Target="../media/image485.png"/><Relationship Id="rId9" Type="http://schemas.openxmlformats.org/officeDocument/2006/relationships/image" Target="../media/image486.png"/><Relationship Id="rId10" Type="http://schemas.openxmlformats.org/officeDocument/2006/relationships/image" Target="../media/image487.png"/><Relationship Id="rId11" Type="http://schemas.openxmlformats.org/officeDocument/2006/relationships/image" Target="../media/image488.png"/><Relationship Id="rId12" Type="http://schemas.openxmlformats.org/officeDocument/2006/relationships/image" Target="../media/image489.png"/><Relationship Id="rId13" Type="http://schemas.openxmlformats.org/officeDocument/2006/relationships/image" Target="../media/image490.png"/><Relationship Id="rId14" Type="http://schemas.openxmlformats.org/officeDocument/2006/relationships/image" Target="../media/image491.png"/><Relationship Id="rId15" Type="http://schemas.openxmlformats.org/officeDocument/2006/relationships/image" Target="../media/image492.png"/><Relationship Id="rId16" Type="http://schemas.openxmlformats.org/officeDocument/2006/relationships/image" Target="../media/image493.png"/><Relationship Id="rId17" Type="http://schemas.openxmlformats.org/officeDocument/2006/relationships/image" Target="../media/image494.png"/><Relationship Id="rId18" Type="http://schemas.openxmlformats.org/officeDocument/2006/relationships/image" Target="../media/image495.png"/><Relationship Id="rId19" Type="http://schemas.openxmlformats.org/officeDocument/2006/relationships/image" Target="../media/image496.png"/><Relationship Id="rId20" Type="http://schemas.openxmlformats.org/officeDocument/2006/relationships/image" Target="../media/image497.png"/><Relationship Id="rId21" Type="http://schemas.openxmlformats.org/officeDocument/2006/relationships/image" Target="../media/image498.png"/><Relationship Id="rId22" Type="http://schemas.openxmlformats.org/officeDocument/2006/relationships/image" Target="../media/image499.png"/><Relationship Id="rId23" Type="http://schemas.openxmlformats.org/officeDocument/2006/relationships/image" Target="../media/image500.png"/><Relationship Id="rId24" Type="http://schemas.openxmlformats.org/officeDocument/2006/relationships/image" Target="../media/image501.png"/><Relationship Id="rId25" Type="http://schemas.openxmlformats.org/officeDocument/2006/relationships/image" Target="../media/image502.png"/><Relationship Id="rId26" Type="http://schemas.openxmlformats.org/officeDocument/2006/relationships/image" Target="../media/image279.png"/><Relationship Id="rId27" Type="http://schemas.openxmlformats.org/officeDocument/2006/relationships/image" Target="../media/image503.png"/><Relationship Id="rId28" Type="http://schemas.openxmlformats.org/officeDocument/2006/relationships/image" Target="../media/image504.png"/><Relationship Id="rId29" Type="http://schemas.openxmlformats.org/officeDocument/2006/relationships/image" Target="../media/image505.png"/><Relationship Id="rId30" Type="http://schemas.openxmlformats.org/officeDocument/2006/relationships/image" Target="../media/image506.png"/><Relationship Id="rId31" Type="http://schemas.openxmlformats.org/officeDocument/2006/relationships/image" Target="../media/image507.png"/><Relationship Id="rId32" Type="http://schemas.openxmlformats.org/officeDocument/2006/relationships/image" Target="../media/image508.png"/><Relationship Id="rId33" Type="http://schemas.openxmlformats.org/officeDocument/2006/relationships/image" Target="../media/image509.png"/><Relationship Id="rId34" Type="http://schemas.openxmlformats.org/officeDocument/2006/relationships/image" Target="../media/image510.png"/><Relationship Id="rId35" Type="http://schemas.openxmlformats.org/officeDocument/2006/relationships/image" Target="../media/image511.png"/><Relationship Id="rId36" Type="http://schemas.openxmlformats.org/officeDocument/2006/relationships/image" Target="../media/image512.png"/><Relationship Id="rId37" Type="http://schemas.openxmlformats.org/officeDocument/2006/relationships/image" Target="../media/image513.png"/><Relationship Id="rId38" Type="http://schemas.openxmlformats.org/officeDocument/2006/relationships/image" Target="../media/image514.png"/><Relationship Id="rId39" Type="http://schemas.openxmlformats.org/officeDocument/2006/relationships/image" Target="../media/image515.png"/><Relationship Id="rId40" Type="http://schemas.openxmlformats.org/officeDocument/2006/relationships/image" Target="../media/image516.png"/><Relationship Id="rId41" Type="http://schemas.openxmlformats.org/officeDocument/2006/relationships/image" Target="../media/image517.png"/><Relationship Id="rId42" Type="http://schemas.openxmlformats.org/officeDocument/2006/relationships/image" Target="../media/image518.png"/><Relationship Id="rId43" Type="http://schemas.openxmlformats.org/officeDocument/2006/relationships/image" Target="../media/image519.png"/><Relationship Id="rId44" Type="http://schemas.openxmlformats.org/officeDocument/2006/relationships/image" Target="../media/image520.png"/><Relationship Id="rId45" Type="http://schemas.openxmlformats.org/officeDocument/2006/relationships/image" Target="../media/image521.png"/><Relationship Id="rId46" Type="http://schemas.openxmlformats.org/officeDocument/2006/relationships/image" Target="../media/image522.png"/><Relationship Id="rId47" Type="http://schemas.openxmlformats.org/officeDocument/2006/relationships/image" Target="../media/image523.png"/><Relationship Id="rId48" Type="http://schemas.openxmlformats.org/officeDocument/2006/relationships/image" Target="../media/image524.png"/><Relationship Id="rId49" Type="http://schemas.openxmlformats.org/officeDocument/2006/relationships/image" Target="../media/image525.png"/><Relationship Id="rId50" Type="http://schemas.openxmlformats.org/officeDocument/2006/relationships/image" Target="../media/image526.png"/><Relationship Id="rId51" Type="http://schemas.openxmlformats.org/officeDocument/2006/relationships/image" Target="../media/image527.png"/><Relationship Id="rId52" Type="http://schemas.openxmlformats.org/officeDocument/2006/relationships/image" Target="../media/image528.png"/><Relationship Id="rId53" Type="http://schemas.openxmlformats.org/officeDocument/2006/relationships/image" Target="../media/image529.png"/><Relationship Id="rId54" Type="http://schemas.openxmlformats.org/officeDocument/2006/relationships/image" Target="../media/image530.png"/><Relationship Id="rId55" Type="http://schemas.openxmlformats.org/officeDocument/2006/relationships/image" Target="../media/image531.png"/><Relationship Id="rId56" Type="http://schemas.openxmlformats.org/officeDocument/2006/relationships/image" Target="../media/image532.png"/><Relationship Id="rId57" Type="http://schemas.openxmlformats.org/officeDocument/2006/relationships/image" Target="../media/image533.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9.png"/><Relationship Id="rId3" Type="http://schemas.openxmlformats.org/officeDocument/2006/relationships/image" Target="../media/image480.png"/><Relationship Id="rId4" Type="http://schemas.openxmlformats.org/officeDocument/2006/relationships/image" Target="../media/image481.png"/><Relationship Id="rId5" Type="http://schemas.openxmlformats.org/officeDocument/2006/relationships/image" Target="../media/image482.png"/><Relationship Id="rId6" Type="http://schemas.openxmlformats.org/officeDocument/2006/relationships/image" Target="../media/image483.png"/><Relationship Id="rId7" Type="http://schemas.openxmlformats.org/officeDocument/2006/relationships/image" Target="../media/image484.png"/><Relationship Id="rId8" Type="http://schemas.openxmlformats.org/officeDocument/2006/relationships/image" Target="../media/image485.png"/><Relationship Id="rId9" Type="http://schemas.openxmlformats.org/officeDocument/2006/relationships/image" Target="../media/image486.png"/><Relationship Id="rId10" Type="http://schemas.openxmlformats.org/officeDocument/2006/relationships/image" Target="../media/image487.png"/><Relationship Id="rId11" Type="http://schemas.openxmlformats.org/officeDocument/2006/relationships/image" Target="../media/image488.png"/><Relationship Id="rId12" Type="http://schemas.openxmlformats.org/officeDocument/2006/relationships/image" Target="../media/image489.png"/><Relationship Id="rId13" Type="http://schemas.openxmlformats.org/officeDocument/2006/relationships/image" Target="../media/image490.png"/><Relationship Id="rId14" Type="http://schemas.openxmlformats.org/officeDocument/2006/relationships/image" Target="../media/image491.png"/><Relationship Id="rId15" Type="http://schemas.openxmlformats.org/officeDocument/2006/relationships/image" Target="../media/image492.png"/><Relationship Id="rId16" Type="http://schemas.openxmlformats.org/officeDocument/2006/relationships/image" Target="../media/image493.png"/><Relationship Id="rId17" Type="http://schemas.openxmlformats.org/officeDocument/2006/relationships/image" Target="../media/image494.png"/><Relationship Id="rId18" Type="http://schemas.openxmlformats.org/officeDocument/2006/relationships/image" Target="../media/image495.png"/><Relationship Id="rId19" Type="http://schemas.openxmlformats.org/officeDocument/2006/relationships/image" Target="../media/image496.png"/><Relationship Id="rId20" Type="http://schemas.openxmlformats.org/officeDocument/2006/relationships/image" Target="../media/image497.png"/><Relationship Id="rId21" Type="http://schemas.openxmlformats.org/officeDocument/2006/relationships/image" Target="../media/image498.png"/><Relationship Id="rId22" Type="http://schemas.openxmlformats.org/officeDocument/2006/relationships/image" Target="../media/image499.png"/><Relationship Id="rId23" Type="http://schemas.openxmlformats.org/officeDocument/2006/relationships/image" Target="../media/image500.png"/><Relationship Id="rId24" Type="http://schemas.openxmlformats.org/officeDocument/2006/relationships/image" Target="../media/image501.png"/><Relationship Id="rId25" Type="http://schemas.openxmlformats.org/officeDocument/2006/relationships/image" Target="../media/image502.png"/><Relationship Id="rId26" Type="http://schemas.openxmlformats.org/officeDocument/2006/relationships/image" Target="../media/image279.png"/><Relationship Id="rId27" Type="http://schemas.openxmlformats.org/officeDocument/2006/relationships/image" Target="../media/image503.png"/><Relationship Id="rId28" Type="http://schemas.openxmlformats.org/officeDocument/2006/relationships/image" Target="../media/image504.png"/><Relationship Id="rId29" Type="http://schemas.openxmlformats.org/officeDocument/2006/relationships/image" Target="../media/image505.png"/><Relationship Id="rId30" Type="http://schemas.openxmlformats.org/officeDocument/2006/relationships/image" Target="../media/image506.png"/><Relationship Id="rId31" Type="http://schemas.openxmlformats.org/officeDocument/2006/relationships/image" Target="../media/image507.png"/><Relationship Id="rId32" Type="http://schemas.openxmlformats.org/officeDocument/2006/relationships/image" Target="../media/image508.png"/><Relationship Id="rId33" Type="http://schemas.openxmlformats.org/officeDocument/2006/relationships/image" Target="../media/image509.png"/><Relationship Id="rId34" Type="http://schemas.openxmlformats.org/officeDocument/2006/relationships/image" Target="../media/image510.png"/><Relationship Id="rId35" Type="http://schemas.openxmlformats.org/officeDocument/2006/relationships/image" Target="../media/image511.png"/><Relationship Id="rId36" Type="http://schemas.openxmlformats.org/officeDocument/2006/relationships/image" Target="../media/image512.png"/><Relationship Id="rId37" Type="http://schemas.openxmlformats.org/officeDocument/2006/relationships/image" Target="../media/image513.png"/><Relationship Id="rId38" Type="http://schemas.openxmlformats.org/officeDocument/2006/relationships/image" Target="../media/image514.png"/><Relationship Id="rId39" Type="http://schemas.openxmlformats.org/officeDocument/2006/relationships/image" Target="../media/image515.png"/><Relationship Id="rId40" Type="http://schemas.openxmlformats.org/officeDocument/2006/relationships/image" Target="../media/image516.png"/><Relationship Id="rId41" Type="http://schemas.openxmlformats.org/officeDocument/2006/relationships/image" Target="../media/image517.png"/><Relationship Id="rId42" Type="http://schemas.openxmlformats.org/officeDocument/2006/relationships/image" Target="../media/image518.png"/><Relationship Id="rId43" Type="http://schemas.openxmlformats.org/officeDocument/2006/relationships/image" Target="../media/image519.png"/><Relationship Id="rId44" Type="http://schemas.openxmlformats.org/officeDocument/2006/relationships/image" Target="../media/image520.png"/><Relationship Id="rId45" Type="http://schemas.openxmlformats.org/officeDocument/2006/relationships/image" Target="../media/image521.png"/><Relationship Id="rId46" Type="http://schemas.openxmlformats.org/officeDocument/2006/relationships/image" Target="../media/image522.png"/><Relationship Id="rId47" Type="http://schemas.openxmlformats.org/officeDocument/2006/relationships/image" Target="../media/image523.png"/><Relationship Id="rId48" Type="http://schemas.openxmlformats.org/officeDocument/2006/relationships/image" Target="../media/image524.png"/><Relationship Id="rId49" Type="http://schemas.openxmlformats.org/officeDocument/2006/relationships/image" Target="../media/image525.png"/><Relationship Id="rId50" Type="http://schemas.openxmlformats.org/officeDocument/2006/relationships/image" Target="../media/image526.png"/><Relationship Id="rId51" Type="http://schemas.openxmlformats.org/officeDocument/2006/relationships/image" Target="../media/image527.png"/><Relationship Id="rId52" Type="http://schemas.openxmlformats.org/officeDocument/2006/relationships/image" Target="../media/image528.png"/><Relationship Id="rId53" Type="http://schemas.openxmlformats.org/officeDocument/2006/relationships/image" Target="../media/image529.png"/><Relationship Id="rId54" Type="http://schemas.openxmlformats.org/officeDocument/2006/relationships/image" Target="../media/image530.png"/><Relationship Id="rId55" Type="http://schemas.openxmlformats.org/officeDocument/2006/relationships/image" Target="../media/image531.png"/><Relationship Id="rId56" Type="http://schemas.openxmlformats.org/officeDocument/2006/relationships/image" Target="../media/image532.png"/><Relationship Id="rId57" Type="http://schemas.openxmlformats.org/officeDocument/2006/relationships/image" Target="../media/image533.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9.png"/><Relationship Id="rId3" Type="http://schemas.openxmlformats.org/officeDocument/2006/relationships/image" Target="../media/image480.png"/><Relationship Id="rId4" Type="http://schemas.openxmlformats.org/officeDocument/2006/relationships/image" Target="../media/image481.png"/><Relationship Id="rId5" Type="http://schemas.openxmlformats.org/officeDocument/2006/relationships/image" Target="../media/image482.png"/><Relationship Id="rId6" Type="http://schemas.openxmlformats.org/officeDocument/2006/relationships/image" Target="../media/image483.png"/><Relationship Id="rId7" Type="http://schemas.openxmlformats.org/officeDocument/2006/relationships/image" Target="../media/image484.png"/><Relationship Id="rId8" Type="http://schemas.openxmlformats.org/officeDocument/2006/relationships/image" Target="../media/image485.png"/><Relationship Id="rId9" Type="http://schemas.openxmlformats.org/officeDocument/2006/relationships/image" Target="../media/image486.png"/><Relationship Id="rId10" Type="http://schemas.openxmlformats.org/officeDocument/2006/relationships/image" Target="../media/image487.png"/><Relationship Id="rId11" Type="http://schemas.openxmlformats.org/officeDocument/2006/relationships/image" Target="../media/image488.png"/><Relationship Id="rId12" Type="http://schemas.openxmlformats.org/officeDocument/2006/relationships/image" Target="../media/image489.png"/><Relationship Id="rId13" Type="http://schemas.openxmlformats.org/officeDocument/2006/relationships/image" Target="../media/image490.png"/><Relationship Id="rId14" Type="http://schemas.openxmlformats.org/officeDocument/2006/relationships/image" Target="../media/image491.png"/><Relationship Id="rId15" Type="http://schemas.openxmlformats.org/officeDocument/2006/relationships/image" Target="../media/image492.png"/><Relationship Id="rId16" Type="http://schemas.openxmlformats.org/officeDocument/2006/relationships/image" Target="../media/image493.png"/><Relationship Id="rId17" Type="http://schemas.openxmlformats.org/officeDocument/2006/relationships/image" Target="../media/image494.png"/><Relationship Id="rId18" Type="http://schemas.openxmlformats.org/officeDocument/2006/relationships/image" Target="../media/image495.png"/><Relationship Id="rId19" Type="http://schemas.openxmlformats.org/officeDocument/2006/relationships/image" Target="../media/image496.png"/><Relationship Id="rId20" Type="http://schemas.openxmlformats.org/officeDocument/2006/relationships/image" Target="../media/image497.png"/><Relationship Id="rId21" Type="http://schemas.openxmlformats.org/officeDocument/2006/relationships/image" Target="../media/image498.png"/><Relationship Id="rId22" Type="http://schemas.openxmlformats.org/officeDocument/2006/relationships/image" Target="../media/image499.png"/><Relationship Id="rId23" Type="http://schemas.openxmlformats.org/officeDocument/2006/relationships/image" Target="../media/image500.png"/><Relationship Id="rId24" Type="http://schemas.openxmlformats.org/officeDocument/2006/relationships/image" Target="../media/image501.png"/><Relationship Id="rId25" Type="http://schemas.openxmlformats.org/officeDocument/2006/relationships/image" Target="../media/image502.png"/><Relationship Id="rId26" Type="http://schemas.openxmlformats.org/officeDocument/2006/relationships/image" Target="../media/image279.png"/><Relationship Id="rId27" Type="http://schemas.openxmlformats.org/officeDocument/2006/relationships/image" Target="../media/image503.png"/><Relationship Id="rId28" Type="http://schemas.openxmlformats.org/officeDocument/2006/relationships/image" Target="../media/image504.png"/><Relationship Id="rId29" Type="http://schemas.openxmlformats.org/officeDocument/2006/relationships/image" Target="../media/image505.png"/><Relationship Id="rId30" Type="http://schemas.openxmlformats.org/officeDocument/2006/relationships/image" Target="../media/image506.png"/><Relationship Id="rId31" Type="http://schemas.openxmlformats.org/officeDocument/2006/relationships/image" Target="../media/image507.png"/><Relationship Id="rId32" Type="http://schemas.openxmlformats.org/officeDocument/2006/relationships/image" Target="../media/image508.png"/><Relationship Id="rId33" Type="http://schemas.openxmlformats.org/officeDocument/2006/relationships/image" Target="../media/image509.png"/><Relationship Id="rId34" Type="http://schemas.openxmlformats.org/officeDocument/2006/relationships/image" Target="../media/image510.png"/><Relationship Id="rId35" Type="http://schemas.openxmlformats.org/officeDocument/2006/relationships/image" Target="../media/image511.png"/><Relationship Id="rId36" Type="http://schemas.openxmlformats.org/officeDocument/2006/relationships/image" Target="../media/image512.png"/><Relationship Id="rId37" Type="http://schemas.openxmlformats.org/officeDocument/2006/relationships/image" Target="../media/image513.png"/><Relationship Id="rId38" Type="http://schemas.openxmlformats.org/officeDocument/2006/relationships/image" Target="../media/image514.png"/><Relationship Id="rId39" Type="http://schemas.openxmlformats.org/officeDocument/2006/relationships/image" Target="../media/image515.png"/><Relationship Id="rId40" Type="http://schemas.openxmlformats.org/officeDocument/2006/relationships/image" Target="../media/image516.png"/><Relationship Id="rId41" Type="http://schemas.openxmlformats.org/officeDocument/2006/relationships/image" Target="../media/image517.png"/><Relationship Id="rId42" Type="http://schemas.openxmlformats.org/officeDocument/2006/relationships/image" Target="../media/image518.png"/><Relationship Id="rId43" Type="http://schemas.openxmlformats.org/officeDocument/2006/relationships/image" Target="../media/image519.png"/><Relationship Id="rId44" Type="http://schemas.openxmlformats.org/officeDocument/2006/relationships/image" Target="../media/image520.png"/><Relationship Id="rId45" Type="http://schemas.openxmlformats.org/officeDocument/2006/relationships/image" Target="../media/image521.png"/><Relationship Id="rId46" Type="http://schemas.openxmlformats.org/officeDocument/2006/relationships/image" Target="../media/image522.png"/><Relationship Id="rId47" Type="http://schemas.openxmlformats.org/officeDocument/2006/relationships/image" Target="../media/image523.png"/><Relationship Id="rId48" Type="http://schemas.openxmlformats.org/officeDocument/2006/relationships/image" Target="../media/image524.png"/><Relationship Id="rId49" Type="http://schemas.openxmlformats.org/officeDocument/2006/relationships/image" Target="../media/image525.png"/><Relationship Id="rId50" Type="http://schemas.openxmlformats.org/officeDocument/2006/relationships/image" Target="../media/image526.png"/><Relationship Id="rId51" Type="http://schemas.openxmlformats.org/officeDocument/2006/relationships/image" Target="../media/image527.png"/><Relationship Id="rId52" Type="http://schemas.openxmlformats.org/officeDocument/2006/relationships/image" Target="../media/image528.png"/><Relationship Id="rId53" Type="http://schemas.openxmlformats.org/officeDocument/2006/relationships/image" Target="../media/image529.png"/><Relationship Id="rId54" Type="http://schemas.openxmlformats.org/officeDocument/2006/relationships/image" Target="../media/image530.png"/><Relationship Id="rId55" Type="http://schemas.openxmlformats.org/officeDocument/2006/relationships/image" Target="../media/image531.png"/><Relationship Id="rId56" Type="http://schemas.openxmlformats.org/officeDocument/2006/relationships/image" Target="../media/image532.png"/><Relationship Id="rId57" Type="http://schemas.openxmlformats.org/officeDocument/2006/relationships/image" Target="../media/image533.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9.png"/><Relationship Id="rId3" Type="http://schemas.openxmlformats.org/officeDocument/2006/relationships/image" Target="../media/image480.png"/><Relationship Id="rId4" Type="http://schemas.openxmlformats.org/officeDocument/2006/relationships/image" Target="../media/image481.png"/><Relationship Id="rId5" Type="http://schemas.openxmlformats.org/officeDocument/2006/relationships/image" Target="../media/image482.png"/><Relationship Id="rId6" Type="http://schemas.openxmlformats.org/officeDocument/2006/relationships/image" Target="../media/image483.png"/><Relationship Id="rId7" Type="http://schemas.openxmlformats.org/officeDocument/2006/relationships/image" Target="../media/image484.png"/><Relationship Id="rId8" Type="http://schemas.openxmlformats.org/officeDocument/2006/relationships/image" Target="../media/image485.png"/><Relationship Id="rId9" Type="http://schemas.openxmlformats.org/officeDocument/2006/relationships/image" Target="../media/image486.png"/><Relationship Id="rId10" Type="http://schemas.openxmlformats.org/officeDocument/2006/relationships/image" Target="../media/image487.png"/><Relationship Id="rId11" Type="http://schemas.openxmlformats.org/officeDocument/2006/relationships/image" Target="../media/image488.png"/><Relationship Id="rId12" Type="http://schemas.openxmlformats.org/officeDocument/2006/relationships/image" Target="../media/image489.png"/><Relationship Id="rId13" Type="http://schemas.openxmlformats.org/officeDocument/2006/relationships/image" Target="../media/image490.png"/><Relationship Id="rId14" Type="http://schemas.openxmlformats.org/officeDocument/2006/relationships/image" Target="../media/image491.png"/><Relationship Id="rId15" Type="http://schemas.openxmlformats.org/officeDocument/2006/relationships/image" Target="../media/image492.png"/><Relationship Id="rId16" Type="http://schemas.openxmlformats.org/officeDocument/2006/relationships/image" Target="../media/image493.png"/><Relationship Id="rId17" Type="http://schemas.openxmlformats.org/officeDocument/2006/relationships/image" Target="../media/image494.png"/><Relationship Id="rId18" Type="http://schemas.openxmlformats.org/officeDocument/2006/relationships/image" Target="../media/image495.png"/><Relationship Id="rId19" Type="http://schemas.openxmlformats.org/officeDocument/2006/relationships/image" Target="../media/image496.png"/><Relationship Id="rId20" Type="http://schemas.openxmlformats.org/officeDocument/2006/relationships/image" Target="../media/image497.png"/><Relationship Id="rId21" Type="http://schemas.openxmlformats.org/officeDocument/2006/relationships/image" Target="../media/image498.png"/><Relationship Id="rId22" Type="http://schemas.openxmlformats.org/officeDocument/2006/relationships/image" Target="../media/image499.png"/><Relationship Id="rId23" Type="http://schemas.openxmlformats.org/officeDocument/2006/relationships/image" Target="../media/image500.png"/><Relationship Id="rId24" Type="http://schemas.openxmlformats.org/officeDocument/2006/relationships/image" Target="../media/image501.png"/><Relationship Id="rId25" Type="http://schemas.openxmlformats.org/officeDocument/2006/relationships/image" Target="../media/image502.png"/><Relationship Id="rId26" Type="http://schemas.openxmlformats.org/officeDocument/2006/relationships/image" Target="../media/image279.png"/><Relationship Id="rId27" Type="http://schemas.openxmlformats.org/officeDocument/2006/relationships/image" Target="../media/image503.png"/><Relationship Id="rId28" Type="http://schemas.openxmlformats.org/officeDocument/2006/relationships/image" Target="../media/image504.png"/><Relationship Id="rId29" Type="http://schemas.openxmlformats.org/officeDocument/2006/relationships/image" Target="../media/image505.png"/><Relationship Id="rId30" Type="http://schemas.openxmlformats.org/officeDocument/2006/relationships/image" Target="../media/image506.png"/><Relationship Id="rId31" Type="http://schemas.openxmlformats.org/officeDocument/2006/relationships/image" Target="../media/image507.png"/><Relationship Id="rId32" Type="http://schemas.openxmlformats.org/officeDocument/2006/relationships/image" Target="../media/image508.png"/><Relationship Id="rId33" Type="http://schemas.openxmlformats.org/officeDocument/2006/relationships/image" Target="../media/image509.png"/><Relationship Id="rId34" Type="http://schemas.openxmlformats.org/officeDocument/2006/relationships/image" Target="../media/image510.png"/><Relationship Id="rId35" Type="http://schemas.openxmlformats.org/officeDocument/2006/relationships/image" Target="../media/image511.png"/><Relationship Id="rId36" Type="http://schemas.openxmlformats.org/officeDocument/2006/relationships/image" Target="../media/image512.png"/><Relationship Id="rId37" Type="http://schemas.openxmlformats.org/officeDocument/2006/relationships/image" Target="../media/image513.png"/><Relationship Id="rId38" Type="http://schemas.openxmlformats.org/officeDocument/2006/relationships/image" Target="../media/image514.png"/><Relationship Id="rId39" Type="http://schemas.openxmlformats.org/officeDocument/2006/relationships/image" Target="../media/image515.png"/><Relationship Id="rId40" Type="http://schemas.openxmlformats.org/officeDocument/2006/relationships/image" Target="../media/image516.png"/><Relationship Id="rId41" Type="http://schemas.openxmlformats.org/officeDocument/2006/relationships/image" Target="../media/image517.png"/><Relationship Id="rId42" Type="http://schemas.openxmlformats.org/officeDocument/2006/relationships/image" Target="../media/image518.png"/><Relationship Id="rId43" Type="http://schemas.openxmlformats.org/officeDocument/2006/relationships/image" Target="../media/image519.png"/><Relationship Id="rId44" Type="http://schemas.openxmlformats.org/officeDocument/2006/relationships/image" Target="../media/image520.png"/><Relationship Id="rId45" Type="http://schemas.openxmlformats.org/officeDocument/2006/relationships/image" Target="../media/image521.png"/><Relationship Id="rId46" Type="http://schemas.openxmlformats.org/officeDocument/2006/relationships/image" Target="../media/image522.png"/><Relationship Id="rId47" Type="http://schemas.openxmlformats.org/officeDocument/2006/relationships/image" Target="../media/image523.png"/><Relationship Id="rId48" Type="http://schemas.openxmlformats.org/officeDocument/2006/relationships/image" Target="../media/image524.png"/><Relationship Id="rId49" Type="http://schemas.openxmlformats.org/officeDocument/2006/relationships/image" Target="../media/image525.png"/><Relationship Id="rId50" Type="http://schemas.openxmlformats.org/officeDocument/2006/relationships/image" Target="../media/image526.png"/><Relationship Id="rId51" Type="http://schemas.openxmlformats.org/officeDocument/2006/relationships/image" Target="../media/image527.png"/><Relationship Id="rId52" Type="http://schemas.openxmlformats.org/officeDocument/2006/relationships/image" Target="../media/image528.png"/><Relationship Id="rId53" Type="http://schemas.openxmlformats.org/officeDocument/2006/relationships/image" Target="../media/image529.png"/><Relationship Id="rId54" Type="http://schemas.openxmlformats.org/officeDocument/2006/relationships/image" Target="../media/image530.png"/><Relationship Id="rId55" Type="http://schemas.openxmlformats.org/officeDocument/2006/relationships/image" Target="../media/image531.png"/><Relationship Id="rId56" Type="http://schemas.openxmlformats.org/officeDocument/2006/relationships/image" Target="../media/image532.png"/><Relationship Id="rId57" Type="http://schemas.openxmlformats.org/officeDocument/2006/relationships/image" Target="../media/image533.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9.png"/><Relationship Id="rId3" Type="http://schemas.openxmlformats.org/officeDocument/2006/relationships/image" Target="../media/image480.png"/><Relationship Id="rId4" Type="http://schemas.openxmlformats.org/officeDocument/2006/relationships/image" Target="../media/image481.png"/><Relationship Id="rId5" Type="http://schemas.openxmlformats.org/officeDocument/2006/relationships/image" Target="../media/image482.png"/><Relationship Id="rId6" Type="http://schemas.openxmlformats.org/officeDocument/2006/relationships/image" Target="../media/image483.png"/><Relationship Id="rId7" Type="http://schemas.openxmlformats.org/officeDocument/2006/relationships/image" Target="../media/image484.png"/><Relationship Id="rId8" Type="http://schemas.openxmlformats.org/officeDocument/2006/relationships/image" Target="../media/image485.png"/><Relationship Id="rId9" Type="http://schemas.openxmlformats.org/officeDocument/2006/relationships/image" Target="../media/image486.png"/><Relationship Id="rId10" Type="http://schemas.openxmlformats.org/officeDocument/2006/relationships/image" Target="../media/image487.png"/><Relationship Id="rId11" Type="http://schemas.openxmlformats.org/officeDocument/2006/relationships/image" Target="../media/image488.png"/><Relationship Id="rId12" Type="http://schemas.openxmlformats.org/officeDocument/2006/relationships/image" Target="../media/image489.png"/><Relationship Id="rId13" Type="http://schemas.openxmlformats.org/officeDocument/2006/relationships/image" Target="../media/image490.png"/><Relationship Id="rId14" Type="http://schemas.openxmlformats.org/officeDocument/2006/relationships/image" Target="../media/image491.png"/><Relationship Id="rId15" Type="http://schemas.openxmlformats.org/officeDocument/2006/relationships/image" Target="../media/image492.png"/><Relationship Id="rId16" Type="http://schemas.openxmlformats.org/officeDocument/2006/relationships/image" Target="../media/image493.png"/><Relationship Id="rId17" Type="http://schemas.openxmlformats.org/officeDocument/2006/relationships/image" Target="../media/image494.png"/><Relationship Id="rId18" Type="http://schemas.openxmlformats.org/officeDocument/2006/relationships/image" Target="../media/image495.png"/><Relationship Id="rId19" Type="http://schemas.openxmlformats.org/officeDocument/2006/relationships/image" Target="../media/image496.png"/><Relationship Id="rId20" Type="http://schemas.openxmlformats.org/officeDocument/2006/relationships/image" Target="../media/image497.png"/><Relationship Id="rId21" Type="http://schemas.openxmlformats.org/officeDocument/2006/relationships/image" Target="../media/image498.png"/><Relationship Id="rId22" Type="http://schemas.openxmlformats.org/officeDocument/2006/relationships/image" Target="../media/image499.png"/><Relationship Id="rId23" Type="http://schemas.openxmlformats.org/officeDocument/2006/relationships/image" Target="../media/image500.png"/><Relationship Id="rId24" Type="http://schemas.openxmlformats.org/officeDocument/2006/relationships/image" Target="../media/image501.png"/><Relationship Id="rId25" Type="http://schemas.openxmlformats.org/officeDocument/2006/relationships/image" Target="../media/image502.png"/><Relationship Id="rId26" Type="http://schemas.openxmlformats.org/officeDocument/2006/relationships/image" Target="../media/image279.png"/><Relationship Id="rId27" Type="http://schemas.openxmlformats.org/officeDocument/2006/relationships/image" Target="../media/image503.png"/><Relationship Id="rId28" Type="http://schemas.openxmlformats.org/officeDocument/2006/relationships/image" Target="../media/image504.png"/><Relationship Id="rId29" Type="http://schemas.openxmlformats.org/officeDocument/2006/relationships/image" Target="../media/image505.png"/><Relationship Id="rId30" Type="http://schemas.openxmlformats.org/officeDocument/2006/relationships/image" Target="../media/image506.png"/><Relationship Id="rId31" Type="http://schemas.openxmlformats.org/officeDocument/2006/relationships/image" Target="../media/image507.png"/><Relationship Id="rId32" Type="http://schemas.openxmlformats.org/officeDocument/2006/relationships/image" Target="../media/image508.png"/><Relationship Id="rId33" Type="http://schemas.openxmlformats.org/officeDocument/2006/relationships/image" Target="../media/image509.png"/><Relationship Id="rId34" Type="http://schemas.openxmlformats.org/officeDocument/2006/relationships/image" Target="../media/image510.png"/><Relationship Id="rId35" Type="http://schemas.openxmlformats.org/officeDocument/2006/relationships/image" Target="../media/image511.png"/><Relationship Id="rId36" Type="http://schemas.openxmlformats.org/officeDocument/2006/relationships/image" Target="../media/image512.png"/><Relationship Id="rId37" Type="http://schemas.openxmlformats.org/officeDocument/2006/relationships/image" Target="../media/image513.png"/><Relationship Id="rId38" Type="http://schemas.openxmlformats.org/officeDocument/2006/relationships/image" Target="../media/image514.png"/><Relationship Id="rId39" Type="http://schemas.openxmlformats.org/officeDocument/2006/relationships/image" Target="../media/image515.png"/><Relationship Id="rId40" Type="http://schemas.openxmlformats.org/officeDocument/2006/relationships/image" Target="../media/image516.png"/><Relationship Id="rId41" Type="http://schemas.openxmlformats.org/officeDocument/2006/relationships/image" Target="../media/image517.png"/><Relationship Id="rId42" Type="http://schemas.openxmlformats.org/officeDocument/2006/relationships/image" Target="../media/image518.png"/><Relationship Id="rId43" Type="http://schemas.openxmlformats.org/officeDocument/2006/relationships/image" Target="../media/image519.png"/><Relationship Id="rId44" Type="http://schemas.openxmlformats.org/officeDocument/2006/relationships/image" Target="../media/image520.png"/><Relationship Id="rId45" Type="http://schemas.openxmlformats.org/officeDocument/2006/relationships/image" Target="../media/image521.png"/><Relationship Id="rId46" Type="http://schemas.openxmlformats.org/officeDocument/2006/relationships/image" Target="../media/image522.png"/><Relationship Id="rId47" Type="http://schemas.openxmlformats.org/officeDocument/2006/relationships/image" Target="../media/image523.png"/><Relationship Id="rId48" Type="http://schemas.openxmlformats.org/officeDocument/2006/relationships/image" Target="../media/image524.png"/><Relationship Id="rId49" Type="http://schemas.openxmlformats.org/officeDocument/2006/relationships/image" Target="../media/image525.png"/><Relationship Id="rId50" Type="http://schemas.openxmlformats.org/officeDocument/2006/relationships/image" Target="../media/image526.png"/><Relationship Id="rId51" Type="http://schemas.openxmlformats.org/officeDocument/2006/relationships/image" Target="../media/image527.png"/><Relationship Id="rId52" Type="http://schemas.openxmlformats.org/officeDocument/2006/relationships/image" Target="../media/image528.png"/><Relationship Id="rId53" Type="http://schemas.openxmlformats.org/officeDocument/2006/relationships/image" Target="../media/image529.png"/><Relationship Id="rId54" Type="http://schemas.openxmlformats.org/officeDocument/2006/relationships/image" Target="../media/image530.png"/><Relationship Id="rId55" Type="http://schemas.openxmlformats.org/officeDocument/2006/relationships/image" Target="../media/image531.png"/><Relationship Id="rId56" Type="http://schemas.openxmlformats.org/officeDocument/2006/relationships/image" Target="../media/image532.png"/><Relationship Id="rId57" Type="http://schemas.openxmlformats.org/officeDocument/2006/relationships/image" Target="../media/image533.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9.png"/><Relationship Id="rId3" Type="http://schemas.openxmlformats.org/officeDocument/2006/relationships/image" Target="../media/image480.png"/><Relationship Id="rId4" Type="http://schemas.openxmlformats.org/officeDocument/2006/relationships/image" Target="../media/image481.png"/><Relationship Id="rId5" Type="http://schemas.openxmlformats.org/officeDocument/2006/relationships/image" Target="../media/image482.png"/><Relationship Id="rId6" Type="http://schemas.openxmlformats.org/officeDocument/2006/relationships/image" Target="../media/image483.png"/><Relationship Id="rId7" Type="http://schemas.openxmlformats.org/officeDocument/2006/relationships/image" Target="../media/image484.png"/><Relationship Id="rId8" Type="http://schemas.openxmlformats.org/officeDocument/2006/relationships/image" Target="../media/image485.png"/><Relationship Id="rId9" Type="http://schemas.openxmlformats.org/officeDocument/2006/relationships/image" Target="../media/image486.png"/><Relationship Id="rId10" Type="http://schemas.openxmlformats.org/officeDocument/2006/relationships/image" Target="../media/image487.png"/><Relationship Id="rId11" Type="http://schemas.openxmlformats.org/officeDocument/2006/relationships/image" Target="../media/image488.png"/><Relationship Id="rId12" Type="http://schemas.openxmlformats.org/officeDocument/2006/relationships/image" Target="../media/image489.png"/><Relationship Id="rId13" Type="http://schemas.openxmlformats.org/officeDocument/2006/relationships/image" Target="../media/image490.png"/><Relationship Id="rId14" Type="http://schemas.openxmlformats.org/officeDocument/2006/relationships/image" Target="../media/image491.png"/><Relationship Id="rId15" Type="http://schemas.openxmlformats.org/officeDocument/2006/relationships/image" Target="../media/image492.png"/><Relationship Id="rId16" Type="http://schemas.openxmlformats.org/officeDocument/2006/relationships/image" Target="../media/image493.png"/><Relationship Id="rId17" Type="http://schemas.openxmlformats.org/officeDocument/2006/relationships/image" Target="../media/image494.png"/><Relationship Id="rId18" Type="http://schemas.openxmlformats.org/officeDocument/2006/relationships/image" Target="../media/image495.png"/><Relationship Id="rId19" Type="http://schemas.openxmlformats.org/officeDocument/2006/relationships/image" Target="../media/image496.png"/><Relationship Id="rId20" Type="http://schemas.openxmlformats.org/officeDocument/2006/relationships/image" Target="../media/image497.png"/><Relationship Id="rId21" Type="http://schemas.openxmlformats.org/officeDocument/2006/relationships/image" Target="../media/image498.png"/><Relationship Id="rId22" Type="http://schemas.openxmlformats.org/officeDocument/2006/relationships/image" Target="../media/image499.png"/><Relationship Id="rId23" Type="http://schemas.openxmlformats.org/officeDocument/2006/relationships/image" Target="../media/image500.png"/><Relationship Id="rId24" Type="http://schemas.openxmlformats.org/officeDocument/2006/relationships/image" Target="../media/image501.png"/><Relationship Id="rId25" Type="http://schemas.openxmlformats.org/officeDocument/2006/relationships/image" Target="../media/image502.png"/><Relationship Id="rId26" Type="http://schemas.openxmlformats.org/officeDocument/2006/relationships/image" Target="../media/image279.png"/><Relationship Id="rId27" Type="http://schemas.openxmlformats.org/officeDocument/2006/relationships/image" Target="../media/image503.png"/><Relationship Id="rId28" Type="http://schemas.openxmlformats.org/officeDocument/2006/relationships/image" Target="../media/image504.png"/><Relationship Id="rId29" Type="http://schemas.openxmlformats.org/officeDocument/2006/relationships/image" Target="../media/image505.png"/><Relationship Id="rId30" Type="http://schemas.openxmlformats.org/officeDocument/2006/relationships/image" Target="../media/image506.png"/><Relationship Id="rId31" Type="http://schemas.openxmlformats.org/officeDocument/2006/relationships/image" Target="../media/image507.png"/><Relationship Id="rId32" Type="http://schemas.openxmlformats.org/officeDocument/2006/relationships/image" Target="../media/image508.png"/><Relationship Id="rId33" Type="http://schemas.openxmlformats.org/officeDocument/2006/relationships/image" Target="../media/image509.png"/><Relationship Id="rId34" Type="http://schemas.openxmlformats.org/officeDocument/2006/relationships/image" Target="../media/image510.png"/><Relationship Id="rId35" Type="http://schemas.openxmlformats.org/officeDocument/2006/relationships/image" Target="../media/image511.png"/><Relationship Id="rId36" Type="http://schemas.openxmlformats.org/officeDocument/2006/relationships/image" Target="../media/image512.png"/><Relationship Id="rId37" Type="http://schemas.openxmlformats.org/officeDocument/2006/relationships/image" Target="../media/image513.png"/><Relationship Id="rId38" Type="http://schemas.openxmlformats.org/officeDocument/2006/relationships/image" Target="../media/image514.png"/><Relationship Id="rId39" Type="http://schemas.openxmlformats.org/officeDocument/2006/relationships/image" Target="../media/image515.png"/><Relationship Id="rId40" Type="http://schemas.openxmlformats.org/officeDocument/2006/relationships/image" Target="../media/image516.png"/><Relationship Id="rId41" Type="http://schemas.openxmlformats.org/officeDocument/2006/relationships/image" Target="../media/image517.png"/><Relationship Id="rId42" Type="http://schemas.openxmlformats.org/officeDocument/2006/relationships/image" Target="../media/image518.png"/><Relationship Id="rId43" Type="http://schemas.openxmlformats.org/officeDocument/2006/relationships/image" Target="../media/image519.png"/><Relationship Id="rId44" Type="http://schemas.openxmlformats.org/officeDocument/2006/relationships/image" Target="../media/image520.png"/><Relationship Id="rId45" Type="http://schemas.openxmlformats.org/officeDocument/2006/relationships/image" Target="../media/image521.png"/><Relationship Id="rId46" Type="http://schemas.openxmlformats.org/officeDocument/2006/relationships/image" Target="../media/image522.png"/><Relationship Id="rId47" Type="http://schemas.openxmlformats.org/officeDocument/2006/relationships/image" Target="../media/image523.png"/><Relationship Id="rId48" Type="http://schemas.openxmlformats.org/officeDocument/2006/relationships/image" Target="../media/image524.png"/><Relationship Id="rId49" Type="http://schemas.openxmlformats.org/officeDocument/2006/relationships/image" Target="../media/image525.png"/><Relationship Id="rId50" Type="http://schemas.openxmlformats.org/officeDocument/2006/relationships/image" Target="../media/image526.png"/><Relationship Id="rId51" Type="http://schemas.openxmlformats.org/officeDocument/2006/relationships/image" Target="../media/image527.png"/><Relationship Id="rId52" Type="http://schemas.openxmlformats.org/officeDocument/2006/relationships/image" Target="../media/image528.png"/><Relationship Id="rId53" Type="http://schemas.openxmlformats.org/officeDocument/2006/relationships/image" Target="../media/image529.png"/><Relationship Id="rId54" Type="http://schemas.openxmlformats.org/officeDocument/2006/relationships/image" Target="../media/image530.png"/><Relationship Id="rId55" Type="http://schemas.openxmlformats.org/officeDocument/2006/relationships/image" Target="../media/image531.png"/><Relationship Id="rId56" Type="http://schemas.openxmlformats.org/officeDocument/2006/relationships/image" Target="../media/image532.png"/><Relationship Id="rId57" Type="http://schemas.openxmlformats.org/officeDocument/2006/relationships/image" Target="../media/image533.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9.png"/><Relationship Id="rId3" Type="http://schemas.openxmlformats.org/officeDocument/2006/relationships/image" Target="../media/image480.png"/><Relationship Id="rId4" Type="http://schemas.openxmlformats.org/officeDocument/2006/relationships/image" Target="../media/image481.png"/><Relationship Id="rId5" Type="http://schemas.openxmlformats.org/officeDocument/2006/relationships/image" Target="../media/image482.png"/><Relationship Id="rId6" Type="http://schemas.openxmlformats.org/officeDocument/2006/relationships/image" Target="../media/image483.png"/><Relationship Id="rId7" Type="http://schemas.openxmlformats.org/officeDocument/2006/relationships/image" Target="../media/image484.png"/><Relationship Id="rId8" Type="http://schemas.openxmlformats.org/officeDocument/2006/relationships/image" Target="../media/image485.png"/><Relationship Id="rId9" Type="http://schemas.openxmlformats.org/officeDocument/2006/relationships/image" Target="../media/image486.png"/><Relationship Id="rId10" Type="http://schemas.openxmlformats.org/officeDocument/2006/relationships/image" Target="../media/image487.png"/><Relationship Id="rId11" Type="http://schemas.openxmlformats.org/officeDocument/2006/relationships/image" Target="../media/image488.png"/><Relationship Id="rId12" Type="http://schemas.openxmlformats.org/officeDocument/2006/relationships/image" Target="../media/image489.png"/><Relationship Id="rId13" Type="http://schemas.openxmlformats.org/officeDocument/2006/relationships/image" Target="../media/image490.png"/><Relationship Id="rId14" Type="http://schemas.openxmlformats.org/officeDocument/2006/relationships/image" Target="../media/image491.png"/><Relationship Id="rId15" Type="http://schemas.openxmlformats.org/officeDocument/2006/relationships/image" Target="../media/image492.png"/><Relationship Id="rId16" Type="http://schemas.openxmlformats.org/officeDocument/2006/relationships/image" Target="../media/image493.png"/><Relationship Id="rId17" Type="http://schemas.openxmlformats.org/officeDocument/2006/relationships/image" Target="../media/image494.png"/><Relationship Id="rId18" Type="http://schemas.openxmlformats.org/officeDocument/2006/relationships/image" Target="../media/image495.png"/><Relationship Id="rId19" Type="http://schemas.openxmlformats.org/officeDocument/2006/relationships/image" Target="../media/image496.png"/><Relationship Id="rId20" Type="http://schemas.openxmlformats.org/officeDocument/2006/relationships/image" Target="../media/image497.png"/><Relationship Id="rId21" Type="http://schemas.openxmlformats.org/officeDocument/2006/relationships/image" Target="../media/image498.png"/><Relationship Id="rId22" Type="http://schemas.openxmlformats.org/officeDocument/2006/relationships/image" Target="../media/image499.png"/><Relationship Id="rId23" Type="http://schemas.openxmlformats.org/officeDocument/2006/relationships/image" Target="../media/image500.png"/><Relationship Id="rId24" Type="http://schemas.openxmlformats.org/officeDocument/2006/relationships/image" Target="../media/image501.png"/><Relationship Id="rId25" Type="http://schemas.openxmlformats.org/officeDocument/2006/relationships/image" Target="../media/image502.png"/><Relationship Id="rId26" Type="http://schemas.openxmlformats.org/officeDocument/2006/relationships/image" Target="../media/image279.png"/><Relationship Id="rId27" Type="http://schemas.openxmlformats.org/officeDocument/2006/relationships/image" Target="../media/image503.png"/><Relationship Id="rId28" Type="http://schemas.openxmlformats.org/officeDocument/2006/relationships/image" Target="../media/image504.png"/><Relationship Id="rId29" Type="http://schemas.openxmlformats.org/officeDocument/2006/relationships/image" Target="../media/image505.png"/><Relationship Id="rId30" Type="http://schemas.openxmlformats.org/officeDocument/2006/relationships/image" Target="../media/image506.png"/><Relationship Id="rId31" Type="http://schemas.openxmlformats.org/officeDocument/2006/relationships/image" Target="../media/image507.png"/><Relationship Id="rId32" Type="http://schemas.openxmlformats.org/officeDocument/2006/relationships/image" Target="../media/image508.png"/><Relationship Id="rId33" Type="http://schemas.openxmlformats.org/officeDocument/2006/relationships/image" Target="../media/image509.png"/><Relationship Id="rId34" Type="http://schemas.openxmlformats.org/officeDocument/2006/relationships/image" Target="../media/image510.png"/><Relationship Id="rId35" Type="http://schemas.openxmlformats.org/officeDocument/2006/relationships/image" Target="../media/image511.png"/><Relationship Id="rId36" Type="http://schemas.openxmlformats.org/officeDocument/2006/relationships/image" Target="../media/image512.png"/><Relationship Id="rId37" Type="http://schemas.openxmlformats.org/officeDocument/2006/relationships/image" Target="../media/image513.png"/><Relationship Id="rId38" Type="http://schemas.openxmlformats.org/officeDocument/2006/relationships/image" Target="../media/image514.png"/><Relationship Id="rId39" Type="http://schemas.openxmlformats.org/officeDocument/2006/relationships/image" Target="../media/image515.png"/><Relationship Id="rId40" Type="http://schemas.openxmlformats.org/officeDocument/2006/relationships/image" Target="../media/image516.png"/><Relationship Id="rId41" Type="http://schemas.openxmlformats.org/officeDocument/2006/relationships/image" Target="../media/image517.png"/><Relationship Id="rId42" Type="http://schemas.openxmlformats.org/officeDocument/2006/relationships/image" Target="../media/image518.png"/><Relationship Id="rId43" Type="http://schemas.openxmlformats.org/officeDocument/2006/relationships/image" Target="../media/image519.png"/><Relationship Id="rId44" Type="http://schemas.openxmlformats.org/officeDocument/2006/relationships/image" Target="../media/image520.png"/><Relationship Id="rId45" Type="http://schemas.openxmlformats.org/officeDocument/2006/relationships/image" Target="../media/image521.png"/><Relationship Id="rId46" Type="http://schemas.openxmlformats.org/officeDocument/2006/relationships/image" Target="../media/image522.png"/><Relationship Id="rId47" Type="http://schemas.openxmlformats.org/officeDocument/2006/relationships/image" Target="../media/image523.png"/><Relationship Id="rId48" Type="http://schemas.openxmlformats.org/officeDocument/2006/relationships/image" Target="../media/image524.png"/><Relationship Id="rId49" Type="http://schemas.openxmlformats.org/officeDocument/2006/relationships/image" Target="../media/image525.png"/><Relationship Id="rId50" Type="http://schemas.openxmlformats.org/officeDocument/2006/relationships/image" Target="../media/image526.png"/><Relationship Id="rId51" Type="http://schemas.openxmlformats.org/officeDocument/2006/relationships/image" Target="../media/image527.png"/><Relationship Id="rId52" Type="http://schemas.openxmlformats.org/officeDocument/2006/relationships/image" Target="../media/image528.png"/><Relationship Id="rId53" Type="http://schemas.openxmlformats.org/officeDocument/2006/relationships/image" Target="../media/image529.png"/><Relationship Id="rId54" Type="http://schemas.openxmlformats.org/officeDocument/2006/relationships/image" Target="../media/image530.png"/><Relationship Id="rId55" Type="http://schemas.openxmlformats.org/officeDocument/2006/relationships/image" Target="../media/image531.png"/><Relationship Id="rId56" Type="http://schemas.openxmlformats.org/officeDocument/2006/relationships/image" Target="../media/image532.png"/><Relationship Id="rId57" Type="http://schemas.openxmlformats.org/officeDocument/2006/relationships/image" Target="../media/image533.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9.png"/><Relationship Id="rId3" Type="http://schemas.openxmlformats.org/officeDocument/2006/relationships/image" Target="../media/image480.png"/><Relationship Id="rId4" Type="http://schemas.openxmlformats.org/officeDocument/2006/relationships/image" Target="../media/image481.png"/><Relationship Id="rId5" Type="http://schemas.openxmlformats.org/officeDocument/2006/relationships/image" Target="../media/image482.png"/><Relationship Id="rId6" Type="http://schemas.openxmlformats.org/officeDocument/2006/relationships/image" Target="../media/image483.png"/><Relationship Id="rId7" Type="http://schemas.openxmlformats.org/officeDocument/2006/relationships/image" Target="../media/image484.png"/><Relationship Id="rId8" Type="http://schemas.openxmlformats.org/officeDocument/2006/relationships/image" Target="../media/image485.png"/><Relationship Id="rId9" Type="http://schemas.openxmlformats.org/officeDocument/2006/relationships/image" Target="../media/image486.png"/><Relationship Id="rId10" Type="http://schemas.openxmlformats.org/officeDocument/2006/relationships/image" Target="../media/image487.png"/><Relationship Id="rId11" Type="http://schemas.openxmlformats.org/officeDocument/2006/relationships/image" Target="../media/image488.png"/><Relationship Id="rId12" Type="http://schemas.openxmlformats.org/officeDocument/2006/relationships/image" Target="../media/image489.png"/><Relationship Id="rId13" Type="http://schemas.openxmlformats.org/officeDocument/2006/relationships/image" Target="../media/image490.png"/><Relationship Id="rId14" Type="http://schemas.openxmlformats.org/officeDocument/2006/relationships/image" Target="../media/image491.png"/><Relationship Id="rId15" Type="http://schemas.openxmlformats.org/officeDocument/2006/relationships/image" Target="../media/image492.png"/><Relationship Id="rId16" Type="http://schemas.openxmlformats.org/officeDocument/2006/relationships/image" Target="../media/image493.png"/><Relationship Id="rId17" Type="http://schemas.openxmlformats.org/officeDocument/2006/relationships/image" Target="../media/image494.png"/><Relationship Id="rId18" Type="http://schemas.openxmlformats.org/officeDocument/2006/relationships/image" Target="../media/image495.png"/><Relationship Id="rId19" Type="http://schemas.openxmlformats.org/officeDocument/2006/relationships/image" Target="../media/image496.png"/><Relationship Id="rId20" Type="http://schemas.openxmlformats.org/officeDocument/2006/relationships/image" Target="../media/image497.png"/><Relationship Id="rId21" Type="http://schemas.openxmlformats.org/officeDocument/2006/relationships/image" Target="../media/image498.png"/><Relationship Id="rId22" Type="http://schemas.openxmlformats.org/officeDocument/2006/relationships/image" Target="../media/image499.png"/><Relationship Id="rId23" Type="http://schemas.openxmlformats.org/officeDocument/2006/relationships/image" Target="../media/image500.png"/><Relationship Id="rId24" Type="http://schemas.openxmlformats.org/officeDocument/2006/relationships/image" Target="../media/image501.png"/><Relationship Id="rId25" Type="http://schemas.openxmlformats.org/officeDocument/2006/relationships/image" Target="../media/image502.png"/><Relationship Id="rId26" Type="http://schemas.openxmlformats.org/officeDocument/2006/relationships/image" Target="../media/image279.png"/><Relationship Id="rId27" Type="http://schemas.openxmlformats.org/officeDocument/2006/relationships/image" Target="../media/image503.png"/><Relationship Id="rId28" Type="http://schemas.openxmlformats.org/officeDocument/2006/relationships/image" Target="../media/image504.png"/><Relationship Id="rId29" Type="http://schemas.openxmlformats.org/officeDocument/2006/relationships/image" Target="../media/image505.png"/><Relationship Id="rId30" Type="http://schemas.openxmlformats.org/officeDocument/2006/relationships/image" Target="../media/image506.png"/><Relationship Id="rId31" Type="http://schemas.openxmlformats.org/officeDocument/2006/relationships/image" Target="../media/image507.png"/><Relationship Id="rId32" Type="http://schemas.openxmlformats.org/officeDocument/2006/relationships/image" Target="../media/image508.png"/><Relationship Id="rId33" Type="http://schemas.openxmlformats.org/officeDocument/2006/relationships/image" Target="../media/image509.png"/><Relationship Id="rId34" Type="http://schemas.openxmlformats.org/officeDocument/2006/relationships/image" Target="../media/image510.png"/><Relationship Id="rId35" Type="http://schemas.openxmlformats.org/officeDocument/2006/relationships/image" Target="../media/image511.png"/><Relationship Id="rId36" Type="http://schemas.openxmlformats.org/officeDocument/2006/relationships/image" Target="../media/image512.png"/><Relationship Id="rId37" Type="http://schemas.openxmlformats.org/officeDocument/2006/relationships/image" Target="../media/image513.png"/><Relationship Id="rId38" Type="http://schemas.openxmlformats.org/officeDocument/2006/relationships/image" Target="../media/image514.png"/><Relationship Id="rId39" Type="http://schemas.openxmlformats.org/officeDocument/2006/relationships/image" Target="../media/image515.png"/><Relationship Id="rId40" Type="http://schemas.openxmlformats.org/officeDocument/2006/relationships/image" Target="../media/image516.png"/><Relationship Id="rId41" Type="http://schemas.openxmlformats.org/officeDocument/2006/relationships/image" Target="../media/image517.png"/><Relationship Id="rId42" Type="http://schemas.openxmlformats.org/officeDocument/2006/relationships/image" Target="../media/image518.png"/><Relationship Id="rId43" Type="http://schemas.openxmlformats.org/officeDocument/2006/relationships/image" Target="../media/image519.png"/><Relationship Id="rId44" Type="http://schemas.openxmlformats.org/officeDocument/2006/relationships/image" Target="../media/image520.png"/><Relationship Id="rId45" Type="http://schemas.openxmlformats.org/officeDocument/2006/relationships/image" Target="../media/image521.png"/><Relationship Id="rId46" Type="http://schemas.openxmlformats.org/officeDocument/2006/relationships/image" Target="../media/image522.png"/><Relationship Id="rId47" Type="http://schemas.openxmlformats.org/officeDocument/2006/relationships/image" Target="../media/image523.png"/><Relationship Id="rId48" Type="http://schemas.openxmlformats.org/officeDocument/2006/relationships/image" Target="../media/image524.png"/><Relationship Id="rId49" Type="http://schemas.openxmlformats.org/officeDocument/2006/relationships/image" Target="../media/image525.png"/><Relationship Id="rId50" Type="http://schemas.openxmlformats.org/officeDocument/2006/relationships/image" Target="../media/image526.png"/><Relationship Id="rId51" Type="http://schemas.openxmlformats.org/officeDocument/2006/relationships/image" Target="../media/image527.png"/><Relationship Id="rId52" Type="http://schemas.openxmlformats.org/officeDocument/2006/relationships/image" Target="../media/image528.png"/><Relationship Id="rId53" Type="http://schemas.openxmlformats.org/officeDocument/2006/relationships/image" Target="../media/image529.png"/><Relationship Id="rId54" Type="http://schemas.openxmlformats.org/officeDocument/2006/relationships/image" Target="../media/image530.png"/><Relationship Id="rId55" Type="http://schemas.openxmlformats.org/officeDocument/2006/relationships/image" Target="../media/image531.png"/><Relationship Id="rId56" Type="http://schemas.openxmlformats.org/officeDocument/2006/relationships/image" Target="../media/image532.png"/><Relationship Id="rId57" Type="http://schemas.openxmlformats.org/officeDocument/2006/relationships/image" Target="../media/image533.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9.png"/><Relationship Id="rId3" Type="http://schemas.openxmlformats.org/officeDocument/2006/relationships/image" Target="../media/image480.png"/><Relationship Id="rId4" Type="http://schemas.openxmlformats.org/officeDocument/2006/relationships/image" Target="../media/image481.png"/><Relationship Id="rId5" Type="http://schemas.openxmlformats.org/officeDocument/2006/relationships/image" Target="../media/image482.png"/><Relationship Id="rId6" Type="http://schemas.openxmlformats.org/officeDocument/2006/relationships/image" Target="../media/image483.png"/><Relationship Id="rId7" Type="http://schemas.openxmlformats.org/officeDocument/2006/relationships/image" Target="../media/image484.png"/><Relationship Id="rId8" Type="http://schemas.openxmlformats.org/officeDocument/2006/relationships/image" Target="../media/image485.png"/><Relationship Id="rId9" Type="http://schemas.openxmlformats.org/officeDocument/2006/relationships/image" Target="../media/image486.png"/><Relationship Id="rId10" Type="http://schemas.openxmlformats.org/officeDocument/2006/relationships/image" Target="../media/image487.png"/><Relationship Id="rId11" Type="http://schemas.openxmlformats.org/officeDocument/2006/relationships/image" Target="../media/image488.png"/><Relationship Id="rId12" Type="http://schemas.openxmlformats.org/officeDocument/2006/relationships/image" Target="../media/image489.png"/><Relationship Id="rId13" Type="http://schemas.openxmlformats.org/officeDocument/2006/relationships/image" Target="../media/image490.png"/><Relationship Id="rId14" Type="http://schemas.openxmlformats.org/officeDocument/2006/relationships/image" Target="../media/image491.png"/><Relationship Id="rId15" Type="http://schemas.openxmlformats.org/officeDocument/2006/relationships/image" Target="../media/image492.png"/><Relationship Id="rId16" Type="http://schemas.openxmlformats.org/officeDocument/2006/relationships/image" Target="../media/image493.png"/><Relationship Id="rId17" Type="http://schemas.openxmlformats.org/officeDocument/2006/relationships/image" Target="../media/image494.png"/><Relationship Id="rId18" Type="http://schemas.openxmlformats.org/officeDocument/2006/relationships/image" Target="../media/image495.png"/><Relationship Id="rId19" Type="http://schemas.openxmlformats.org/officeDocument/2006/relationships/image" Target="../media/image496.png"/><Relationship Id="rId20" Type="http://schemas.openxmlformats.org/officeDocument/2006/relationships/image" Target="../media/image497.png"/><Relationship Id="rId21" Type="http://schemas.openxmlformats.org/officeDocument/2006/relationships/image" Target="../media/image498.png"/><Relationship Id="rId22" Type="http://schemas.openxmlformats.org/officeDocument/2006/relationships/image" Target="../media/image499.png"/><Relationship Id="rId23" Type="http://schemas.openxmlformats.org/officeDocument/2006/relationships/image" Target="../media/image500.png"/><Relationship Id="rId24" Type="http://schemas.openxmlformats.org/officeDocument/2006/relationships/image" Target="../media/image501.png"/><Relationship Id="rId25" Type="http://schemas.openxmlformats.org/officeDocument/2006/relationships/image" Target="../media/image502.png"/><Relationship Id="rId26" Type="http://schemas.openxmlformats.org/officeDocument/2006/relationships/image" Target="../media/image279.png"/><Relationship Id="rId27" Type="http://schemas.openxmlformats.org/officeDocument/2006/relationships/image" Target="../media/image503.png"/><Relationship Id="rId28" Type="http://schemas.openxmlformats.org/officeDocument/2006/relationships/image" Target="../media/image504.png"/><Relationship Id="rId29" Type="http://schemas.openxmlformats.org/officeDocument/2006/relationships/image" Target="../media/image505.png"/><Relationship Id="rId30" Type="http://schemas.openxmlformats.org/officeDocument/2006/relationships/image" Target="../media/image506.png"/><Relationship Id="rId31" Type="http://schemas.openxmlformats.org/officeDocument/2006/relationships/image" Target="../media/image507.png"/><Relationship Id="rId32" Type="http://schemas.openxmlformats.org/officeDocument/2006/relationships/image" Target="../media/image508.png"/><Relationship Id="rId33" Type="http://schemas.openxmlformats.org/officeDocument/2006/relationships/image" Target="../media/image509.png"/><Relationship Id="rId34" Type="http://schemas.openxmlformats.org/officeDocument/2006/relationships/image" Target="../media/image510.png"/><Relationship Id="rId35" Type="http://schemas.openxmlformats.org/officeDocument/2006/relationships/image" Target="../media/image511.png"/><Relationship Id="rId36" Type="http://schemas.openxmlformats.org/officeDocument/2006/relationships/image" Target="../media/image512.png"/><Relationship Id="rId37" Type="http://schemas.openxmlformats.org/officeDocument/2006/relationships/image" Target="../media/image513.png"/><Relationship Id="rId38" Type="http://schemas.openxmlformats.org/officeDocument/2006/relationships/image" Target="../media/image514.png"/><Relationship Id="rId39" Type="http://schemas.openxmlformats.org/officeDocument/2006/relationships/image" Target="../media/image515.png"/><Relationship Id="rId40" Type="http://schemas.openxmlformats.org/officeDocument/2006/relationships/image" Target="../media/image516.png"/><Relationship Id="rId41" Type="http://schemas.openxmlformats.org/officeDocument/2006/relationships/image" Target="../media/image517.png"/><Relationship Id="rId42" Type="http://schemas.openxmlformats.org/officeDocument/2006/relationships/image" Target="../media/image518.png"/><Relationship Id="rId43" Type="http://schemas.openxmlformats.org/officeDocument/2006/relationships/image" Target="../media/image519.png"/><Relationship Id="rId44" Type="http://schemas.openxmlformats.org/officeDocument/2006/relationships/image" Target="../media/image520.png"/><Relationship Id="rId45" Type="http://schemas.openxmlformats.org/officeDocument/2006/relationships/image" Target="../media/image521.png"/><Relationship Id="rId46" Type="http://schemas.openxmlformats.org/officeDocument/2006/relationships/image" Target="../media/image522.png"/><Relationship Id="rId47" Type="http://schemas.openxmlformats.org/officeDocument/2006/relationships/image" Target="../media/image523.png"/><Relationship Id="rId48" Type="http://schemas.openxmlformats.org/officeDocument/2006/relationships/image" Target="../media/image524.png"/><Relationship Id="rId49" Type="http://schemas.openxmlformats.org/officeDocument/2006/relationships/image" Target="../media/image525.png"/><Relationship Id="rId50" Type="http://schemas.openxmlformats.org/officeDocument/2006/relationships/image" Target="../media/image526.png"/><Relationship Id="rId51" Type="http://schemas.openxmlformats.org/officeDocument/2006/relationships/image" Target="../media/image527.png"/><Relationship Id="rId52" Type="http://schemas.openxmlformats.org/officeDocument/2006/relationships/image" Target="../media/image528.png"/><Relationship Id="rId53" Type="http://schemas.openxmlformats.org/officeDocument/2006/relationships/image" Target="../media/image529.png"/><Relationship Id="rId54" Type="http://schemas.openxmlformats.org/officeDocument/2006/relationships/image" Target="../media/image530.png"/><Relationship Id="rId55" Type="http://schemas.openxmlformats.org/officeDocument/2006/relationships/image" Target="../media/image531.png"/><Relationship Id="rId56" Type="http://schemas.openxmlformats.org/officeDocument/2006/relationships/image" Target="../media/image532.png"/><Relationship Id="rId57" Type="http://schemas.openxmlformats.org/officeDocument/2006/relationships/image" Target="../media/image533.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9.png"/><Relationship Id="rId3" Type="http://schemas.openxmlformats.org/officeDocument/2006/relationships/image" Target="../media/image480.png"/><Relationship Id="rId4" Type="http://schemas.openxmlformats.org/officeDocument/2006/relationships/image" Target="../media/image481.png"/><Relationship Id="rId5" Type="http://schemas.openxmlformats.org/officeDocument/2006/relationships/image" Target="../media/image482.png"/><Relationship Id="rId6" Type="http://schemas.openxmlformats.org/officeDocument/2006/relationships/image" Target="../media/image483.png"/><Relationship Id="rId7" Type="http://schemas.openxmlformats.org/officeDocument/2006/relationships/image" Target="../media/image484.png"/><Relationship Id="rId8" Type="http://schemas.openxmlformats.org/officeDocument/2006/relationships/image" Target="../media/image485.png"/><Relationship Id="rId9" Type="http://schemas.openxmlformats.org/officeDocument/2006/relationships/image" Target="../media/image486.png"/><Relationship Id="rId10" Type="http://schemas.openxmlformats.org/officeDocument/2006/relationships/image" Target="../media/image487.png"/><Relationship Id="rId11" Type="http://schemas.openxmlformats.org/officeDocument/2006/relationships/image" Target="../media/image488.png"/><Relationship Id="rId12" Type="http://schemas.openxmlformats.org/officeDocument/2006/relationships/image" Target="../media/image489.png"/><Relationship Id="rId13" Type="http://schemas.openxmlformats.org/officeDocument/2006/relationships/image" Target="../media/image490.png"/><Relationship Id="rId14" Type="http://schemas.openxmlformats.org/officeDocument/2006/relationships/image" Target="../media/image491.png"/><Relationship Id="rId15" Type="http://schemas.openxmlformats.org/officeDocument/2006/relationships/image" Target="../media/image492.png"/><Relationship Id="rId16" Type="http://schemas.openxmlformats.org/officeDocument/2006/relationships/image" Target="../media/image493.png"/><Relationship Id="rId17" Type="http://schemas.openxmlformats.org/officeDocument/2006/relationships/image" Target="../media/image494.png"/><Relationship Id="rId18" Type="http://schemas.openxmlformats.org/officeDocument/2006/relationships/image" Target="../media/image495.png"/><Relationship Id="rId19" Type="http://schemas.openxmlformats.org/officeDocument/2006/relationships/image" Target="../media/image496.png"/><Relationship Id="rId20" Type="http://schemas.openxmlformats.org/officeDocument/2006/relationships/image" Target="../media/image497.png"/><Relationship Id="rId21" Type="http://schemas.openxmlformats.org/officeDocument/2006/relationships/image" Target="../media/image498.png"/><Relationship Id="rId22" Type="http://schemas.openxmlformats.org/officeDocument/2006/relationships/image" Target="../media/image499.png"/><Relationship Id="rId23" Type="http://schemas.openxmlformats.org/officeDocument/2006/relationships/image" Target="../media/image500.png"/><Relationship Id="rId24" Type="http://schemas.openxmlformats.org/officeDocument/2006/relationships/image" Target="../media/image501.png"/><Relationship Id="rId25" Type="http://schemas.openxmlformats.org/officeDocument/2006/relationships/image" Target="../media/image502.png"/><Relationship Id="rId26" Type="http://schemas.openxmlformats.org/officeDocument/2006/relationships/image" Target="../media/image279.png"/><Relationship Id="rId27" Type="http://schemas.openxmlformats.org/officeDocument/2006/relationships/image" Target="../media/image503.png"/><Relationship Id="rId28" Type="http://schemas.openxmlformats.org/officeDocument/2006/relationships/image" Target="../media/image504.png"/><Relationship Id="rId29" Type="http://schemas.openxmlformats.org/officeDocument/2006/relationships/image" Target="../media/image505.png"/><Relationship Id="rId30" Type="http://schemas.openxmlformats.org/officeDocument/2006/relationships/image" Target="../media/image506.png"/><Relationship Id="rId31" Type="http://schemas.openxmlformats.org/officeDocument/2006/relationships/image" Target="../media/image507.png"/><Relationship Id="rId32" Type="http://schemas.openxmlformats.org/officeDocument/2006/relationships/image" Target="../media/image508.png"/><Relationship Id="rId33" Type="http://schemas.openxmlformats.org/officeDocument/2006/relationships/image" Target="../media/image509.png"/><Relationship Id="rId34" Type="http://schemas.openxmlformats.org/officeDocument/2006/relationships/image" Target="../media/image510.png"/><Relationship Id="rId35" Type="http://schemas.openxmlformats.org/officeDocument/2006/relationships/image" Target="../media/image511.png"/><Relationship Id="rId36" Type="http://schemas.openxmlformats.org/officeDocument/2006/relationships/image" Target="../media/image512.png"/><Relationship Id="rId37" Type="http://schemas.openxmlformats.org/officeDocument/2006/relationships/image" Target="../media/image513.png"/><Relationship Id="rId38" Type="http://schemas.openxmlformats.org/officeDocument/2006/relationships/image" Target="../media/image514.png"/><Relationship Id="rId39" Type="http://schemas.openxmlformats.org/officeDocument/2006/relationships/image" Target="../media/image515.png"/><Relationship Id="rId40" Type="http://schemas.openxmlformats.org/officeDocument/2006/relationships/image" Target="../media/image516.png"/><Relationship Id="rId41" Type="http://schemas.openxmlformats.org/officeDocument/2006/relationships/image" Target="../media/image517.png"/><Relationship Id="rId42" Type="http://schemas.openxmlformats.org/officeDocument/2006/relationships/image" Target="../media/image518.png"/><Relationship Id="rId43" Type="http://schemas.openxmlformats.org/officeDocument/2006/relationships/image" Target="../media/image519.png"/><Relationship Id="rId44" Type="http://schemas.openxmlformats.org/officeDocument/2006/relationships/image" Target="../media/image520.png"/><Relationship Id="rId45" Type="http://schemas.openxmlformats.org/officeDocument/2006/relationships/image" Target="../media/image521.png"/><Relationship Id="rId46" Type="http://schemas.openxmlformats.org/officeDocument/2006/relationships/image" Target="../media/image522.png"/><Relationship Id="rId47" Type="http://schemas.openxmlformats.org/officeDocument/2006/relationships/image" Target="../media/image523.png"/><Relationship Id="rId48" Type="http://schemas.openxmlformats.org/officeDocument/2006/relationships/image" Target="../media/image524.png"/><Relationship Id="rId49" Type="http://schemas.openxmlformats.org/officeDocument/2006/relationships/image" Target="../media/image525.png"/><Relationship Id="rId50" Type="http://schemas.openxmlformats.org/officeDocument/2006/relationships/image" Target="../media/image526.png"/><Relationship Id="rId51" Type="http://schemas.openxmlformats.org/officeDocument/2006/relationships/image" Target="../media/image527.png"/><Relationship Id="rId52" Type="http://schemas.openxmlformats.org/officeDocument/2006/relationships/image" Target="../media/image528.png"/><Relationship Id="rId53" Type="http://schemas.openxmlformats.org/officeDocument/2006/relationships/image" Target="../media/image529.png"/><Relationship Id="rId54" Type="http://schemas.openxmlformats.org/officeDocument/2006/relationships/image" Target="../media/image530.png"/><Relationship Id="rId55" Type="http://schemas.openxmlformats.org/officeDocument/2006/relationships/image" Target="../media/image531.png"/><Relationship Id="rId56" Type="http://schemas.openxmlformats.org/officeDocument/2006/relationships/image" Target="../media/image532.png"/><Relationship Id="rId57" Type="http://schemas.openxmlformats.org/officeDocument/2006/relationships/image" Target="../media/image533.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9.png"/><Relationship Id="rId3" Type="http://schemas.openxmlformats.org/officeDocument/2006/relationships/image" Target="../media/image480.png"/><Relationship Id="rId4" Type="http://schemas.openxmlformats.org/officeDocument/2006/relationships/image" Target="../media/image481.png"/><Relationship Id="rId5" Type="http://schemas.openxmlformats.org/officeDocument/2006/relationships/image" Target="../media/image482.png"/><Relationship Id="rId6" Type="http://schemas.openxmlformats.org/officeDocument/2006/relationships/image" Target="../media/image483.png"/><Relationship Id="rId7" Type="http://schemas.openxmlformats.org/officeDocument/2006/relationships/image" Target="../media/image484.png"/><Relationship Id="rId8" Type="http://schemas.openxmlformats.org/officeDocument/2006/relationships/image" Target="../media/image485.png"/><Relationship Id="rId9" Type="http://schemas.openxmlformats.org/officeDocument/2006/relationships/image" Target="../media/image486.png"/><Relationship Id="rId10" Type="http://schemas.openxmlformats.org/officeDocument/2006/relationships/image" Target="../media/image487.png"/><Relationship Id="rId11" Type="http://schemas.openxmlformats.org/officeDocument/2006/relationships/image" Target="../media/image488.png"/><Relationship Id="rId12" Type="http://schemas.openxmlformats.org/officeDocument/2006/relationships/image" Target="../media/image489.png"/><Relationship Id="rId13" Type="http://schemas.openxmlformats.org/officeDocument/2006/relationships/image" Target="../media/image490.png"/><Relationship Id="rId14" Type="http://schemas.openxmlformats.org/officeDocument/2006/relationships/image" Target="../media/image491.png"/><Relationship Id="rId15" Type="http://schemas.openxmlformats.org/officeDocument/2006/relationships/image" Target="../media/image492.png"/><Relationship Id="rId16" Type="http://schemas.openxmlformats.org/officeDocument/2006/relationships/image" Target="../media/image493.png"/><Relationship Id="rId17" Type="http://schemas.openxmlformats.org/officeDocument/2006/relationships/image" Target="../media/image494.png"/><Relationship Id="rId18" Type="http://schemas.openxmlformats.org/officeDocument/2006/relationships/image" Target="../media/image495.png"/><Relationship Id="rId19" Type="http://schemas.openxmlformats.org/officeDocument/2006/relationships/image" Target="../media/image496.png"/><Relationship Id="rId20" Type="http://schemas.openxmlformats.org/officeDocument/2006/relationships/image" Target="../media/image497.png"/><Relationship Id="rId21" Type="http://schemas.openxmlformats.org/officeDocument/2006/relationships/image" Target="../media/image498.png"/><Relationship Id="rId22" Type="http://schemas.openxmlformats.org/officeDocument/2006/relationships/image" Target="../media/image499.png"/><Relationship Id="rId23" Type="http://schemas.openxmlformats.org/officeDocument/2006/relationships/image" Target="../media/image500.png"/><Relationship Id="rId24" Type="http://schemas.openxmlformats.org/officeDocument/2006/relationships/image" Target="../media/image501.png"/><Relationship Id="rId25" Type="http://schemas.openxmlformats.org/officeDocument/2006/relationships/image" Target="../media/image502.png"/><Relationship Id="rId26" Type="http://schemas.openxmlformats.org/officeDocument/2006/relationships/image" Target="../media/image279.png"/><Relationship Id="rId27" Type="http://schemas.openxmlformats.org/officeDocument/2006/relationships/image" Target="../media/image503.png"/><Relationship Id="rId28" Type="http://schemas.openxmlformats.org/officeDocument/2006/relationships/image" Target="../media/image504.png"/><Relationship Id="rId29" Type="http://schemas.openxmlformats.org/officeDocument/2006/relationships/image" Target="../media/image505.png"/><Relationship Id="rId30" Type="http://schemas.openxmlformats.org/officeDocument/2006/relationships/image" Target="../media/image506.png"/><Relationship Id="rId31" Type="http://schemas.openxmlformats.org/officeDocument/2006/relationships/image" Target="../media/image507.png"/><Relationship Id="rId32" Type="http://schemas.openxmlformats.org/officeDocument/2006/relationships/image" Target="../media/image508.png"/><Relationship Id="rId33" Type="http://schemas.openxmlformats.org/officeDocument/2006/relationships/image" Target="../media/image509.png"/><Relationship Id="rId34" Type="http://schemas.openxmlformats.org/officeDocument/2006/relationships/image" Target="../media/image510.png"/><Relationship Id="rId35" Type="http://schemas.openxmlformats.org/officeDocument/2006/relationships/image" Target="../media/image511.png"/><Relationship Id="rId36" Type="http://schemas.openxmlformats.org/officeDocument/2006/relationships/image" Target="../media/image512.png"/><Relationship Id="rId37" Type="http://schemas.openxmlformats.org/officeDocument/2006/relationships/image" Target="../media/image513.png"/><Relationship Id="rId38" Type="http://schemas.openxmlformats.org/officeDocument/2006/relationships/image" Target="../media/image514.png"/><Relationship Id="rId39" Type="http://schemas.openxmlformats.org/officeDocument/2006/relationships/image" Target="../media/image515.png"/><Relationship Id="rId40" Type="http://schemas.openxmlformats.org/officeDocument/2006/relationships/image" Target="../media/image516.png"/><Relationship Id="rId41" Type="http://schemas.openxmlformats.org/officeDocument/2006/relationships/image" Target="../media/image517.png"/><Relationship Id="rId42" Type="http://schemas.openxmlformats.org/officeDocument/2006/relationships/image" Target="../media/image518.png"/><Relationship Id="rId43" Type="http://schemas.openxmlformats.org/officeDocument/2006/relationships/image" Target="../media/image519.png"/><Relationship Id="rId44" Type="http://schemas.openxmlformats.org/officeDocument/2006/relationships/image" Target="../media/image520.png"/><Relationship Id="rId45" Type="http://schemas.openxmlformats.org/officeDocument/2006/relationships/image" Target="../media/image521.png"/><Relationship Id="rId46" Type="http://schemas.openxmlformats.org/officeDocument/2006/relationships/image" Target="../media/image522.png"/><Relationship Id="rId47" Type="http://schemas.openxmlformats.org/officeDocument/2006/relationships/image" Target="../media/image523.png"/><Relationship Id="rId48" Type="http://schemas.openxmlformats.org/officeDocument/2006/relationships/image" Target="../media/image524.png"/><Relationship Id="rId49" Type="http://schemas.openxmlformats.org/officeDocument/2006/relationships/image" Target="../media/image525.png"/><Relationship Id="rId50" Type="http://schemas.openxmlformats.org/officeDocument/2006/relationships/image" Target="../media/image526.png"/><Relationship Id="rId51" Type="http://schemas.openxmlformats.org/officeDocument/2006/relationships/image" Target="../media/image527.png"/><Relationship Id="rId52" Type="http://schemas.openxmlformats.org/officeDocument/2006/relationships/image" Target="../media/image528.png"/><Relationship Id="rId53" Type="http://schemas.openxmlformats.org/officeDocument/2006/relationships/image" Target="../media/image529.png"/><Relationship Id="rId54" Type="http://schemas.openxmlformats.org/officeDocument/2006/relationships/image" Target="../media/image530.png"/><Relationship Id="rId55" Type="http://schemas.openxmlformats.org/officeDocument/2006/relationships/image" Target="../media/image531.png"/><Relationship Id="rId56" Type="http://schemas.openxmlformats.org/officeDocument/2006/relationships/image" Target="../media/image532.png"/><Relationship Id="rId57" Type="http://schemas.openxmlformats.org/officeDocument/2006/relationships/image" Target="../media/image533.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34.png"/><Relationship Id="rId3" Type="http://schemas.openxmlformats.org/officeDocument/2006/relationships/image" Target="../media/image535.png"/><Relationship Id="rId4" Type="http://schemas.openxmlformats.org/officeDocument/2006/relationships/image" Target="../media/image536.png"/><Relationship Id="rId5" Type="http://schemas.openxmlformats.org/officeDocument/2006/relationships/image" Target="../media/image279.png"/><Relationship Id="rId6" Type="http://schemas.openxmlformats.org/officeDocument/2006/relationships/image" Target="../media/image537.png"/><Relationship Id="rId7" Type="http://schemas.openxmlformats.org/officeDocument/2006/relationships/image" Target="../media/image538.png"/><Relationship Id="rId8" Type="http://schemas.openxmlformats.org/officeDocument/2006/relationships/image" Target="../media/image539.png"/><Relationship Id="rId9" Type="http://schemas.openxmlformats.org/officeDocument/2006/relationships/image" Target="../media/image540.png"/><Relationship Id="rId10" Type="http://schemas.openxmlformats.org/officeDocument/2006/relationships/image" Target="../media/image541.png"/><Relationship Id="rId11" Type="http://schemas.openxmlformats.org/officeDocument/2006/relationships/image" Target="../media/image542.png"/><Relationship Id="rId12" Type="http://schemas.openxmlformats.org/officeDocument/2006/relationships/image" Target="../media/image543.png"/><Relationship Id="rId13" Type="http://schemas.openxmlformats.org/officeDocument/2006/relationships/image" Target="../media/image544.png"/><Relationship Id="rId14" Type="http://schemas.openxmlformats.org/officeDocument/2006/relationships/image" Target="../media/image545.png"/><Relationship Id="rId15" Type="http://schemas.openxmlformats.org/officeDocument/2006/relationships/image" Target="../media/image546.png"/><Relationship Id="rId16" Type="http://schemas.openxmlformats.org/officeDocument/2006/relationships/image" Target="../media/image547.png"/><Relationship Id="rId17" Type="http://schemas.openxmlformats.org/officeDocument/2006/relationships/image" Target="../media/image548.png"/><Relationship Id="rId18" Type="http://schemas.openxmlformats.org/officeDocument/2006/relationships/image" Target="../media/image549.png"/><Relationship Id="rId19" Type="http://schemas.openxmlformats.org/officeDocument/2006/relationships/image" Target="../media/image550.png"/><Relationship Id="rId20" Type="http://schemas.openxmlformats.org/officeDocument/2006/relationships/image" Target="../media/image551.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52.png"/><Relationship Id="rId3" Type="http://schemas.openxmlformats.org/officeDocument/2006/relationships/image" Target="../media/image553.png"/><Relationship Id="rId4" Type="http://schemas.openxmlformats.org/officeDocument/2006/relationships/image" Target="../media/image554.png"/><Relationship Id="rId5" Type="http://schemas.openxmlformats.org/officeDocument/2006/relationships/image" Target="../media/image555.png"/><Relationship Id="rId6" Type="http://schemas.openxmlformats.org/officeDocument/2006/relationships/image" Target="../media/image556.png"/><Relationship Id="rId7" Type="http://schemas.openxmlformats.org/officeDocument/2006/relationships/image" Target="../media/image557.png"/><Relationship Id="rId8" Type="http://schemas.openxmlformats.org/officeDocument/2006/relationships/image" Target="../media/image558.png"/><Relationship Id="rId9" Type="http://schemas.openxmlformats.org/officeDocument/2006/relationships/image" Target="../media/image559.png"/><Relationship Id="rId10" Type="http://schemas.openxmlformats.org/officeDocument/2006/relationships/image" Target="../media/image560.png"/><Relationship Id="rId11" Type="http://schemas.openxmlformats.org/officeDocument/2006/relationships/image" Target="../media/image279.png"/><Relationship Id="rId12" Type="http://schemas.openxmlformats.org/officeDocument/2006/relationships/image" Target="../media/image561.png"/><Relationship Id="rId13" Type="http://schemas.openxmlformats.org/officeDocument/2006/relationships/image" Target="../media/image562.png"/><Relationship Id="rId14" Type="http://schemas.openxmlformats.org/officeDocument/2006/relationships/image" Target="../media/image563.png"/><Relationship Id="rId15" Type="http://schemas.openxmlformats.org/officeDocument/2006/relationships/image" Target="../media/image564.png"/><Relationship Id="rId16" Type="http://schemas.openxmlformats.org/officeDocument/2006/relationships/image" Target="../media/image565.png"/><Relationship Id="rId17" Type="http://schemas.openxmlformats.org/officeDocument/2006/relationships/image" Target="../media/image566.png"/><Relationship Id="rId18" Type="http://schemas.openxmlformats.org/officeDocument/2006/relationships/image" Target="../media/image567.png"/><Relationship Id="rId19" Type="http://schemas.openxmlformats.org/officeDocument/2006/relationships/image" Target="../media/image568.png"/><Relationship Id="rId20" Type="http://schemas.openxmlformats.org/officeDocument/2006/relationships/image" Target="../media/image569.png"/><Relationship Id="rId21" Type="http://schemas.openxmlformats.org/officeDocument/2006/relationships/image" Target="../media/image570.png"/><Relationship Id="rId22" Type="http://schemas.openxmlformats.org/officeDocument/2006/relationships/image" Target="../media/image571.png"/><Relationship Id="rId23" Type="http://schemas.openxmlformats.org/officeDocument/2006/relationships/image" Target="../media/image572.png"/><Relationship Id="rId24" Type="http://schemas.openxmlformats.org/officeDocument/2006/relationships/image" Target="../media/image573.png"/><Relationship Id="rId25" Type="http://schemas.openxmlformats.org/officeDocument/2006/relationships/image" Target="../media/image574.png"/><Relationship Id="rId26" Type="http://schemas.openxmlformats.org/officeDocument/2006/relationships/image" Target="../media/image575.png"/><Relationship Id="rId27" Type="http://schemas.openxmlformats.org/officeDocument/2006/relationships/image" Target="../media/image576.png"/><Relationship Id="rId28" Type="http://schemas.openxmlformats.org/officeDocument/2006/relationships/image" Target="../media/image577.png"/><Relationship Id="rId29" Type="http://schemas.openxmlformats.org/officeDocument/2006/relationships/image" Target="../media/image578.png"/><Relationship Id="rId30" Type="http://schemas.openxmlformats.org/officeDocument/2006/relationships/image" Target="../media/image579.png"/><Relationship Id="rId31" Type="http://schemas.openxmlformats.org/officeDocument/2006/relationships/image" Target="../media/image580.png"/><Relationship Id="rId32" Type="http://schemas.openxmlformats.org/officeDocument/2006/relationships/image" Target="../media/image581.png"/><Relationship Id="rId33" Type="http://schemas.openxmlformats.org/officeDocument/2006/relationships/image" Target="../media/image582.png"/><Relationship Id="rId34" Type="http://schemas.openxmlformats.org/officeDocument/2006/relationships/image" Target="../media/image583.png"/><Relationship Id="rId35" Type="http://schemas.openxmlformats.org/officeDocument/2006/relationships/image" Target="../media/image584.png"/><Relationship Id="rId36" Type="http://schemas.openxmlformats.org/officeDocument/2006/relationships/image" Target="../media/image585.png"/><Relationship Id="rId37" Type="http://schemas.openxmlformats.org/officeDocument/2006/relationships/image" Target="../media/image586.png"/><Relationship Id="rId38" Type="http://schemas.openxmlformats.org/officeDocument/2006/relationships/image" Target="../media/image587.png"/><Relationship Id="rId39" Type="http://schemas.openxmlformats.org/officeDocument/2006/relationships/image" Target="../media/image588.png"/><Relationship Id="rId40" Type="http://schemas.openxmlformats.org/officeDocument/2006/relationships/image" Target="../media/image589.png"/><Relationship Id="rId41" Type="http://schemas.openxmlformats.org/officeDocument/2006/relationships/image" Target="../media/image590.png"/><Relationship Id="rId42" Type="http://schemas.openxmlformats.org/officeDocument/2006/relationships/image" Target="../media/image591.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92.png"/><Relationship Id="rId3" Type="http://schemas.openxmlformats.org/officeDocument/2006/relationships/image" Target="../media/image593.png"/><Relationship Id="rId4" Type="http://schemas.openxmlformats.org/officeDocument/2006/relationships/image" Target="../media/image594.png"/><Relationship Id="rId5" Type="http://schemas.openxmlformats.org/officeDocument/2006/relationships/image" Target="../media/image595.png"/><Relationship Id="rId6" Type="http://schemas.openxmlformats.org/officeDocument/2006/relationships/image" Target="../media/image596.png"/><Relationship Id="rId7" Type="http://schemas.openxmlformats.org/officeDocument/2006/relationships/image" Target="../media/image597.png"/><Relationship Id="rId8" Type="http://schemas.openxmlformats.org/officeDocument/2006/relationships/image" Target="../media/image598.png"/><Relationship Id="rId9" Type="http://schemas.openxmlformats.org/officeDocument/2006/relationships/image" Target="../media/image599.png"/><Relationship Id="rId10" Type="http://schemas.openxmlformats.org/officeDocument/2006/relationships/image" Target="../media/image600.png"/><Relationship Id="rId11" Type="http://schemas.openxmlformats.org/officeDocument/2006/relationships/image" Target="../media/image601.png"/><Relationship Id="rId12" Type="http://schemas.openxmlformats.org/officeDocument/2006/relationships/image" Target="../media/image602.png"/><Relationship Id="rId13" Type="http://schemas.openxmlformats.org/officeDocument/2006/relationships/image" Target="../media/image603.png"/><Relationship Id="rId14" Type="http://schemas.openxmlformats.org/officeDocument/2006/relationships/image" Target="../media/image279.png"/><Relationship Id="rId15" Type="http://schemas.openxmlformats.org/officeDocument/2006/relationships/image" Target="../media/image604.png"/><Relationship Id="rId16" Type="http://schemas.openxmlformats.org/officeDocument/2006/relationships/image" Target="../media/image605.png"/><Relationship Id="rId17" Type="http://schemas.openxmlformats.org/officeDocument/2006/relationships/image" Target="../media/image606.png"/><Relationship Id="rId18" Type="http://schemas.openxmlformats.org/officeDocument/2006/relationships/image" Target="../media/image607.png"/><Relationship Id="rId19" Type="http://schemas.openxmlformats.org/officeDocument/2006/relationships/image" Target="../media/image608.png"/><Relationship Id="rId20" Type="http://schemas.openxmlformats.org/officeDocument/2006/relationships/image" Target="../media/image609.png"/><Relationship Id="rId21" Type="http://schemas.openxmlformats.org/officeDocument/2006/relationships/image" Target="../media/image610.png"/><Relationship Id="rId22" Type="http://schemas.openxmlformats.org/officeDocument/2006/relationships/image" Target="../media/image611.png"/><Relationship Id="rId23" Type="http://schemas.openxmlformats.org/officeDocument/2006/relationships/image" Target="../media/image612.png"/><Relationship Id="rId24" Type="http://schemas.openxmlformats.org/officeDocument/2006/relationships/image" Target="../media/image613.png"/><Relationship Id="rId25" Type="http://schemas.openxmlformats.org/officeDocument/2006/relationships/image" Target="../media/image614.png"/><Relationship Id="rId26" Type="http://schemas.openxmlformats.org/officeDocument/2006/relationships/image" Target="../media/image615.png"/><Relationship Id="rId27" Type="http://schemas.openxmlformats.org/officeDocument/2006/relationships/image" Target="../media/image616.png"/><Relationship Id="rId28" Type="http://schemas.openxmlformats.org/officeDocument/2006/relationships/image" Target="../media/image617.png"/><Relationship Id="rId29" Type="http://schemas.openxmlformats.org/officeDocument/2006/relationships/image" Target="../media/image618.png"/><Relationship Id="rId30" Type="http://schemas.openxmlformats.org/officeDocument/2006/relationships/image" Target="../media/image619.png"/><Relationship Id="rId31" Type="http://schemas.openxmlformats.org/officeDocument/2006/relationships/image" Target="../media/image620.png"/><Relationship Id="rId32" Type="http://schemas.openxmlformats.org/officeDocument/2006/relationships/image" Target="../media/image621.png"/><Relationship Id="rId33" Type="http://schemas.openxmlformats.org/officeDocument/2006/relationships/image" Target="../media/image622.png"/><Relationship Id="rId34" Type="http://schemas.openxmlformats.org/officeDocument/2006/relationships/image" Target="../media/image623.png"/><Relationship Id="rId35" Type="http://schemas.openxmlformats.org/officeDocument/2006/relationships/image" Target="../media/image624.png"/><Relationship Id="rId36" Type="http://schemas.openxmlformats.org/officeDocument/2006/relationships/image" Target="../media/image625.png"/><Relationship Id="rId37" Type="http://schemas.openxmlformats.org/officeDocument/2006/relationships/image" Target="../media/image626.png"/><Relationship Id="rId38" Type="http://schemas.openxmlformats.org/officeDocument/2006/relationships/image" Target="../media/image627.png"/><Relationship Id="rId39" Type="http://schemas.openxmlformats.org/officeDocument/2006/relationships/image" Target="../media/image628.png"/><Relationship Id="rId40" Type="http://schemas.openxmlformats.org/officeDocument/2006/relationships/image" Target="../media/image629.png"/><Relationship Id="rId41" Type="http://schemas.openxmlformats.org/officeDocument/2006/relationships/image" Target="../media/image630.png"/><Relationship Id="rId42" Type="http://schemas.openxmlformats.org/officeDocument/2006/relationships/image" Target="../media/image631.png"/><Relationship Id="rId43" Type="http://schemas.openxmlformats.org/officeDocument/2006/relationships/image" Target="../media/image632.png"/><Relationship Id="rId44" Type="http://schemas.openxmlformats.org/officeDocument/2006/relationships/image" Target="../media/image633.png"/><Relationship Id="rId45" Type="http://schemas.openxmlformats.org/officeDocument/2006/relationships/image" Target="../media/image634.png"/><Relationship Id="rId46" Type="http://schemas.openxmlformats.org/officeDocument/2006/relationships/image" Target="../media/image635.png"/><Relationship Id="rId47" Type="http://schemas.openxmlformats.org/officeDocument/2006/relationships/image" Target="../media/image636.png"/><Relationship Id="rId48" Type="http://schemas.openxmlformats.org/officeDocument/2006/relationships/image" Target="../media/image637.png"/><Relationship Id="rId49" Type="http://schemas.openxmlformats.org/officeDocument/2006/relationships/image" Target="../media/image638.png"/><Relationship Id="rId50" Type="http://schemas.openxmlformats.org/officeDocument/2006/relationships/image" Target="../media/image639.png"/><Relationship Id="rId51" Type="http://schemas.openxmlformats.org/officeDocument/2006/relationships/image" Target="../media/image640.png"/><Relationship Id="rId52" Type="http://schemas.openxmlformats.org/officeDocument/2006/relationships/image" Target="../media/image641.png"/><Relationship Id="rId53" Type="http://schemas.openxmlformats.org/officeDocument/2006/relationships/image" Target="../media/image642.png"/><Relationship Id="rId54" Type="http://schemas.openxmlformats.org/officeDocument/2006/relationships/image" Target="../media/image643.png"/><Relationship Id="rId55" Type="http://schemas.openxmlformats.org/officeDocument/2006/relationships/image" Target="../media/image644.png"/><Relationship Id="rId56" Type="http://schemas.openxmlformats.org/officeDocument/2006/relationships/image" Target="../media/image645.png"/><Relationship Id="rId57" Type="http://schemas.openxmlformats.org/officeDocument/2006/relationships/image" Target="../media/image646.png"/><Relationship Id="rId58" Type="http://schemas.openxmlformats.org/officeDocument/2006/relationships/image" Target="../media/image647.png"/><Relationship Id="rId59" Type="http://schemas.openxmlformats.org/officeDocument/2006/relationships/image" Target="../media/image648.png"/><Relationship Id="rId60" Type="http://schemas.openxmlformats.org/officeDocument/2006/relationships/image" Target="../media/image649.png"/><Relationship Id="rId61" Type="http://schemas.openxmlformats.org/officeDocument/2006/relationships/image" Target="../media/image650.png"/><Relationship Id="rId62" Type="http://schemas.openxmlformats.org/officeDocument/2006/relationships/image" Target="../media/image651.png"/><Relationship Id="rId63" Type="http://schemas.openxmlformats.org/officeDocument/2006/relationships/image" Target="../media/image652.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53.png"/><Relationship Id="rId3" Type="http://schemas.openxmlformats.org/officeDocument/2006/relationships/image" Target="../media/image654.png"/><Relationship Id="rId4" Type="http://schemas.openxmlformats.org/officeDocument/2006/relationships/image" Target="../media/image655.png"/><Relationship Id="rId5" Type="http://schemas.openxmlformats.org/officeDocument/2006/relationships/image" Target="../media/image656.png"/><Relationship Id="rId6" Type="http://schemas.openxmlformats.org/officeDocument/2006/relationships/image" Target="../media/image657.png"/><Relationship Id="rId7" Type="http://schemas.openxmlformats.org/officeDocument/2006/relationships/image" Target="../media/image658.png"/><Relationship Id="rId8" Type="http://schemas.openxmlformats.org/officeDocument/2006/relationships/image" Target="../media/image659.png"/><Relationship Id="rId9" Type="http://schemas.openxmlformats.org/officeDocument/2006/relationships/image" Target="../media/image660.png"/><Relationship Id="rId10" Type="http://schemas.openxmlformats.org/officeDocument/2006/relationships/image" Target="../media/image661.png"/><Relationship Id="rId11" Type="http://schemas.openxmlformats.org/officeDocument/2006/relationships/image" Target="../media/image662.png"/><Relationship Id="rId12" Type="http://schemas.openxmlformats.org/officeDocument/2006/relationships/image" Target="../media/image663.png"/><Relationship Id="rId13" Type="http://schemas.openxmlformats.org/officeDocument/2006/relationships/image" Target="../media/image664.png"/><Relationship Id="rId14" Type="http://schemas.openxmlformats.org/officeDocument/2006/relationships/image" Target="../media/image665.png"/><Relationship Id="rId15" Type="http://schemas.openxmlformats.org/officeDocument/2006/relationships/image" Target="../media/image666.png"/><Relationship Id="rId16" Type="http://schemas.openxmlformats.org/officeDocument/2006/relationships/image" Target="../media/image667.png"/><Relationship Id="rId17" Type="http://schemas.openxmlformats.org/officeDocument/2006/relationships/image" Target="../media/image668.png"/><Relationship Id="rId18" Type="http://schemas.openxmlformats.org/officeDocument/2006/relationships/image" Target="../media/image669.png"/><Relationship Id="rId19" Type="http://schemas.openxmlformats.org/officeDocument/2006/relationships/image" Target="../media/image670.png"/><Relationship Id="rId20" Type="http://schemas.openxmlformats.org/officeDocument/2006/relationships/image" Target="../media/image671.png"/><Relationship Id="rId21" Type="http://schemas.openxmlformats.org/officeDocument/2006/relationships/image" Target="../media/image672.png"/><Relationship Id="rId22" Type="http://schemas.openxmlformats.org/officeDocument/2006/relationships/image" Target="../media/image673.png"/><Relationship Id="rId23" Type="http://schemas.openxmlformats.org/officeDocument/2006/relationships/image" Target="../media/image674.png"/><Relationship Id="rId24" Type="http://schemas.openxmlformats.org/officeDocument/2006/relationships/image" Target="../media/image675.png"/><Relationship Id="rId25" Type="http://schemas.openxmlformats.org/officeDocument/2006/relationships/image" Target="../media/image676.png"/><Relationship Id="rId26" Type="http://schemas.openxmlformats.org/officeDocument/2006/relationships/image" Target="../media/image677.png"/><Relationship Id="rId27" Type="http://schemas.openxmlformats.org/officeDocument/2006/relationships/image" Target="../media/image678.png"/><Relationship Id="rId28" Type="http://schemas.openxmlformats.org/officeDocument/2006/relationships/image" Target="../media/image679.png"/><Relationship Id="rId29" Type="http://schemas.openxmlformats.org/officeDocument/2006/relationships/image" Target="../media/image680.png"/><Relationship Id="rId30" Type="http://schemas.openxmlformats.org/officeDocument/2006/relationships/image" Target="../media/image681.png"/><Relationship Id="rId31" Type="http://schemas.openxmlformats.org/officeDocument/2006/relationships/image" Target="../media/image682.png"/><Relationship Id="rId32" Type="http://schemas.openxmlformats.org/officeDocument/2006/relationships/image" Target="../media/image683.png"/><Relationship Id="rId33" Type="http://schemas.openxmlformats.org/officeDocument/2006/relationships/image" Target="../media/image684.png"/><Relationship Id="rId34" Type="http://schemas.openxmlformats.org/officeDocument/2006/relationships/image" Target="../media/image685.png"/><Relationship Id="rId35" Type="http://schemas.openxmlformats.org/officeDocument/2006/relationships/image" Target="../media/image686.png"/><Relationship Id="rId36" Type="http://schemas.openxmlformats.org/officeDocument/2006/relationships/image" Target="../media/image687.png"/><Relationship Id="rId37" Type="http://schemas.openxmlformats.org/officeDocument/2006/relationships/image" Target="../media/image688.png"/><Relationship Id="rId38" Type="http://schemas.openxmlformats.org/officeDocument/2006/relationships/image" Target="../media/image689.png"/><Relationship Id="rId39" Type="http://schemas.openxmlformats.org/officeDocument/2006/relationships/image" Target="../media/image690.png"/><Relationship Id="rId40" Type="http://schemas.openxmlformats.org/officeDocument/2006/relationships/image" Target="../media/image691.png"/><Relationship Id="rId41" Type="http://schemas.openxmlformats.org/officeDocument/2006/relationships/image" Target="../media/image692.png"/><Relationship Id="rId42" Type="http://schemas.openxmlformats.org/officeDocument/2006/relationships/image" Target="../media/image693.png"/><Relationship Id="rId43" Type="http://schemas.openxmlformats.org/officeDocument/2006/relationships/image" Target="../media/image694.png"/><Relationship Id="rId44" Type="http://schemas.openxmlformats.org/officeDocument/2006/relationships/image" Target="../media/image695.png"/><Relationship Id="rId45" Type="http://schemas.openxmlformats.org/officeDocument/2006/relationships/image" Target="../media/image696.png"/><Relationship Id="rId46" Type="http://schemas.openxmlformats.org/officeDocument/2006/relationships/image" Target="../media/image697.png"/><Relationship Id="rId47" Type="http://schemas.openxmlformats.org/officeDocument/2006/relationships/image" Target="../media/image698.png"/><Relationship Id="rId48" Type="http://schemas.openxmlformats.org/officeDocument/2006/relationships/image" Target="../media/image699.png"/><Relationship Id="rId49" Type="http://schemas.openxmlformats.org/officeDocument/2006/relationships/image" Target="../media/image700.png"/><Relationship Id="rId50" Type="http://schemas.openxmlformats.org/officeDocument/2006/relationships/image" Target="../media/image701.png"/><Relationship Id="rId51" Type="http://schemas.openxmlformats.org/officeDocument/2006/relationships/image" Target="../media/image702.png"/><Relationship Id="rId52" Type="http://schemas.openxmlformats.org/officeDocument/2006/relationships/image" Target="../media/image703.png"/><Relationship Id="rId53" Type="http://schemas.openxmlformats.org/officeDocument/2006/relationships/image" Target="../media/image704.png"/><Relationship Id="rId54" Type="http://schemas.openxmlformats.org/officeDocument/2006/relationships/image" Target="../media/image705.png"/><Relationship Id="rId55" Type="http://schemas.openxmlformats.org/officeDocument/2006/relationships/image" Target="../media/image706.png"/><Relationship Id="rId56" Type="http://schemas.openxmlformats.org/officeDocument/2006/relationships/image" Target="../media/image707.png"/><Relationship Id="rId57" Type="http://schemas.openxmlformats.org/officeDocument/2006/relationships/image" Target="../media/image708.png"/><Relationship Id="rId58" Type="http://schemas.openxmlformats.org/officeDocument/2006/relationships/image" Target="../media/image709.png"/><Relationship Id="rId59" Type="http://schemas.openxmlformats.org/officeDocument/2006/relationships/image" Target="../media/image710.png"/><Relationship Id="rId60" Type="http://schemas.openxmlformats.org/officeDocument/2006/relationships/image" Target="../media/image711.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712.png"/><Relationship Id="rId3" Type="http://schemas.openxmlformats.org/officeDocument/2006/relationships/image" Target="../media/image713.png"/><Relationship Id="rId4" Type="http://schemas.openxmlformats.org/officeDocument/2006/relationships/image" Target="../media/image714.png"/><Relationship Id="rId5" Type="http://schemas.openxmlformats.org/officeDocument/2006/relationships/image" Target="../media/image279.png"/><Relationship Id="rId6" Type="http://schemas.openxmlformats.org/officeDocument/2006/relationships/image" Target="../media/image715.png"/><Relationship Id="rId7" Type="http://schemas.openxmlformats.org/officeDocument/2006/relationships/image" Target="../media/image716.png"/><Relationship Id="rId8" Type="http://schemas.openxmlformats.org/officeDocument/2006/relationships/image" Target="../media/image717.png"/><Relationship Id="rId9" Type="http://schemas.openxmlformats.org/officeDocument/2006/relationships/image" Target="../media/image718.png"/><Relationship Id="rId10" Type="http://schemas.openxmlformats.org/officeDocument/2006/relationships/image" Target="../media/image719.png"/><Relationship Id="rId11" Type="http://schemas.openxmlformats.org/officeDocument/2006/relationships/image" Target="../media/image720.png"/><Relationship Id="rId12" Type="http://schemas.openxmlformats.org/officeDocument/2006/relationships/image" Target="../media/image721.png"/><Relationship Id="rId13" Type="http://schemas.openxmlformats.org/officeDocument/2006/relationships/image" Target="../media/image722.png"/><Relationship Id="rId14" Type="http://schemas.openxmlformats.org/officeDocument/2006/relationships/image" Target="../media/image723.png"/><Relationship Id="rId15" Type="http://schemas.openxmlformats.org/officeDocument/2006/relationships/image" Target="../media/image724.png"/><Relationship Id="rId16" Type="http://schemas.openxmlformats.org/officeDocument/2006/relationships/image" Target="../media/image725.png"/><Relationship Id="rId17" Type="http://schemas.openxmlformats.org/officeDocument/2006/relationships/image" Target="../media/image726.png"/><Relationship Id="rId18" Type="http://schemas.openxmlformats.org/officeDocument/2006/relationships/image" Target="../media/image727.png"/><Relationship Id="rId19" Type="http://schemas.openxmlformats.org/officeDocument/2006/relationships/image" Target="../media/image728.png"/><Relationship Id="rId20" Type="http://schemas.openxmlformats.org/officeDocument/2006/relationships/image" Target="../media/image729.png"/><Relationship Id="rId21" Type="http://schemas.openxmlformats.org/officeDocument/2006/relationships/image" Target="../media/image730.png"/><Relationship Id="rId22" Type="http://schemas.openxmlformats.org/officeDocument/2006/relationships/image" Target="../media/image731.png"/><Relationship Id="rId23" Type="http://schemas.openxmlformats.org/officeDocument/2006/relationships/image" Target="../media/image732.png"/><Relationship Id="rId24" Type="http://schemas.openxmlformats.org/officeDocument/2006/relationships/image" Target="../media/image733.png"/><Relationship Id="rId25" Type="http://schemas.openxmlformats.org/officeDocument/2006/relationships/image" Target="../media/image734.png"/><Relationship Id="rId26" Type="http://schemas.openxmlformats.org/officeDocument/2006/relationships/image" Target="../media/image735.png"/><Relationship Id="rId27" Type="http://schemas.openxmlformats.org/officeDocument/2006/relationships/image" Target="../media/image736.png"/><Relationship Id="rId28" Type="http://schemas.openxmlformats.org/officeDocument/2006/relationships/image" Target="../media/image737.png"/><Relationship Id="rId29" Type="http://schemas.openxmlformats.org/officeDocument/2006/relationships/image" Target="../media/image738.png"/><Relationship Id="rId30" Type="http://schemas.openxmlformats.org/officeDocument/2006/relationships/image" Target="../media/image739.png"/><Relationship Id="rId31" Type="http://schemas.openxmlformats.org/officeDocument/2006/relationships/image" Target="../media/image740.png"/><Relationship Id="rId32" Type="http://schemas.openxmlformats.org/officeDocument/2006/relationships/image" Target="../media/image741.png"/><Relationship Id="rId33" Type="http://schemas.openxmlformats.org/officeDocument/2006/relationships/image" Target="../media/image742.png"/><Relationship Id="rId34" Type="http://schemas.openxmlformats.org/officeDocument/2006/relationships/image" Target="../media/image743.png"/><Relationship Id="rId35" Type="http://schemas.openxmlformats.org/officeDocument/2006/relationships/image" Target="../media/image744.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745.png"/><Relationship Id="rId3" Type="http://schemas.openxmlformats.org/officeDocument/2006/relationships/image" Target="../media/image746.png"/><Relationship Id="rId4" Type="http://schemas.openxmlformats.org/officeDocument/2006/relationships/image" Target="../media/image747.png"/><Relationship Id="rId5" Type="http://schemas.openxmlformats.org/officeDocument/2006/relationships/image" Target="../media/image748.png"/><Relationship Id="rId6" Type="http://schemas.openxmlformats.org/officeDocument/2006/relationships/image" Target="../media/image749.png"/><Relationship Id="rId7" Type="http://schemas.openxmlformats.org/officeDocument/2006/relationships/image" Target="../media/image750.png"/><Relationship Id="rId8" Type="http://schemas.openxmlformats.org/officeDocument/2006/relationships/image" Target="../media/image279.png"/><Relationship Id="rId9" Type="http://schemas.openxmlformats.org/officeDocument/2006/relationships/image" Target="../media/image751.png"/><Relationship Id="rId10" Type="http://schemas.openxmlformats.org/officeDocument/2006/relationships/image" Target="../media/image752.png"/><Relationship Id="rId11" Type="http://schemas.openxmlformats.org/officeDocument/2006/relationships/image" Target="../media/image753.png"/><Relationship Id="rId12" Type="http://schemas.openxmlformats.org/officeDocument/2006/relationships/image" Target="../media/image754.png"/><Relationship Id="rId13" Type="http://schemas.openxmlformats.org/officeDocument/2006/relationships/image" Target="../media/image755.png"/><Relationship Id="rId14" Type="http://schemas.openxmlformats.org/officeDocument/2006/relationships/image" Target="../media/image756.png"/><Relationship Id="rId15" Type="http://schemas.openxmlformats.org/officeDocument/2006/relationships/image" Target="../media/image757.png"/><Relationship Id="rId16" Type="http://schemas.openxmlformats.org/officeDocument/2006/relationships/image" Target="../media/image758.png"/><Relationship Id="rId17" Type="http://schemas.openxmlformats.org/officeDocument/2006/relationships/image" Target="../media/image759.png"/><Relationship Id="rId18" Type="http://schemas.openxmlformats.org/officeDocument/2006/relationships/image" Target="../media/image760.png"/><Relationship Id="rId19" Type="http://schemas.openxmlformats.org/officeDocument/2006/relationships/image" Target="../media/image761.png"/><Relationship Id="rId20" Type="http://schemas.openxmlformats.org/officeDocument/2006/relationships/image" Target="../media/image762.png"/><Relationship Id="rId21" Type="http://schemas.openxmlformats.org/officeDocument/2006/relationships/image" Target="../media/image763.png"/><Relationship Id="rId22" Type="http://schemas.openxmlformats.org/officeDocument/2006/relationships/image" Target="../media/image764.png"/><Relationship Id="rId23" Type="http://schemas.openxmlformats.org/officeDocument/2006/relationships/image" Target="../media/image765.png"/><Relationship Id="rId24" Type="http://schemas.openxmlformats.org/officeDocument/2006/relationships/image" Target="../media/image766.png"/><Relationship Id="rId25" Type="http://schemas.openxmlformats.org/officeDocument/2006/relationships/image" Target="../media/image767.png"/><Relationship Id="rId26" Type="http://schemas.openxmlformats.org/officeDocument/2006/relationships/image" Target="../media/image768.png"/><Relationship Id="rId27" Type="http://schemas.openxmlformats.org/officeDocument/2006/relationships/image" Target="../media/image769.png"/><Relationship Id="rId28" Type="http://schemas.openxmlformats.org/officeDocument/2006/relationships/image" Target="../media/image770.png"/><Relationship Id="rId29" Type="http://schemas.openxmlformats.org/officeDocument/2006/relationships/image" Target="../media/image771.png"/><Relationship Id="rId30" Type="http://schemas.openxmlformats.org/officeDocument/2006/relationships/image" Target="../media/image772.png"/><Relationship Id="rId31" Type="http://schemas.openxmlformats.org/officeDocument/2006/relationships/image" Target="../media/image773.png"/><Relationship Id="rId32" Type="http://schemas.openxmlformats.org/officeDocument/2006/relationships/image" Target="../media/image774.png"/><Relationship Id="rId33" Type="http://schemas.openxmlformats.org/officeDocument/2006/relationships/image" Target="../media/image775.png"/><Relationship Id="rId34" Type="http://schemas.openxmlformats.org/officeDocument/2006/relationships/image" Target="../media/image776.png"/><Relationship Id="rId35" Type="http://schemas.openxmlformats.org/officeDocument/2006/relationships/image" Target="../media/image777.png"/><Relationship Id="rId36" Type="http://schemas.openxmlformats.org/officeDocument/2006/relationships/image" Target="../media/image778.png"/><Relationship Id="rId37" Type="http://schemas.openxmlformats.org/officeDocument/2006/relationships/image" Target="../media/image779.png"/><Relationship Id="rId38" Type="http://schemas.openxmlformats.org/officeDocument/2006/relationships/image" Target="../media/image780.png"/><Relationship Id="rId39" Type="http://schemas.openxmlformats.org/officeDocument/2006/relationships/image" Target="../media/image781.png"/></Relationships>

</file>

<file path=ppt/slides/_rels/slide25.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782.png"/><Relationship Id="rId3" Type="http://schemas.openxmlformats.org/officeDocument/2006/relationships/image" Target="../media/image783.png"/><Relationship Id="rId4" Type="http://schemas.openxmlformats.org/officeDocument/2006/relationships/image" Target="../media/image784.png"/><Relationship Id="rId5" Type="http://schemas.openxmlformats.org/officeDocument/2006/relationships/image" Target="../media/image785.png"/><Relationship Id="rId6" Type="http://schemas.openxmlformats.org/officeDocument/2006/relationships/image" Target="../media/image786.png"/><Relationship Id="rId7" Type="http://schemas.openxmlformats.org/officeDocument/2006/relationships/image" Target="../media/image787.png"/><Relationship Id="rId8" Type="http://schemas.openxmlformats.org/officeDocument/2006/relationships/image" Target="../media/image788.png"/><Relationship Id="rId9" Type="http://schemas.openxmlformats.org/officeDocument/2006/relationships/image" Target="../media/image789.png"/><Relationship Id="rId10" Type="http://schemas.openxmlformats.org/officeDocument/2006/relationships/image" Target="../media/image790.png"/><Relationship Id="rId11" Type="http://schemas.openxmlformats.org/officeDocument/2006/relationships/image" Target="../media/image791.png"/><Relationship Id="rId12" Type="http://schemas.openxmlformats.org/officeDocument/2006/relationships/image" Target="../media/image279.png"/><Relationship Id="rId13" Type="http://schemas.openxmlformats.org/officeDocument/2006/relationships/image" Target="../media/image792.png"/><Relationship Id="rId14" Type="http://schemas.openxmlformats.org/officeDocument/2006/relationships/image" Target="../media/image793.png"/><Relationship Id="rId15" Type="http://schemas.openxmlformats.org/officeDocument/2006/relationships/image" Target="../media/image794.png"/><Relationship Id="rId16" Type="http://schemas.openxmlformats.org/officeDocument/2006/relationships/image" Target="../media/image795.png"/><Relationship Id="rId17" Type="http://schemas.openxmlformats.org/officeDocument/2006/relationships/image" Target="../media/image796.png"/><Relationship Id="rId18" Type="http://schemas.openxmlformats.org/officeDocument/2006/relationships/image" Target="../media/image797.png"/><Relationship Id="rId19" Type="http://schemas.openxmlformats.org/officeDocument/2006/relationships/image" Target="../media/image798.png"/><Relationship Id="rId20" Type="http://schemas.openxmlformats.org/officeDocument/2006/relationships/image" Target="../media/image799.png"/><Relationship Id="rId21" Type="http://schemas.openxmlformats.org/officeDocument/2006/relationships/image" Target="../media/image800.png"/><Relationship Id="rId22" Type="http://schemas.openxmlformats.org/officeDocument/2006/relationships/image" Target="../media/image801.png"/><Relationship Id="rId23" Type="http://schemas.openxmlformats.org/officeDocument/2006/relationships/image" Target="../media/image802.png"/><Relationship Id="rId24" Type="http://schemas.openxmlformats.org/officeDocument/2006/relationships/image" Target="../media/image803.png"/><Relationship Id="rId25" Type="http://schemas.openxmlformats.org/officeDocument/2006/relationships/image" Target="../media/image804.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805.png"/><Relationship Id="rId3" Type="http://schemas.openxmlformats.org/officeDocument/2006/relationships/image" Target="../media/image806.png"/><Relationship Id="rId4" Type="http://schemas.openxmlformats.org/officeDocument/2006/relationships/image" Target="../media/image807.png"/><Relationship Id="rId5" Type="http://schemas.openxmlformats.org/officeDocument/2006/relationships/image" Target="../media/image808.png"/><Relationship Id="rId6" Type="http://schemas.openxmlformats.org/officeDocument/2006/relationships/image" Target="../media/image809.png"/><Relationship Id="rId7" Type="http://schemas.openxmlformats.org/officeDocument/2006/relationships/image" Target="../media/image810.png"/><Relationship Id="rId8" Type="http://schemas.openxmlformats.org/officeDocument/2006/relationships/image" Target="../media/image811.png"/><Relationship Id="rId9" Type="http://schemas.openxmlformats.org/officeDocument/2006/relationships/image" Target="../media/image812.png"/><Relationship Id="rId10" Type="http://schemas.openxmlformats.org/officeDocument/2006/relationships/image" Target="../media/image813.png"/><Relationship Id="rId11" Type="http://schemas.openxmlformats.org/officeDocument/2006/relationships/image" Target="../media/image814.png"/><Relationship Id="rId12" Type="http://schemas.openxmlformats.org/officeDocument/2006/relationships/image" Target="../media/image279.png"/><Relationship Id="rId13" Type="http://schemas.openxmlformats.org/officeDocument/2006/relationships/image" Target="../media/image815.png"/><Relationship Id="rId14" Type="http://schemas.openxmlformats.org/officeDocument/2006/relationships/image" Target="../media/image816.png"/><Relationship Id="rId15" Type="http://schemas.openxmlformats.org/officeDocument/2006/relationships/image" Target="../media/image817.png"/><Relationship Id="rId16" Type="http://schemas.openxmlformats.org/officeDocument/2006/relationships/image" Target="../media/image818.png"/><Relationship Id="rId17" Type="http://schemas.openxmlformats.org/officeDocument/2006/relationships/image" Target="../media/image819.png"/><Relationship Id="rId18" Type="http://schemas.openxmlformats.org/officeDocument/2006/relationships/image" Target="../media/image820.png"/><Relationship Id="rId19" Type="http://schemas.openxmlformats.org/officeDocument/2006/relationships/image" Target="../media/image821.png"/><Relationship Id="rId20" Type="http://schemas.openxmlformats.org/officeDocument/2006/relationships/image" Target="../media/image822.png"/><Relationship Id="rId21" Type="http://schemas.openxmlformats.org/officeDocument/2006/relationships/image" Target="../media/image823.png"/></Relationships>

</file>

<file path=ppt/slides/_rels/slide27.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824.png"/><Relationship Id="rId3" Type="http://schemas.openxmlformats.org/officeDocument/2006/relationships/image" Target="../media/image825.png"/><Relationship Id="rId4" Type="http://schemas.openxmlformats.org/officeDocument/2006/relationships/image" Target="../media/image826.png"/><Relationship Id="rId5" Type="http://schemas.openxmlformats.org/officeDocument/2006/relationships/image" Target="../media/image827.png"/><Relationship Id="rId6" Type="http://schemas.openxmlformats.org/officeDocument/2006/relationships/image" Target="../media/image828.png"/><Relationship Id="rId7" Type="http://schemas.openxmlformats.org/officeDocument/2006/relationships/image" Target="../media/image829.png"/><Relationship Id="rId8" Type="http://schemas.openxmlformats.org/officeDocument/2006/relationships/image" Target="../media/image830.png"/><Relationship Id="rId9" Type="http://schemas.openxmlformats.org/officeDocument/2006/relationships/image" Target="../media/image831.png"/><Relationship Id="rId10" Type="http://schemas.openxmlformats.org/officeDocument/2006/relationships/image" Target="../media/image832.png"/><Relationship Id="rId11" Type="http://schemas.openxmlformats.org/officeDocument/2006/relationships/image" Target="../media/image833.png"/><Relationship Id="rId12" Type="http://schemas.openxmlformats.org/officeDocument/2006/relationships/image" Target="../media/image834.png"/><Relationship Id="rId13" Type="http://schemas.openxmlformats.org/officeDocument/2006/relationships/image" Target="../media/image835.png"/><Relationship Id="rId14" Type="http://schemas.openxmlformats.org/officeDocument/2006/relationships/image" Target="../media/image836.png"/><Relationship Id="rId15" Type="http://schemas.openxmlformats.org/officeDocument/2006/relationships/image" Target="../media/image279.png"/><Relationship Id="rId16" Type="http://schemas.openxmlformats.org/officeDocument/2006/relationships/image" Target="../media/image837.png"/></Relationships>

</file>

<file path=ppt/slides/_rels/slide28.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838.png"/><Relationship Id="rId3" Type="http://schemas.openxmlformats.org/officeDocument/2006/relationships/image" Target="../media/image839.png"/><Relationship Id="rId4" Type="http://schemas.openxmlformats.org/officeDocument/2006/relationships/image" Target="../media/image840.png"/><Relationship Id="rId5" Type="http://schemas.openxmlformats.org/officeDocument/2006/relationships/image" Target="../media/image841.png"/><Relationship Id="rId6" Type="http://schemas.openxmlformats.org/officeDocument/2006/relationships/image" Target="../media/image842.png"/><Relationship Id="rId7" Type="http://schemas.openxmlformats.org/officeDocument/2006/relationships/image" Target="../media/image843.png"/><Relationship Id="rId8" Type="http://schemas.openxmlformats.org/officeDocument/2006/relationships/image" Target="../media/image844.png"/><Relationship Id="rId9" Type="http://schemas.openxmlformats.org/officeDocument/2006/relationships/image" Target="../media/image279.png"/><Relationship Id="rId10" Type="http://schemas.openxmlformats.org/officeDocument/2006/relationships/image" Target="../media/image845.png"/><Relationship Id="rId11" Type="http://schemas.openxmlformats.org/officeDocument/2006/relationships/image" Target="../media/image846.png"/><Relationship Id="rId12" Type="http://schemas.openxmlformats.org/officeDocument/2006/relationships/image" Target="../media/image847.png"/><Relationship Id="rId13" Type="http://schemas.openxmlformats.org/officeDocument/2006/relationships/image" Target="../media/image848.png"/><Relationship Id="rId14" Type="http://schemas.openxmlformats.org/officeDocument/2006/relationships/image" Target="../media/image849.png"/><Relationship Id="rId15" Type="http://schemas.openxmlformats.org/officeDocument/2006/relationships/image" Target="../media/image850.png"/><Relationship Id="rId16" Type="http://schemas.openxmlformats.org/officeDocument/2006/relationships/image" Target="../media/image851.png"/><Relationship Id="rId17" Type="http://schemas.openxmlformats.org/officeDocument/2006/relationships/image" Target="../media/image852.png"/><Relationship Id="rId18" Type="http://schemas.openxmlformats.org/officeDocument/2006/relationships/image" Target="../media/image853.png"/><Relationship Id="rId19" Type="http://schemas.openxmlformats.org/officeDocument/2006/relationships/image" Target="../media/image854.png"/><Relationship Id="rId20" Type="http://schemas.openxmlformats.org/officeDocument/2006/relationships/image" Target="../media/image9.jpeg"/></Relationships>

</file>

<file path=ppt/slides/_rels/slide29.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855.png"/><Relationship Id="rId3" Type="http://schemas.openxmlformats.org/officeDocument/2006/relationships/image" Target="../media/image856.png"/><Relationship Id="rId4" Type="http://schemas.openxmlformats.org/officeDocument/2006/relationships/image" Target="../media/image857.png"/><Relationship Id="rId5" Type="http://schemas.openxmlformats.org/officeDocument/2006/relationships/image" Target="../media/image858.png"/><Relationship Id="rId6" Type="http://schemas.openxmlformats.org/officeDocument/2006/relationships/image" Target="../media/image859.png"/><Relationship Id="rId7" Type="http://schemas.openxmlformats.org/officeDocument/2006/relationships/image" Target="../media/image860.png"/><Relationship Id="rId8" Type="http://schemas.openxmlformats.org/officeDocument/2006/relationships/image" Target="../media/image279.png"/><Relationship Id="rId9" Type="http://schemas.openxmlformats.org/officeDocument/2006/relationships/image" Target="../media/image861.png"/><Relationship Id="rId10" Type="http://schemas.openxmlformats.org/officeDocument/2006/relationships/image" Target="../media/image862.png"/><Relationship Id="rId11" Type="http://schemas.openxmlformats.org/officeDocument/2006/relationships/image" Target="../media/image863.png"/><Relationship Id="rId12" Type="http://schemas.openxmlformats.org/officeDocument/2006/relationships/image" Target="../media/image864.png"/><Relationship Id="rId13" Type="http://schemas.openxmlformats.org/officeDocument/2006/relationships/image" Target="../media/image865.png"/><Relationship Id="rId14" Type="http://schemas.openxmlformats.org/officeDocument/2006/relationships/image" Target="../media/image866.png"/><Relationship Id="rId15" Type="http://schemas.openxmlformats.org/officeDocument/2006/relationships/image" Target="../media/image867.png"/><Relationship Id="rId16" Type="http://schemas.openxmlformats.org/officeDocument/2006/relationships/image" Target="../media/image868.png"/><Relationship Id="rId17" Type="http://schemas.openxmlformats.org/officeDocument/2006/relationships/image" Target="../media/image869.png"/><Relationship Id="rId18" Type="http://schemas.openxmlformats.org/officeDocument/2006/relationships/image" Target="../media/image870.png"/><Relationship Id="rId19" Type="http://schemas.openxmlformats.org/officeDocument/2006/relationships/image" Target="../media/image871.png"/><Relationship Id="rId20" Type="http://schemas.openxmlformats.org/officeDocument/2006/relationships/image" Target="../media/image872.png"/><Relationship Id="rId21" Type="http://schemas.openxmlformats.org/officeDocument/2006/relationships/image" Target="../media/image873.png"/><Relationship Id="rId22" Type="http://schemas.openxmlformats.org/officeDocument/2006/relationships/image" Target="../media/image10.jpeg"/></Relationships>

</file>

<file path=ppt/slides/_rels/slide3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 Id="rId3" Type="http://schemas.openxmlformats.org/officeDocument/2006/relationships/image" Target="../media/image12.jpeg"/><Relationship Id="rId4" Type="http://schemas.openxmlformats.org/officeDocument/2006/relationships/image" Target="../media/image874.png"/><Relationship Id="rId5" Type="http://schemas.openxmlformats.org/officeDocument/2006/relationships/image" Target="../media/image875.png"/><Relationship Id="rId6" Type="http://schemas.openxmlformats.org/officeDocument/2006/relationships/image" Target="../media/image876.png"/><Relationship Id="rId7" Type="http://schemas.openxmlformats.org/officeDocument/2006/relationships/image" Target="../media/image877.png"/><Relationship Id="rId8" Type="http://schemas.openxmlformats.org/officeDocument/2006/relationships/image" Target="../media/image279.png"/><Relationship Id="rId9" Type="http://schemas.openxmlformats.org/officeDocument/2006/relationships/image" Target="../media/image878.png"/><Relationship Id="rId10" Type="http://schemas.openxmlformats.org/officeDocument/2006/relationships/image" Target="../media/image879.png"/><Relationship Id="rId11" Type="http://schemas.openxmlformats.org/officeDocument/2006/relationships/image" Target="../media/image880.png"/><Relationship Id="rId12" Type="http://schemas.openxmlformats.org/officeDocument/2006/relationships/image" Target="../media/image881.png"/><Relationship Id="rId13" Type="http://schemas.openxmlformats.org/officeDocument/2006/relationships/image" Target="../media/image882.png"/><Relationship Id="rId14" Type="http://schemas.openxmlformats.org/officeDocument/2006/relationships/image" Target="../media/image883.png"/><Relationship Id="rId15" Type="http://schemas.openxmlformats.org/officeDocument/2006/relationships/image" Target="../media/image884.png"/><Relationship Id="rId16" Type="http://schemas.openxmlformats.org/officeDocument/2006/relationships/image" Target="../media/image885.png"/><Relationship Id="rId17" Type="http://schemas.openxmlformats.org/officeDocument/2006/relationships/image" Target="../media/image886.png"/><Relationship Id="rId18" Type="http://schemas.openxmlformats.org/officeDocument/2006/relationships/image" Target="../media/image887.png"/><Relationship Id="rId19" Type="http://schemas.openxmlformats.org/officeDocument/2006/relationships/image" Target="../media/image888.png"/><Relationship Id="rId20" Type="http://schemas.openxmlformats.org/officeDocument/2006/relationships/image" Target="../media/image889.png"/><Relationship Id="rId21" Type="http://schemas.openxmlformats.org/officeDocument/2006/relationships/image" Target="../media/image890.png"/><Relationship Id="rId22" Type="http://schemas.openxmlformats.org/officeDocument/2006/relationships/image" Target="../media/image891.png"/><Relationship Id="rId23" Type="http://schemas.openxmlformats.org/officeDocument/2006/relationships/image" Target="../media/image892.png"/><Relationship Id="rId24" Type="http://schemas.openxmlformats.org/officeDocument/2006/relationships/image" Target="../media/image893.png"/><Relationship Id="rId25" Type="http://schemas.openxmlformats.org/officeDocument/2006/relationships/image" Target="../media/image894.png"/><Relationship Id="rId26" Type="http://schemas.openxmlformats.org/officeDocument/2006/relationships/image" Target="../media/image895.png"/><Relationship Id="rId27" Type="http://schemas.openxmlformats.org/officeDocument/2006/relationships/image" Target="../media/image896.png"/><Relationship Id="rId28" Type="http://schemas.openxmlformats.org/officeDocument/2006/relationships/image" Target="../media/image897.png"/><Relationship Id="rId29" Type="http://schemas.openxmlformats.org/officeDocument/2006/relationships/image" Target="../media/image898.png"/></Relationships>

</file>

<file path=ppt/slides/_rels/slide3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 Id="rId3" Type="http://schemas.openxmlformats.org/officeDocument/2006/relationships/image" Target="../media/image899.png"/><Relationship Id="rId4" Type="http://schemas.openxmlformats.org/officeDocument/2006/relationships/image" Target="../media/image14.jpeg"/><Relationship Id="rId5" Type="http://schemas.openxmlformats.org/officeDocument/2006/relationships/image" Target="../media/image900.png"/><Relationship Id="rId6" Type="http://schemas.openxmlformats.org/officeDocument/2006/relationships/image" Target="../media/image15.jpeg"/><Relationship Id="rId7" Type="http://schemas.openxmlformats.org/officeDocument/2006/relationships/image" Target="../media/image901.png"/><Relationship Id="rId8" Type="http://schemas.openxmlformats.org/officeDocument/2006/relationships/image" Target="../media/image902.png"/><Relationship Id="rId9" Type="http://schemas.openxmlformats.org/officeDocument/2006/relationships/image" Target="../media/image903.png"/><Relationship Id="rId10" Type="http://schemas.openxmlformats.org/officeDocument/2006/relationships/image" Target="../media/image904.png"/><Relationship Id="rId11" Type="http://schemas.openxmlformats.org/officeDocument/2006/relationships/image" Target="../media/image905.png"/><Relationship Id="rId12" Type="http://schemas.openxmlformats.org/officeDocument/2006/relationships/image" Target="../media/image906.png"/><Relationship Id="rId13" Type="http://schemas.openxmlformats.org/officeDocument/2006/relationships/image" Target="../media/image907.png"/><Relationship Id="rId14" Type="http://schemas.openxmlformats.org/officeDocument/2006/relationships/image" Target="../media/image908.png"/><Relationship Id="rId15" Type="http://schemas.openxmlformats.org/officeDocument/2006/relationships/image" Target="../media/image909.png"/><Relationship Id="rId16" Type="http://schemas.openxmlformats.org/officeDocument/2006/relationships/image" Target="../media/image910.png"/><Relationship Id="rId17" Type="http://schemas.openxmlformats.org/officeDocument/2006/relationships/image" Target="../media/image911.png"/><Relationship Id="rId18" Type="http://schemas.openxmlformats.org/officeDocument/2006/relationships/image" Target="../media/image912.png"/><Relationship Id="rId19" Type="http://schemas.openxmlformats.org/officeDocument/2006/relationships/image" Target="../media/image279.png"/><Relationship Id="rId20" Type="http://schemas.openxmlformats.org/officeDocument/2006/relationships/image" Target="../media/image913.png"/><Relationship Id="rId21" Type="http://schemas.openxmlformats.org/officeDocument/2006/relationships/image" Target="../media/image914.png"/><Relationship Id="rId22" Type="http://schemas.openxmlformats.org/officeDocument/2006/relationships/image" Target="../media/image915.png"/><Relationship Id="rId23" Type="http://schemas.openxmlformats.org/officeDocument/2006/relationships/image" Target="../media/image916.png"/><Relationship Id="rId24" Type="http://schemas.openxmlformats.org/officeDocument/2006/relationships/image" Target="../media/image917.png"/><Relationship Id="rId25" Type="http://schemas.openxmlformats.org/officeDocument/2006/relationships/image" Target="../media/image918.png"/><Relationship Id="rId26" Type="http://schemas.openxmlformats.org/officeDocument/2006/relationships/image" Target="../media/image919.png"/><Relationship Id="rId27" Type="http://schemas.openxmlformats.org/officeDocument/2006/relationships/image" Target="../media/image920.png"/><Relationship Id="rId28" Type="http://schemas.openxmlformats.org/officeDocument/2006/relationships/image" Target="../media/image921.png"/><Relationship Id="rId29" Type="http://schemas.openxmlformats.org/officeDocument/2006/relationships/image" Target="../media/image922.png"/><Relationship Id="rId30" Type="http://schemas.openxmlformats.org/officeDocument/2006/relationships/image" Target="../media/image923.png"/><Relationship Id="rId31" Type="http://schemas.openxmlformats.org/officeDocument/2006/relationships/image" Target="../media/image924.png"/><Relationship Id="rId32" Type="http://schemas.openxmlformats.org/officeDocument/2006/relationships/image" Target="../media/image925.png"/><Relationship Id="rId33" Type="http://schemas.openxmlformats.org/officeDocument/2006/relationships/image" Target="../media/image926.png"/><Relationship Id="rId34" Type="http://schemas.openxmlformats.org/officeDocument/2006/relationships/image" Target="../media/image927.png"/><Relationship Id="rId35" Type="http://schemas.openxmlformats.org/officeDocument/2006/relationships/image" Target="../media/image928.png"/><Relationship Id="rId36" Type="http://schemas.openxmlformats.org/officeDocument/2006/relationships/image" Target="../media/image929.png"/><Relationship Id="rId37" Type="http://schemas.openxmlformats.org/officeDocument/2006/relationships/image" Target="../media/image930.png"/><Relationship Id="rId38" Type="http://schemas.openxmlformats.org/officeDocument/2006/relationships/image" Target="../media/image931.png"/><Relationship Id="rId39" Type="http://schemas.openxmlformats.org/officeDocument/2006/relationships/image" Target="../media/image932.png"/><Relationship Id="rId40" Type="http://schemas.openxmlformats.org/officeDocument/2006/relationships/image" Target="../media/image933.png"/></Relationships>

</file>

<file path=ppt/slides/_rels/slide3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34.png"/><Relationship Id="rId3" Type="http://schemas.openxmlformats.org/officeDocument/2006/relationships/image" Target="../media/image935.png"/><Relationship Id="rId4" Type="http://schemas.openxmlformats.org/officeDocument/2006/relationships/image" Target="../media/image936.png"/><Relationship Id="rId5" Type="http://schemas.openxmlformats.org/officeDocument/2006/relationships/image" Target="../media/image937.png"/><Relationship Id="rId6" Type="http://schemas.openxmlformats.org/officeDocument/2006/relationships/image" Target="../media/image938.png"/><Relationship Id="rId7" Type="http://schemas.openxmlformats.org/officeDocument/2006/relationships/image" Target="../media/image939.png"/><Relationship Id="rId8" Type="http://schemas.openxmlformats.org/officeDocument/2006/relationships/image" Target="../media/image940.png"/><Relationship Id="rId9" Type="http://schemas.openxmlformats.org/officeDocument/2006/relationships/image" Target="../media/image941.png"/><Relationship Id="rId10" Type="http://schemas.openxmlformats.org/officeDocument/2006/relationships/image" Target="../media/image942.png"/><Relationship Id="rId11" Type="http://schemas.openxmlformats.org/officeDocument/2006/relationships/image" Target="../media/image943.png"/><Relationship Id="rId12" Type="http://schemas.openxmlformats.org/officeDocument/2006/relationships/image" Target="../media/image279.png"/><Relationship Id="rId13" Type="http://schemas.openxmlformats.org/officeDocument/2006/relationships/image" Target="../media/image944.png"/><Relationship Id="rId14" Type="http://schemas.openxmlformats.org/officeDocument/2006/relationships/image" Target="../media/image945.png"/><Relationship Id="rId15" Type="http://schemas.openxmlformats.org/officeDocument/2006/relationships/image" Target="../media/image946.png"/><Relationship Id="rId16" Type="http://schemas.openxmlformats.org/officeDocument/2006/relationships/image" Target="../media/image947.png"/><Relationship Id="rId17" Type="http://schemas.openxmlformats.org/officeDocument/2006/relationships/image" Target="../media/image948.png"/><Relationship Id="rId18" Type="http://schemas.openxmlformats.org/officeDocument/2006/relationships/image" Target="../media/image949.png"/><Relationship Id="rId19" Type="http://schemas.openxmlformats.org/officeDocument/2006/relationships/image" Target="../media/image41.png"/><Relationship Id="rId20" Type="http://schemas.openxmlformats.org/officeDocument/2006/relationships/image" Target="../media/image950.png"/><Relationship Id="rId21" Type="http://schemas.openxmlformats.org/officeDocument/2006/relationships/image" Target="../media/image951.png"/><Relationship Id="rId22" Type="http://schemas.openxmlformats.org/officeDocument/2006/relationships/image" Target="../media/image952.png"/><Relationship Id="rId23" Type="http://schemas.openxmlformats.org/officeDocument/2006/relationships/image" Target="../media/image953.png"/><Relationship Id="rId24" Type="http://schemas.openxmlformats.org/officeDocument/2006/relationships/image" Target="../media/image954.png"/><Relationship Id="rId25" Type="http://schemas.openxmlformats.org/officeDocument/2006/relationships/image" Target="../media/image955.png"/><Relationship Id="rId26" Type="http://schemas.openxmlformats.org/officeDocument/2006/relationships/image" Target="../media/image956.png"/><Relationship Id="rId27" Type="http://schemas.openxmlformats.org/officeDocument/2006/relationships/image" Target="../media/image957.png"/><Relationship Id="rId28" Type="http://schemas.openxmlformats.org/officeDocument/2006/relationships/image" Target="../media/image958.png"/><Relationship Id="rId29" Type="http://schemas.openxmlformats.org/officeDocument/2006/relationships/image" Target="../media/image959.png"/><Relationship Id="rId30" Type="http://schemas.openxmlformats.org/officeDocument/2006/relationships/image" Target="../media/image960.png"/><Relationship Id="rId31" Type="http://schemas.openxmlformats.org/officeDocument/2006/relationships/image" Target="../media/image961.png"/><Relationship Id="rId32" Type="http://schemas.openxmlformats.org/officeDocument/2006/relationships/image" Target="../media/image962.png"/><Relationship Id="rId33" Type="http://schemas.openxmlformats.org/officeDocument/2006/relationships/image" Target="../media/image963.png"/><Relationship Id="rId34" Type="http://schemas.openxmlformats.org/officeDocument/2006/relationships/image" Target="../media/image964.png"/><Relationship Id="rId35" Type="http://schemas.openxmlformats.org/officeDocument/2006/relationships/image" Target="../media/image965.png"/><Relationship Id="rId36" Type="http://schemas.openxmlformats.org/officeDocument/2006/relationships/image" Target="../media/image966.png"/><Relationship Id="rId37" Type="http://schemas.openxmlformats.org/officeDocument/2006/relationships/image" Target="../media/image967.png"/><Relationship Id="rId38" Type="http://schemas.openxmlformats.org/officeDocument/2006/relationships/image" Target="../media/image968.png"/><Relationship Id="rId39" Type="http://schemas.openxmlformats.org/officeDocument/2006/relationships/image" Target="../media/image969.png"/><Relationship Id="rId40" Type="http://schemas.openxmlformats.org/officeDocument/2006/relationships/image" Target="../media/image970.png"/><Relationship Id="rId41" Type="http://schemas.openxmlformats.org/officeDocument/2006/relationships/image" Target="../media/image971.png"/><Relationship Id="rId42" Type="http://schemas.openxmlformats.org/officeDocument/2006/relationships/image" Target="../media/image972.png"/><Relationship Id="rId43" Type="http://schemas.openxmlformats.org/officeDocument/2006/relationships/image" Target="../media/image973.png"/><Relationship Id="rId44" Type="http://schemas.openxmlformats.org/officeDocument/2006/relationships/image" Target="../media/image974.png"/><Relationship Id="rId45" Type="http://schemas.openxmlformats.org/officeDocument/2006/relationships/image" Target="../media/image975.png"/><Relationship Id="rId46" Type="http://schemas.openxmlformats.org/officeDocument/2006/relationships/image" Target="../media/image976.png"/><Relationship Id="rId47" Type="http://schemas.openxmlformats.org/officeDocument/2006/relationships/image" Target="../media/image977.png"/><Relationship Id="rId48" Type="http://schemas.openxmlformats.org/officeDocument/2006/relationships/image" Target="../media/image978.png"/><Relationship Id="rId49" Type="http://schemas.openxmlformats.org/officeDocument/2006/relationships/image" Target="../media/image979.png"/><Relationship Id="rId50" Type="http://schemas.openxmlformats.org/officeDocument/2006/relationships/image" Target="../media/image980.png"/><Relationship Id="rId51" Type="http://schemas.openxmlformats.org/officeDocument/2006/relationships/image" Target="../media/image981.png"/><Relationship Id="rId52" Type="http://schemas.openxmlformats.org/officeDocument/2006/relationships/image" Target="../media/image982.png"/><Relationship Id="rId53" Type="http://schemas.openxmlformats.org/officeDocument/2006/relationships/image" Target="../media/image983.png"/><Relationship Id="rId54" Type="http://schemas.openxmlformats.org/officeDocument/2006/relationships/image" Target="../media/image984.png"/><Relationship Id="rId55" Type="http://schemas.openxmlformats.org/officeDocument/2006/relationships/image" Target="../media/image985.png"/><Relationship Id="rId56" Type="http://schemas.openxmlformats.org/officeDocument/2006/relationships/image" Target="../media/image986.png"/><Relationship Id="rId57" Type="http://schemas.openxmlformats.org/officeDocument/2006/relationships/image" Target="../media/image987.png"/><Relationship Id="rId58" Type="http://schemas.openxmlformats.org/officeDocument/2006/relationships/image" Target="../media/image988.png"/><Relationship Id="rId59" Type="http://schemas.openxmlformats.org/officeDocument/2006/relationships/image" Target="../media/image989.png"/><Relationship Id="rId60" Type="http://schemas.openxmlformats.org/officeDocument/2006/relationships/image" Target="../media/image990.png"/><Relationship Id="rId61" Type="http://schemas.openxmlformats.org/officeDocument/2006/relationships/image" Target="../media/image991.png"/><Relationship Id="rId62" Type="http://schemas.openxmlformats.org/officeDocument/2006/relationships/image" Target="../media/image992.png"/><Relationship Id="rId63" Type="http://schemas.openxmlformats.org/officeDocument/2006/relationships/image" Target="../media/image993.png"/><Relationship Id="rId64" Type="http://schemas.openxmlformats.org/officeDocument/2006/relationships/image" Target="../media/image994.png"/><Relationship Id="rId65" Type="http://schemas.openxmlformats.org/officeDocument/2006/relationships/image" Target="../media/image995.png"/><Relationship Id="rId66" Type="http://schemas.openxmlformats.org/officeDocument/2006/relationships/image" Target="../media/image996.png"/><Relationship Id="rId67" Type="http://schemas.openxmlformats.org/officeDocument/2006/relationships/image" Target="../media/image997.png"/><Relationship Id="rId68" Type="http://schemas.openxmlformats.org/officeDocument/2006/relationships/image" Target="../media/image998.png"/><Relationship Id="rId69" Type="http://schemas.openxmlformats.org/officeDocument/2006/relationships/image" Target="../media/image999.png"/><Relationship Id="rId70" Type="http://schemas.openxmlformats.org/officeDocument/2006/relationships/image" Target="../media/image1000.png"/><Relationship Id="rId71" Type="http://schemas.openxmlformats.org/officeDocument/2006/relationships/image" Target="../media/image1001.png"/><Relationship Id="rId72" Type="http://schemas.openxmlformats.org/officeDocument/2006/relationships/image" Target="../media/image1002.png"/><Relationship Id="rId73" Type="http://schemas.openxmlformats.org/officeDocument/2006/relationships/image" Target="../media/image1003.png"/><Relationship Id="rId74" Type="http://schemas.openxmlformats.org/officeDocument/2006/relationships/image" Target="../media/image1004.png"/><Relationship Id="rId75" Type="http://schemas.openxmlformats.org/officeDocument/2006/relationships/image" Target="../media/image1005.png"/><Relationship Id="rId76" Type="http://schemas.openxmlformats.org/officeDocument/2006/relationships/image" Target="../media/image1006.png"/><Relationship Id="rId77" Type="http://schemas.openxmlformats.org/officeDocument/2006/relationships/image" Target="../media/image1007.png"/><Relationship Id="rId78" Type="http://schemas.openxmlformats.org/officeDocument/2006/relationships/image" Target="../media/image1008.png"/><Relationship Id="rId79" Type="http://schemas.openxmlformats.org/officeDocument/2006/relationships/image" Target="../media/image1009.png"/><Relationship Id="rId80" Type="http://schemas.openxmlformats.org/officeDocument/2006/relationships/image" Target="../media/image1010.png"/><Relationship Id="rId81" Type="http://schemas.openxmlformats.org/officeDocument/2006/relationships/image" Target="../media/image1011.png"/><Relationship Id="rId82" Type="http://schemas.openxmlformats.org/officeDocument/2006/relationships/image" Target="../media/image1012.png"/><Relationship Id="rId83" Type="http://schemas.openxmlformats.org/officeDocument/2006/relationships/image" Target="../media/image1013.png"/><Relationship Id="rId84" Type="http://schemas.openxmlformats.org/officeDocument/2006/relationships/image" Target="../media/image1014.png"/><Relationship Id="rId85" Type="http://schemas.openxmlformats.org/officeDocument/2006/relationships/image" Target="../media/image1015.png"/><Relationship Id="rId86" Type="http://schemas.openxmlformats.org/officeDocument/2006/relationships/image" Target="../media/image1016.png"/><Relationship Id="rId87" Type="http://schemas.openxmlformats.org/officeDocument/2006/relationships/image" Target="../media/image1017.png"/><Relationship Id="rId88" Type="http://schemas.openxmlformats.org/officeDocument/2006/relationships/image" Target="../media/image1018.png"/><Relationship Id="rId89" Type="http://schemas.openxmlformats.org/officeDocument/2006/relationships/image" Target="../media/image1019.png"/><Relationship Id="rId90" Type="http://schemas.openxmlformats.org/officeDocument/2006/relationships/image" Target="../media/image1020.png"/><Relationship Id="rId91" Type="http://schemas.openxmlformats.org/officeDocument/2006/relationships/image" Target="../media/image1021.png"/><Relationship Id="rId92" Type="http://schemas.openxmlformats.org/officeDocument/2006/relationships/image" Target="../media/image1022.png"/><Relationship Id="rId93" Type="http://schemas.openxmlformats.org/officeDocument/2006/relationships/image" Target="../media/image1023.png"/><Relationship Id="rId94" Type="http://schemas.openxmlformats.org/officeDocument/2006/relationships/image" Target="../media/image1024.png"/><Relationship Id="rId95" Type="http://schemas.openxmlformats.org/officeDocument/2006/relationships/image" Target="../media/image1025.png"/><Relationship Id="rId96" Type="http://schemas.openxmlformats.org/officeDocument/2006/relationships/image" Target="../media/image1026.png"/><Relationship Id="rId97" Type="http://schemas.openxmlformats.org/officeDocument/2006/relationships/image" Target="../media/image1027.png"/><Relationship Id="rId98" Type="http://schemas.openxmlformats.org/officeDocument/2006/relationships/image" Target="../media/image1028.png"/><Relationship Id="rId99" Type="http://schemas.openxmlformats.org/officeDocument/2006/relationships/image" Target="../media/image1029.png"/><Relationship Id="rId100" Type="http://schemas.openxmlformats.org/officeDocument/2006/relationships/image" Target="../media/image1030.png"/><Relationship Id="rId101" Type="http://schemas.openxmlformats.org/officeDocument/2006/relationships/image" Target="../media/image1031.png"/><Relationship Id="rId102" Type="http://schemas.openxmlformats.org/officeDocument/2006/relationships/image" Target="../media/image1032.png"/><Relationship Id="rId103" Type="http://schemas.openxmlformats.org/officeDocument/2006/relationships/image" Target="../media/image1033.png"/><Relationship Id="rId104" Type="http://schemas.openxmlformats.org/officeDocument/2006/relationships/image" Target="../media/image1034.png"/><Relationship Id="rId105" Type="http://schemas.openxmlformats.org/officeDocument/2006/relationships/image" Target="../media/image1035.png"/><Relationship Id="rId106" Type="http://schemas.openxmlformats.org/officeDocument/2006/relationships/image" Target="../media/image1036.png"/><Relationship Id="rId107" Type="http://schemas.openxmlformats.org/officeDocument/2006/relationships/image" Target="../media/image1037.png"/><Relationship Id="rId108" Type="http://schemas.openxmlformats.org/officeDocument/2006/relationships/image" Target="../media/image1038.png"/><Relationship Id="rId109" Type="http://schemas.openxmlformats.org/officeDocument/2006/relationships/image" Target="../media/image1039.png"/><Relationship Id="rId110" Type="http://schemas.openxmlformats.org/officeDocument/2006/relationships/image" Target="../media/image1040.png"/><Relationship Id="rId111" Type="http://schemas.openxmlformats.org/officeDocument/2006/relationships/image" Target="../media/image1041.png"/><Relationship Id="rId112" Type="http://schemas.openxmlformats.org/officeDocument/2006/relationships/image" Target="../media/image1042.png"/><Relationship Id="rId113" Type="http://schemas.openxmlformats.org/officeDocument/2006/relationships/image" Target="../media/image1043.png"/><Relationship Id="rId114" Type="http://schemas.openxmlformats.org/officeDocument/2006/relationships/image" Target="../media/image1044.png"/><Relationship Id="rId115" Type="http://schemas.openxmlformats.org/officeDocument/2006/relationships/image" Target="../media/image1045.png"/><Relationship Id="rId116" Type="http://schemas.openxmlformats.org/officeDocument/2006/relationships/image" Target="../media/image1046.png"/><Relationship Id="rId117" Type="http://schemas.openxmlformats.org/officeDocument/2006/relationships/image" Target="../media/image1047.png"/><Relationship Id="rId118" Type="http://schemas.openxmlformats.org/officeDocument/2006/relationships/image" Target="../media/image1048.png"/><Relationship Id="rId119" Type="http://schemas.openxmlformats.org/officeDocument/2006/relationships/image" Target="../media/image1049.png"/><Relationship Id="rId120" Type="http://schemas.openxmlformats.org/officeDocument/2006/relationships/image" Target="../media/image1050.png"/><Relationship Id="rId121" Type="http://schemas.openxmlformats.org/officeDocument/2006/relationships/image" Target="../media/image1051.png"/><Relationship Id="rId122" Type="http://schemas.openxmlformats.org/officeDocument/2006/relationships/image" Target="../media/image1052.png"/><Relationship Id="rId123" Type="http://schemas.openxmlformats.org/officeDocument/2006/relationships/image" Target="../media/image1053.png"/><Relationship Id="rId124" Type="http://schemas.openxmlformats.org/officeDocument/2006/relationships/image" Target="../media/image1054.png"/><Relationship Id="rId125" Type="http://schemas.openxmlformats.org/officeDocument/2006/relationships/image" Target="../media/image1055.png"/><Relationship Id="rId126" Type="http://schemas.openxmlformats.org/officeDocument/2006/relationships/image" Target="../media/image1056.png"/><Relationship Id="rId127" Type="http://schemas.openxmlformats.org/officeDocument/2006/relationships/image" Target="../media/image1057.png"/><Relationship Id="rId128" Type="http://schemas.openxmlformats.org/officeDocument/2006/relationships/image" Target="../media/image1058.png"/><Relationship Id="rId129" Type="http://schemas.openxmlformats.org/officeDocument/2006/relationships/image" Target="../media/image1059.png"/><Relationship Id="rId130" Type="http://schemas.openxmlformats.org/officeDocument/2006/relationships/image" Target="../media/image1060.png"/><Relationship Id="rId131" Type="http://schemas.openxmlformats.org/officeDocument/2006/relationships/image" Target="../media/image1061.png"/><Relationship Id="rId132" Type="http://schemas.openxmlformats.org/officeDocument/2006/relationships/image" Target="../media/image1062.png"/><Relationship Id="rId133" Type="http://schemas.openxmlformats.org/officeDocument/2006/relationships/image" Target="../media/image1063.png"/><Relationship Id="rId134" Type="http://schemas.openxmlformats.org/officeDocument/2006/relationships/image" Target="../media/image1064.png"/><Relationship Id="rId135" Type="http://schemas.openxmlformats.org/officeDocument/2006/relationships/image" Target="../media/image1065.png"/><Relationship Id="rId136" Type="http://schemas.openxmlformats.org/officeDocument/2006/relationships/image" Target="../media/image1066.png"/><Relationship Id="rId137" Type="http://schemas.openxmlformats.org/officeDocument/2006/relationships/image" Target="../media/image1067.png"/><Relationship Id="rId138" Type="http://schemas.openxmlformats.org/officeDocument/2006/relationships/image" Target="../media/image1068.png"/><Relationship Id="rId139" Type="http://schemas.openxmlformats.org/officeDocument/2006/relationships/image" Target="../media/image1069.png"/><Relationship Id="rId140" Type="http://schemas.openxmlformats.org/officeDocument/2006/relationships/image" Target="../media/image1070.png"/><Relationship Id="rId141" Type="http://schemas.openxmlformats.org/officeDocument/2006/relationships/image" Target="../media/image1071.png"/><Relationship Id="rId142" Type="http://schemas.openxmlformats.org/officeDocument/2006/relationships/image" Target="../media/image1072.png"/><Relationship Id="rId143" Type="http://schemas.openxmlformats.org/officeDocument/2006/relationships/image" Target="../media/image1073.png"/><Relationship Id="rId144" Type="http://schemas.openxmlformats.org/officeDocument/2006/relationships/image" Target="../media/image1074.png"/><Relationship Id="rId145" Type="http://schemas.openxmlformats.org/officeDocument/2006/relationships/image" Target="../media/image1075.png"/><Relationship Id="rId146" Type="http://schemas.openxmlformats.org/officeDocument/2006/relationships/image" Target="../media/image1076.png"/><Relationship Id="rId147" Type="http://schemas.openxmlformats.org/officeDocument/2006/relationships/image" Target="../media/image1077.png"/><Relationship Id="rId148" Type="http://schemas.openxmlformats.org/officeDocument/2006/relationships/image" Target="../media/image1078.png"/><Relationship Id="rId149" Type="http://schemas.openxmlformats.org/officeDocument/2006/relationships/image" Target="../media/image1079.png"/><Relationship Id="rId150" Type="http://schemas.openxmlformats.org/officeDocument/2006/relationships/image" Target="../media/image1080.png"/><Relationship Id="rId151" Type="http://schemas.openxmlformats.org/officeDocument/2006/relationships/image" Target="../media/image1081.png"/><Relationship Id="rId152" Type="http://schemas.openxmlformats.org/officeDocument/2006/relationships/image" Target="../media/image1082.png"/><Relationship Id="rId153" Type="http://schemas.openxmlformats.org/officeDocument/2006/relationships/image" Target="../media/image1083.png"/><Relationship Id="rId154" Type="http://schemas.openxmlformats.org/officeDocument/2006/relationships/image" Target="../media/image1084.png"/><Relationship Id="rId155" Type="http://schemas.openxmlformats.org/officeDocument/2006/relationships/image" Target="../media/image1085.png"/><Relationship Id="rId156" Type="http://schemas.openxmlformats.org/officeDocument/2006/relationships/image" Target="../media/image1086.png"/><Relationship Id="rId157" Type="http://schemas.openxmlformats.org/officeDocument/2006/relationships/image" Target="../media/image1087.png"/><Relationship Id="rId158" Type="http://schemas.openxmlformats.org/officeDocument/2006/relationships/image" Target="../media/image1088.png"/><Relationship Id="rId159" Type="http://schemas.openxmlformats.org/officeDocument/2006/relationships/image" Target="../media/image1089.png"/><Relationship Id="rId160" Type="http://schemas.openxmlformats.org/officeDocument/2006/relationships/image" Target="../media/image1090.png"/><Relationship Id="rId161" Type="http://schemas.openxmlformats.org/officeDocument/2006/relationships/image" Target="../media/image1091.png"/><Relationship Id="rId162" Type="http://schemas.openxmlformats.org/officeDocument/2006/relationships/image" Target="../media/image1092.png"/><Relationship Id="rId163" Type="http://schemas.openxmlformats.org/officeDocument/2006/relationships/image" Target="../media/image1093.png"/><Relationship Id="rId164" Type="http://schemas.openxmlformats.org/officeDocument/2006/relationships/image" Target="../media/image1094.png"/><Relationship Id="rId165" Type="http://schemas.openxmlformats.org/officeDocument/2006/relationships/image" Target="../media/image1095.png"/><Relationship Id="rId166" Type="http://schemas.openxmlformats.org/officeDocument/2006/relationships/image" Target="../media/image1096.png"/><Relationship Id="rId167" Type="http://schemas.openxmlformats.org/officeDocument/2006/relationships/image" Target="../media/image1097.png"/><Relationship Id="rId168" Type="http://schemas.openxmlformats.org/officeDocument/2006/relationships/image" Target="../media/image1098.png"/><Relationship Id="rId169" Type="http://schemas.openxmlformats.org/officeDocument/2006/relationships/image" Target="../media/image1099.png"/><Relationship Id="rId170" Type="http://schemas.openxmlformats.org/officeDocument/2006/relationships/image" Target="../media/image1100.png"/><Relationship Id="rId171" Type="http://schemas.openxmlformats.org/officeDocument/2006/relationships/image" Target="../media/image1101.png"/><Relationship Id="rId172" Type="http://schemas.openxmlformats.org/officeDocument/2006/relationships/image" Target="../media/image1102.png"/><Relationship Id="rId173" Type="http://schemas.openxmlformats.org/officeDocument/2006/relationships/image" Target="../media/image1103.png"/><Relationship Id="rId174" Type="http://schemas.openxmlformats.org/officeDocument/2006/relationships/image" Target="../media/image1104.png"/><Relationship Id="rId175" Type="http://schemas.openxmlformats.org/officeDocument/2006/relationships/image" Target="../media/image1105.png"/><Relationship Id="rId176" Type="http://schemas.openxmlformats.org/officeDocument/2006/relationships/image" Target="../media/image1106.png"/><Relationship Id="rId177" Type="http://schemas.openxmlformats.org/officeDocument/2006/relationships/image" Target="../media/image1107.png"/><Relationship Id="rId178" Type="http://schemas.openxmlformats.org/officeDocument/2006/relationships/image" Target="../media/image1108.png"/><Relationship Id="rId179" Type="http://schemas.openxmlformats.org/officeDocument/2006/relationships/image" Target="../media/image1109.png"/><Relationship Id="rId180" Type="http://schemas.openxmlformats.org/officeDocument/2006/relationships/image" Target="../media/image1110.png"/><Relationship Id="rId181" Type="http://schemas.openxmlformats.org/officeDocument/2006/relationships/image" Target="../media/image1111.png"/><Relationship Id="rId182" Type="http://schemas.openxmlformats.org/officeDocument/2006/relationships/image" Target="../media/image1112.png"/><Relationship Id="rId183" Type="http://schemas.openxmlformats.org/officeDocument/2006/relationships/image" Target="../media/image1113.png"/><Relationship Id="rId184" Type="http://schemas.openxmlformats.org/officeDocument/2006/relationships/image" Target="../media/image1114.png"/><Relationship Id="rId185" Type="http://schemas.openxmlformats.org/officeDocument/2006/relationships/image" Target="../media/image1115.png"/><Relationship Id="rId186" Type="http://schemas.openxmlformats.org/officeDocument/2006/relationships/image" Target="../media/image1116.png"/><Relationship Id="rId187" Type="http://schemas.openxmlformats.org/officeDocument/2006/relationships/image" Target="../media/image1117.png"/><Relationship Id="rId188" Type="http://schemas.openxmlformats.org/officeDocument/2006/relationships/image" Target="../media/image1118.png"/><Relationship Id="rId189" Type="http://schemas.openxmlformats.org/officeDocument/2006/relationships/image" Target="../media/image1119.png"/><Relationship Id="rId190" Type="http://schemas.openxmlformats.org/officeDocument/2006/relationships/image" Target="../media/image1120.png"/><Relationship Id="rId191" Type="http://schemas.openxmlformats.org/officeDocument/2006/relationships/image" Target="../media/image1121.png"/><Relationship Id="rId192" Type="http://schemas.openxmlformats.org/officeDocument/2006/relationships/image" Target="../media/image1122.png"/><Relationship Id="rId193" Type="http://schemas.openxmlformats.org/officeDocument/2006/relationships/image" Target="../media/image1123.png"/><Relationship Id="rId194" Type="http://schemas.openxmlformats.org/officeDocument/2006/relationships/image" Target="../media/image1124.png"/><Relationship Id="rId195" Type="http://schemas.openxmlformats.org/officeDocument/2006/relationships/image" Target="../media/image1125.png"/><Relationship Id="rId196" Type="http://schemas.openxmlformats.org/officeDocument/2006/relationships/image" Target="../media/image1126.png"/><Relationship Id="rId197" Type="http://schemas.openxmlformats.org/officeDocument/2006/relationships/image" Target="../media/image1127.png"/><Relationship Id="rId198" Type="http://schemas.openxmlformats.org/officeDocument/2006/relationships/image" Target="../media/image1128.png"/><Relationship Id="rId199" Type="http://schemas.openxmlformats.org/officeDocument/2006/relationships/image" Target="../media/image1129.png"/><Relationship Id="rId200" Type="http://schemas.openxmlformats.org/officeDocument/2006/relationships/image" Target="../media/image1130.png"/><Relationship Id="rId201" Type="http://schemas.openxmlformats.org/officeDocument/2006/relationships/image" Target="../media/image1131.png"/><Relationship Id="rId202" Type="http://schemas.openxmlformats.org/officeDocument/2006/relationships/image" Target="../media/image1132.png"/><Relationship Id="rId203" Type="http://schemas.openxmlformats.org/officeDocument/2006/relationships/image" Target="../media/image1133.png"/><Relationship Id="rId204" Type="http://schemas.openxmlformats.org/officeDocument/2006/relationships/image" Target="../media/image1134.png"/><Relationship Id="rId205" Type="http://schemas.openxmlformats.org/officeDocument/2006/relationships/image" Target="../media/image1135.png"/><Relationship Id="rId206" Type="http://schemas.openxmlformats.org/officeDocument/2006/relationships/image" Target="../media/image1136.png"/><Relationship Id="rId207" Type="http://schemas.openxmlformats.org/officeDocument/2006/relationships/image" Target="../media/image1137.png"/><Relationship Id="rId208" Type="http://schemas.openxmlformats.org/officeDocument/2006/relationships/image" Target="../media/image1138.png"/><Relationship Id="rId209" Type="http://schemas.openxmlformats.org/officeDocument/2006/relationships/image" Target="../media/image1139.png"/><Relationship Id="rId210" Type="http://schemas.openxmlformats.org/officeDocument/2006/relationships/image" Target="../media/image1140.png"/><Relationship Id="rId211" Type="http://schemas.openxmlformats.org/officeDocument/2006/relationships/image" Target="../media/image1141.png"/><Relationship Id="rId212" Type="http://schemas.openxmlformats.org/officeDocument/2006/relationships/image" Target="../media/image1142.png"/><Relationship Id="rId213" Type="http://schemas.openxmlformats.org/officeDocument/2006/relationships/image" Target="../media/image1143.png"/><Relationship Id="rId214" Type="http://schemas.openxmlformats.org/officeDocument/2006/relationships/image" Target="../media/image1144.png"/><Relationship Id="rId215" Type="http://schemas.openxmlformats.org/officeDocument/2006/relationships/image" Target="../media/image1145.png"/><Relationship Id="rId216" Type="http://schemas.openxmlformats.org/officeDocument/2006/relationships/image" Target="../media/image1146.png"/><Relationship Id="rId217" Type="http://schemas.openxmlformats.org/officeDocument/2006/relationships/image" Target="../media/image1147.png"/><Relationship Id="rId218" Type="http://schemas.openxmlformats.org/officeDocument/2006/relationships/image" Target="../media/image1148.png"/><Relationship Id="rId219" Type="http://schemas.openxmlformats.org/officeDocument/2006/relationships/image" Target="../media/image1149.png"/><Relationship Id="rId220" Type="http://schemas.openxmlformats.org/officeDocument/2006/relationships/image" Target="../media/image1150.png"/><Relationship Id="rId221" Type="http://schemas.openxmlformats.org/officeDocument/2006/relationships/image" Target="../media/image1151.png"/><Relationship Id="rId222" Type="http://schemas.openxmlformats.org/officeDocument/2006/relationships/image" Target="../media/image1152.png"/><Relationship Id="rId223" Type="http://schemas.openxmlformats.org/officeDocument/2006/relationships/image" Target="../media/image1153.png"/><Relationship Id="rId224" Type="http://schemas.openxmlformats.org/officeDocument/2006/relationships/image" Target="../media/image1154.png"/><Relationship Id="rId225" Type="http://schemas.openxmlformats.org/officeDocument/2006/relationships/image" Target="../media/image1155.png"/><Relationship Id="rId226" Type="http://schemas.openxmlformats.org/officeDocument/2006/relationships/image" Target="../media/image1156.png"/><Relationship Id="rId227" Type="http://schemas.openxmlformats.org/officeDocument/2006/relationships/image" Target="../media/image1157.png"/><Relationship Id="rId228" Type="http://schemas.openxmlformats.org/officeDocument/2006/relationships/image" Target="../media/image1158.png"/><Relationship Id="rId229" Type="http://schemas.openxmlformats.org/officeDocument/2006/relationships/image" Target="../media/image1159.png"/><Relationship Id="rId230" Type="http://schemas.openxmlformats.org/officeDocument/2006/relationships/image" Target="../media/image1160.png"/><Relationship Id="rId231" Type="http://schemas.openxmlformats.org/officeDocument/2006/relationships/image" Target="../media/image1161.png"/><Relationship Id="rId232" Type="http://schemas.openxmlformats.org/officeDocument/2006/relationships/image" Target="../media/image1162.png"/><Relationship Id="rId233" Type="http://schemas.openxmlformats.org/officeDocument/2006/relationships/image" Target="../media/image1163.png"/><Relationship Id="rId234" Type="http://schemas.openxmlformats.org/officeDocument/2006/relationships/image" Target="../media/image1164.png"/><Relationship Id="rId235" Type="http://schemas.openxmlformats.org/officeDocument/2006/relationships/image" Target="../media/image1165.png"/><Relationship Id="rId236" Type="http://schemas.openxmlformats.org/officeDocument/2006/relationships/image" Target="../media/image1166.png"/><Relationship Id="rId237" Type="http://schemas.openxmlformats.org/officeDocument/2006/relationships/image" Target="../media/image1167.png"/><Relationship Id="rId238" Type="http://schemas.openxmlformats.org/officeDocument/2006/relationships/image" Target="../media/image1168.png"/><Relationship Id="rId239" Type="http://schemas.openxmlformats.org/officeDocument/2006/relationships/image" Target="../media/image1169.png"/><Relationship Id="rId240" Type="http://schemas.openxmlformats.org/officeDocument/2006/relationships/image" Target="../media/image1170.png"/><Relationship Id="rId241" Type="http://schemas.openxmlformats.org/officeDocument/2006/relationships/image" Target="../media/image1171.png"/><Relationship Id="rId242" Type="http://schemas.openxmlformats.org/officeDocument/2006/relationships/image" Target="../media/image1172.png"/><Relationship Id="rId243" Type="http://schemas.openxmlformats.org/officeDocument/2006/relationships/image" Target="../media/image1173.png"/><Relationship Id="rId244" Type="http://schemas.openxmlformats.org/officeDocument/2006/relationships/image" Target="../media/image1174.png"/><Relationship Id="rId245" Type="http://schemas.openxmlformats.org/officeDocument/2006/relationships/image" Target="../media/image1175.png"/><Relationship Id="rId246" Type="http://schemas.openxmlformats.org/officeDocument/2006/relationships/image" Target="../media/image1176.png"/><Relationship Id="rId247" Type="http://schemas.openxmlformats.org/officeDocument/2006/relationships/image" Target="../media/image1177.png"/><Relationship Id="rId248" Type="http://schemas.openxmlformats.org/officeDocument/2006/relationships/image" Target="../media/image1178.png"/><Relationship Id="rId249" Type="http://schemas.openxmlformats.org/officeDocument/2006/relationships/image" Target="../media/image1179.png"/><Relationship Id="rId250" Type="http://schemas.openxmlformats.org/officeDocument/2006/relationships/image" Target="../media/image1180.png"/><Relationship Id="rId251" Type="http://schemas.openxmlformats.org/officeDocument/2006/relationships/image" Target="../media/image1181.png"/><Relationship Id="rId252" Type="http://schemas.openxmlformats.org/officeDocument/2006/relationships/image" Target="../media/image1182.png"/><Relationship Id="rId253" Type="http://schemas.openxmlformats.org/officeDocument/2006/relationships/image" Target="../media/image1183.png"/><Relationship Id="rId254" Type="http://schemas.openxmlformats.org/officeDocument/2006/relationships/image" Target="../media/image1184.png"/><Relationship Id="rId255" Type="http://schemas.openxmlformats.org/officeDocument/2006/relationships/image" Target="../media/image1185.png"/><Relationship Id="rId256" Type="http://schemas.openxmlformats.org/officeDocument/2006/relationships/image" Target="../media/image1186.png"/><Relationship Id="rId257" Type="http://schemas.openxmlformats.org/officeDocument/2006/relationships/image" Target="../media/image1187.png"/><Relationship Id="rId258" Type="http://schemas.openxmlformats.org/officeDocument/2006/relationships/image" Target="../media/image1188.png"/><Relationship Id="rId259" Type="http://schemas.openxmlformats.org/officeDocument/2006/relationships/image" Target="../media/image1189.png"/><Relationship Id="rId260" Type="http://schemas.openxmlformats.org/officeDocument/2006/relationships/image" Target="../media/image1190.png"/><Relationship Id="rId261" Type="http://schemas.openxmlformats.org/officeDocument/2006/relationships/image" Target="../media/image1191.png"/><Relationship Id="rId262" Type="http://schemas.openxmlformats.org/officeDocument/2006/relationships/image" Target="../media/image1192.png"/><Relationship Id="rId263" Type="http://schemas.openxmlformats.org/officeDocument/2006/relationships/image" Target="../media/image1193.png"/><Relationship Id="rId264" Type="http://schemas.openxmlformats.org/officeDocument/2006/relationships/image" Target="../media/image1194.png"/><Relationship Id="rId265" Type="http://schemas.openxmlformats.org/officeDocument/2006/relationships/image" Target="../media/image1195.png"/><Relationship Id="rId266" Type="http://schemas.openxmlformats.org/officeDocument/2006/relationships/image" Target="../media/image1196.png"/><Relationship Id="rId267" Type="http://schemas.openxmlformats.org/officeDocument/2006/relationships/image" Target="../media/image1197.png"/><Relationship Id="rId268" Type="http://schemas.openxmlformats.org/officeDocument/2006/relationships/image" Target="../media/image1198.png"/><Relationship Id="rId269" Type="http://schemas.openxmlformats.org/officeDocument/2006/relationships/image" Target="../media/image1199.png"/><Relationship Id="rId270" Type="http://schemas.openxmlformats.org/officeDocument/2006/relationships/image" Target="../media/image1200.png"/><Relationship Id="rId271" Type="http://schemas.openxmlformats.org/officeDocument/2006/relationships/image" Target="../media/image1201.png"/><Relationship Id="rId272" Type="http://schemas.openxmlformats.org/officeDocument/2006/relationships/image" Target="../media/image1202.png"/><Relationship Id="rId273" Type="http://schemas.openxmlformats.org/officeDocument/2006/relationships/image" Target="../media/image1203.png"/><Relationship Id="rId274" Type="http://schemas.openxmlformats.org/officeDocument/2006/relationships/image" Target="../media/image1204.png"/><Relationship Id="rId275" Type="http://schemas.openxmlformats.org/officeDocument/2006/relationships/image" Target="../media/image1205.png"/><Relationship Id="rId276" Type="http://schemas.openxmlformats.org/officeDocument/2006/relationships/image" Target="../media/image1206.png"/><Relationship Id="rId277" Type="http://schemas.openxmlformats.org/officeDocument/2006/relationships/image" Target="../media/image1207.png"/><Relationship Id="rId278" Type="http://schemas.openxmlformats.org/officeDocument/2006/relationships/image" Target="../media/image1208.png"/><Relationship Id="rId279" Type="http://schemas.openxmlformats.org/officeDocument/2006/relationships/image" Target="../media/image1209.png"/><Relationship Id="rId280" Type="http://schemas.openxmlformats.org/officeDocument/2006/relationships/image" Target="../media/image1210.png"/><Relationship Id="rId281" Type="http://schemas.openxmlformats.org/officeDocument/2006/relationships/image" Target="../media/image1211.png"/><Relationship Id="rId282" Type="http://schemas.openxmlformats.org/officeDocument/2006/relationships/image" Target="../media/image1212.png"/><Relationship Id="rId283" Type="http://schemas.openxmlformats.org/officeDocument/2006/relationships/image" Target="../media/image1213.png"/><Relationship Id="rId284" Type="http://schemas.openxmlformats.org/officeDocument/2006/relationships/image" Target="../media/image1214.png"/><Relationship Id="rId285" Type="http://schemas.openxmlformats.org/officeDocument/2006/relationships/image" Target="../media/image1215.png"/><Relationship Id="rId286" Type="http://schemas.openxmlformats.org/officeDocument/2006/relationships/image" Target="../media/image1216.png"/><Relationship Id="rId287" Type="http://schemas.openxmlformats.org/officeDocument/2006/relationships/image" Target="../media/image1217.png"/><Relationship Id="rId288" Type="http://schemas.openxmlformats.org/officeDocument/2006/relationships/image" Target="../media/image1218.png"/><Relationship Id="rId289" Type="http://schemas.openxmlformats.org/officeDocument/2006/relationships/image" Target="../media/image1219.png"/><Relationship Id="rId290" Type="http://schemas.openxmlformats.org/officeDocument/2006/relationships/image" Target="../media/image1220.png"/><Relationship Id="rId291" Type="http://schemas.openxmlformats.org/officeDocument/2006/relationships/image" Target="../media/image1221.png"/><Relationship Id="rId292" Type="http://schemas.openxmlformats.org/officeDocument/2006/relationships/image" Target="../media/image1222.png"/><Relationship Id="rId293" Type="http://schemas.openxmlformats.org/officeDocument/2006/relationships/image" Target="../media/image1223.png"/><Relationship Id="rId294" Type="http://schemas.openxmlformats.org/officeDocument/2006/relationships/image" Target="../media/image1224.png"/><Relationship Id="rId295" Type="http://schemas.openxmlformats.org/officeDocument/2006/relationships/image" Target="../media/image1225.png"/><Relationship Id="rId296" Type="http://schemas.openxmlformats.org/officeDocument/2006/relationships/image" Target="../media/image1226.png"/><Relationship Id="rId297" Type="http://schemas.openxmlformats.org/officeDocument/2006/relationships/image" Target="../media/image1227.png"/><Relationship Id="rId298" Type="http://schemas.openxmlformats.org/officeDocument/2006/relationships/image" Target="../media/image1228.png"/><Relationship Id="rId299" Type="http://schemas.openxmlformats.org/officeDocument/2006/relationships/image" Target="../media/image1229.png"/><Relationship Id="rId300" Type="http://schemas.openxmlformats.org/officeDocument/2006/relationships/image" Target="../media/image1230.png"/><Relationship Id="rId301" Type="http://schemas.openxmlformats.org/officeDocument/2006/relationships/image" Target="../media/image1231.png"/><Relationship Id="rId302" Type="http://schemas.openxmlformats.org/officeDocument/2006/relationships/image" Target="../media/image1232.png"/><Relationship Id="rId303" Type="http://schemas.openxmlformats.org/officeDocument/2006/relationships/image" Target="../media/image1233.png"/><Relationship Id="rId304" Type="http://schemas.openxmlformats.org/officeDocument/2006/relationships/image" Target="../media/image1234.png"/><Relationship Id="rId305" Type="http://schemas.openxmlformats.org/officeDocument/2006/relationships/image" Target="../media/image1235.png"/><Relationship Id="rId306" Type="http://schemas.openxmlformats.org/officeDocument/2006/relationships/image" Target="../media/image1236.png"/><Relationship Id="rId307" Type="http://schemas.openxmlformats.org/officeDocument/2006/relationships/image" Target="../media/image1237.png"/><Relationship Id="rId308" Type="http://schemas.openxmlformats.org/officeDocument/2006/relationships/image" Target="../media/image1238.png"/><Relationship Id="rId309" Type="http://schemas.openxmlformats.org/officeDocument/2006/relationships/image" Target="../media/image1239.png"/><Relationship Id="rId310" Type="http://schemas.openxmlformats.org/officeDocument/2006/relationships/image" Target="../media/image1240.png"/><Relationship Id="rId311" Type="http://schemas.openxmlformats.org/officeDocument/2006/relationships/image" Target="../media/image1241.png"/><Relationship Id="rId312" Type="http://schemas.openxmlformats.org/officeDocument/2006/relationships/image" Target="../media/image1242.png"/><Relationship Id="rId313" Type="http://schemas.openxmlformats.org/officeDocument/2006/relationships/image" Target="../media/image1243.png"/><Relationship Id="rId314" Type="http://schemas.openxmlformats.org/officeDocument/2006/relationships/image" Target="../media/image1244.png"/><Relationship Id="rId315" Type="http://schemas.openxmlformats.org/officeDocument/2006/relationships/image" Target="../media/image1245.png"/><Relationship Id="rId316" Type="http://schemas.openxmlformats.org/officeDocument/2006/relationships/image" Target="../media/image1246.png"/><Relationship Id="rId317" Type="http://schemas.openxmlformats.org/officeDocument/2006/relationships/image" Target="../media/image1247.png"/><Relationship Id="rId318" Type="http://schemas.openxmlformats.org/officeDocument/2006/relationships/image" Target="../media/image1248.png"/><Relationship Id="rId319" Type="http://schemas.openxmlformats.org/officeDocument/2006/relationships/image" Target="../media/image1249.png"/><Relationship Id="rId320" Type="http://schemas.openxmlformats.org/officeDocument/2006/relationships/image" Target="../media/image1250.png"/><Relationship Id="rId321" Type="http://schemas.openxmlformats.org/officeDocument/2006/relationships/image" Target="../media/image1251.png"/><Relationship Id="rId322" Type="http://schemas.openxmlformats.org/officeDocument/2006/relationships/image" Target="../media/image1252.png"/><Relationship Id="rId323" Type="http://schemas.openxmlformats.org/officeDocument/2006/relationships/image" Target="../media/image1253.png"/><Relationship Id="rId324" Type="http://schemas.openxmlformats.org/officeDocument/2006/relationships/image" Target="../media/image1254.png"/><Relationship Id="rId325" Type="http://schemas.openxmlformats.org/officeDocument/2006/relationships/image" Target="../media/image1255.png"/><Relationship Id="rId326" Type="http://schemas.openxmlformats.org/officeDocument/2006/relationships/image" Target="../media/image1256.png"/><Relationship Id="rId327" Type="http://schemas.openxmlformats.org/officeDocument/2006/relationships/image" Target="../media/image1257.png"/><Relationship Id="rId328" Type="http://schemas.openxmlformats.org/officeDocument/2006/relationships/image" Target="../media/image1258.png"/><Relationship Id="rId329" Type="http://schemas.openxmlformats.org/officeDocument/2006/relationships/image" Target="../media/image1259.png"/><Relationship Id="rId330" Type="http://schemas.openxmlformats.org/officeDocument/2006/relationships/image" Target="../media/image1260.png"/><Relationship Id="rId331" Type="http://schemas.openxmlformats.org/officeDocument/2006/relationships/image" Target="../media/image1261.png"/><Relationship Id="rId332" Type="http://schemas.openxmlformats.org/officeDocument/2006/relationships/image" Target="../media/image1262.png"/><Relationship Id="rId333" Type="http://schemas.openxmlformats.org/officeDocument/2006/relationships/image" Target="../media/image1263.png"/><Relationship Id="rId334" Type="http://schemas.openxmlformats.org/officeDocument/2006/relationships/image" Target="../media/image1264.png"/><Relationship Id="rId335" Type="http://schemas.openxmlformats.org/officeDocument/2006/relationships/image" Target="../media/image1265.png"/><Relationship Id="rId336" Type="http://schemas.openxmlformats.org/officeDocument/2006/relationships/image" Target="../media/image1266.png"/><Relationship Id="rId337" Type="http://schemas.openxmlformats.org/officeDocument/2006/relationships/image" Target="../media/image1267.png"/><Relationship Id="rId338" Type="http://schemas.openxmlformats.org/officeDocument/2006/relationships/image" Target="../media/image1268.png"/><Relationship Id="rId339" Type="http://schemas.openxmlformats.org/officeDocument/2006/relationships/image" Target="../media/image1269.png"/><Relationship Id="rId340" Type="http://schemas.openxmlformats.org/officeDocument/2006/relationships/image" Target="../media/image1270.png"/><Relationship Id="rId341" Type="http://schemas.openxmlformats.org/officeDocument/2006/relationships/image" Target="../media/image1271.png"/><Relationship Id="rId342" Type="http://schemas.openxmlformats.org/officeDocument/2006/relationships/image" Target="../media/image1272.png"/><Relationship Id="rId343" Type="http://schemas.openxmlformats.org/officeDocument/2006/relationships/image" Target="../media/image1273.png"/><Relationship Id="rId344" Type="http://schemas.openxmlformats.org/officeDocument/2006/relationships/image" Target="../media/image1274.png"/><Relationship Id="rId345" Type="http://schemas.openxmlformats.org/officeDocument/2006/relationships/image" Target="../media/image1275.png"/><Relationship Id="rId346" Type="http://schemas.openxmlformats.org/officeDocument/2006/relationships/image" Target="../media/image1276.png"/><Relationship Id="rId347" Type="http://schemas.openxmlformats.org/officeDocument/2006/relationships/image" Target="../media/image1277.png"/><Relationship Id="rId348" Type="http://schemas.openxmlformats.org/officeDocument/2006/relationships/image" Target="../media/image1278.png"/><Relationship Id="rId349" Type="http://schemas.openxmlformats.org/officeDocument/2006/relationships/image" Target="../media/image1279.png"/><Relationship Id="rId350" Type="http://schemas.openxmlformats.org/officeDocument/2006/relationships/image" Target="../media/image1280.png"/><Relationship Id="rId351" Type="http://schemas.openxmlformats.org/officeDocument/2006/relationships/image" Target="../media/image1281.png"/><Relationship Id="rId352" Type="http://schemas.openxmlformats.org/officeDocument/2006/relationships/image" Target="../media/image1282.png"/><Relationship Id="rId353" Type="http://schemas.openxmlformats.org/officeDocument/2006/relationships/image" Target="../media/image1283.png"/><Relationship Id="rId354" Type="http://schemas.openxmlformats.org/officeDocument/2006/relationships/image" Target="../media/image1284.png"/><Relationship Id="rId355" Type="http://schemas.openxmlformats.org/officeDocument/2006/relationships/image" Target="../media/image1285.png"/><Relationship Id="rId356" Type="http://schemas.openxmlformats.org/officeDocument/2006/relationships/image" Target="../media/image1286.png"/><Relationship Id="rId357" Type="http://schemas.openxmlformats.org/officeDocument/2006/relationships/image" Target="../media/image1287.png"/><Relationship Id="rId358" Type="http://schemas.openxmlformats.org/officeDocument/2006/relationships/image" Target="../media/image1288.png"/><Relationship Id="rId359" Type="http://schemas.openxmlformats.org/officeDocument/2006/relationships/image" Target="../media/image1289.png"/><Relationship Id="rId360" Type="http://schemas.openxmlformats.org/officeDocument/2006/relationships/image" Target="../media/image1290.png"/><Relationship Id="rId361" Type="http://schemas.openxmlformats.org/officeDocument/2006/relationships/image" Target="../media/image1291.png"/><Relationship Id="rId362" Type="http://schemas.openxmlformats.org/officeDocument/2006/relationships/image" Target="../media/image1292.png"/><Relationship Id="rId363" Type="http://schemas.openxmlformats.org/officeDocument/2006/relationships/image" Target="../media/image1293.png"/><Relationship Id="rId364" Type="http://schemas.openxmlformats.org/officeDocument/2006/relationships/image" Target="../media/image1294.png"/><Relationship Id="rId365" Type="http://schemas.openxmlformats.org/officeDocument/2006/relationships/image" Target="../media/image1295.png"/><Relationship Id="rId366" Type="http://schemas.openxmlformats.org/officeDocument/2006/relationships/image" Target="../media/image1296.png"/><Relationship Id="rId367" Type="http://schemas.openxmlformats.org/officeDocument/2006/relationships/image" Target="../media/image1297.png"/><Relationship Id="rId368" Type="http://schemas.openxmlformats.org/officeDocument/2006/relationships/image" Target="../media/image1298.png"/><Relationship Id="rId369" Type="http://schemas.openxmlformats.org/officeDocument/2006/relationships/image" Target="../media/image1299.png"/><Relationship Id="rId370" Type="http://schemas.openxmlformats.org/officeDocument/2006/relationships/image" Target="../media/image1300.png"/><Relationship Id="rId371" Type="http://schemas.openxmlformats.org/officeDocument/2006/relationships/image" Target="../media/image1301.png"/></Relationships>

</file>

<file path=ppt/slides/_rels/slide33.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hyperlink" Target="https://doi.org/10.1016/0959-4752(94)90017-5" TargetMode="External"/><Relationship Id="rId3" Type="http://schemas.openxmlformats.org/officeDocument/2006/relationships/hyperlink" Target="https://doi.org/10.1002/sce.3730660207" TargetMode="External"/><Relationship Id="rId4" Type="http://schemas.openxmlformats.org/officeDocument/2006/relationships/hyperlink" Target="https://doi.org/10.1119/1.14031" TargetMode="External"/><Relationship Id="rId5" Type="http://schemas.openxmlformats.org/officeDocument/2006/relationships/hyperlink" Target="https://doi.org/10.1119/1.14030" TargetMode="External"/><Relationship Id="rId6" Type="http://schemas.openxmlformats.org/officeDocument/2006/relationships/hyperlink" Target="https://doi.org/10.1119/1.2343497" TargetMode="External"/><Relationship Id="rId7" Type="http://schemas.openxmlformats.org/officeDocument/2006/relationships/hyperlink" Target="https://doi.org/10.1119/1.17003" TargetMode="External"/><Relationship Id="rId8" Type="http://schemas.openxmlformats.org/officeDocument/2006/relationships/hyperlink" Target="https://doi.org/10.1103/PhysRevSTPER.2.010103" TargetMode="External"/><Relationship Id="rId9" Type="http://schemas.openxmlformats.org/officeDocument/2006/relationships/hyperlink" Target="https://doi.org/10.1103/PhysRevSTPER.7.010108" TargetMode="External"/><Relationship Id="rId10" Type="http://schemas.openxmlformats.org/officeDocument/2006/relationships/image" Target="../media/image1302.png"/><Relationship Id="rId11" Type="http://schemas.openxmlformats.org/officeDocument/2006/relationships/image" Target="../media/image1303.png"/><Relationship Id="rId12" Type="http://schemas.openxmlformats.org/officeDocument/2006/relationships/image" Target="../media/image1304.png"/><Relationship Id="rId13" Type="http://schemas.openxmlformats.org/officeDocument/2006/relationships/image" Target="../media/image1305.png"/><Relationship Id="rId14" Type="http://schemas.openxmlformats.org/officeDocument/2006/relationships/image" Target="../media/image1306.png"/><Relationship Id="rId15" Type="http://schemas.openxmlformats.org/officeDocument/2006/relationships/image" Target="../media/image1307.png"/><Relationship Id="rId16" Type="http://schemas.openxmlformats.org/officeDocument/2006/relationships/image" Target="../media/image1308.png"/><Relationship Id="rId17" Type="http://schemas.openxmlformats.org/officeDocument/2006/relationships/image" Target="../media/image1309.png"/><Relationship Id="rId18" Type="http://schemas.openxmlformats.org/officeDocument/2006/relationships/image" Target="../media/image1310.png"/><Relationship Id="rId19" Type="http://schemas.openxmlformats.org/officeDocument/2006/relationships/image" Target="../media/image1311.png"/><Relationship Id="rId20" Type="http://schemas.openxmlformats.org/officeDocument/2006/relationships/image" Target="../media/image1312.png"/><Relationship Id="rId21" Type="http://schemas.openxmlformats.org/officeDocument/2006/relationships/image" Target="../media/image1313.png"/><Relationship Id="rId22" Type="http://schemas.openxmlformats.org/officeDocument/2006/relationships/image" Target="../media/image1314.png"/><Relationship Id="rId23" Type="http://schemas.openxmlformats.org/officeDocument/2006/relationships/image" Target="../media/image1315.png"/><Relationship Id="rId24" Type="http://schemas.openxmlformats.org/officeDocument/2006/relationships/image" Target="../media/image1316.png"/><Relationship Id="rId25" Type="http://schemas.openxmlformats.org/officeDocument/2006/relationships/image" Target="../media/image1317.png"/><Relationship Id="rId26" Type="http://schemas.openxmlformats.org/officeDocument/2006/relationships/image" Target="../media/image1318.png"/><Relationship Id="rId27" Type="http://schemas.openxmlformats.org/officeDocument/2006/relationships/image" Target="../media/image1319.png"/><Relationship Id="rId28" Type="http://schemas.openxmlformats.org/officeDocument/2006/relationships/image" Target="../media/image1320.png"/><Relationship Id="rId29" Type="http://schemas.openxmlformats.org/officeDocument/2006/relationships/image" Target="../media/image1321.png"/><Relationship Id="rId30" Type="http://schemas.openxmlformats.org/officeDocument/2006/relationships/image" Target="../media/image1322.png"/><Relationship Id="rId31" Type="http://schemas.openxmlformats.org/officeDocument/2006/relationships/image" Target="../media/image1323.png"/><Relationship Id="rId32" Type="http://schemas.openxmlformats.org/officeDocument/2006/relationships/image" Target="../media/image1324.png"/><Relationship Id="rId33" Type="http://schemas.openxmlformats.org/officeDocument/2006/relationships/image" Target="../media/image1325.png"/><Relationship Id="rId34" Type="http://schemas.openxmlformats.org/officeDocument/2006/relationships/image" Target="../media/image1326.png"/><Relationship Id="rId35" Type="http://schemas.openxmlformats.org/officeDocument/2006/relationships/image" Target="../media/image1327.png"/><Relationship Id="rId36" Type="http://schemas.openxmlformats.org/officeDocument/2006/relationships/image" Target="../media/image1328.png"/><Relationship Id="rId37" Type="http://schemas.openxmlformats.org/officeDocument/2006/relationships/image" Target="../media/image1329.png"/><Relationship Id="rId38" Type="http://schemas.openxmlformats.org/officeDocument/2006/relationships/image" Target="../media/image1330.png"/><Relationship Id="rId39" Type="http://schemas.openxmlformats.org/officeDocument/2006/relationships/image" Target="../media/image1331.png"/><Relationship Id="rId40" Type="http://schemas.openxmlformats.org/officeDocument/2006/relationships/image" Target="../media/image1332.png"/><Relationship Id="rId41" Type="http://schemas.openxmlformats.org/officeDocument/2006/relationships/image" Target="../media/image1333.png"/><Relationship Id="rId42" Type="http://schemas.openxmlformats.org/officeDocument/2006/relationships/image" Target="../media/image279.png"/><Relationship Id="rId43" Type="http://schemas.openxmlformats.org/officeDocument/2006/relationships/image" Target="../media/image1334.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8" name="lcosfilogo-filtered.jpeg" descr="lcosfilogo-filtered.jpeg"/>
          <p:cNvPicPr>
            <a:picLocks noChangeAspect="1"/>
          </p:cNvPicPr>
          <p:nvPr/>
        </p:nvPicPr>
        <p:blipFill>
          <a:blip r:embed="rId2">
            <a:extLst/>
          </a:blip>
          <a:stretch>
            <a:fillRect/>
          </a:stretch>
        </p:blipFill>
        <p:spPr>
          <a:xfrm>
            <a:off x="7841173" y="6031265"/>
            <a:ext cx="1019194" cy="596168"/>
          </a:xfrm>
          <a:prstGeom prst="rect">
            <a:avLst/>
          </a:prstGeom>
          <a:ln w="12700">
            <a:miter lim="400000"/>
          </a:ln>
          <a:effectLst>
            <a:outerShdw sx="100000" sy="100000" kx="0" ky="0" algn="b" rotWithShape="0" blurRad="292100" dist="139700" dir="2700000">
              <a:srgbClr val="333333">
                <a:alpha val="64999"/>
              </a:srgbClr>
            </a:outerShdw>
          </a:effectLst>
        </p:spPr>
      </p:pic>
      <p:grpSp>
        <p:nvGrpSpPr>
          <p:cNvPr id="235" name="Disegno"/>
          <p:cNvGrpSpPr/>
          <p:nvPr/>
        </p:nvGrpSpPr>
        <p:grpSpPr>
          <a:xfrm>
            <a:off x="299514" y="428269"/>
            <a:ext cx="5267782" cy="3992245"/>
            <a:chOff x="-87928" y="-115060"/>
            <a:chExt cx="5267781" cy="3992244"/>
          </a:xfrm>
        </p:grpSpPr>
        <p:pic>
          <p:nvPicPr>
            <p:cNvPr id="149" name="Linea Forma" descr="Linea Forma"/>
            <p:cNvPicPr>
              <a:picLocks noChangeAspect="0"/>
            </p:cNvPicPr>
            <p:nvPr/>
          </p:nvPicPr>
          <p:blipFill>
            <a:blip r:embed="rId3">
              <a:extLst/>
            </a:blip>
            <a:stretch>
              <a:fillRect/>
            </a:stretch>
          </p:blipFill>
          <p:spPr>
            <a:xfrm>
              <a:off x="-76392" y="-115061"/>
              <a:ext cx="156606" cy="805805"/>
            </a:xfrm>
            <a:prstGeom prst="rect">
              <a:avLst/>
            </a:prstGeom>
            <a:effectLst/>
          </p:spPr>
        </p:pic>
        <p:pic>
          <p:nvPicPr>
            <p:cNvPr id="151" name="Linea Forma" descr="Linea Forma"/>
            <p:cNvPicPr>
              <a:picLocks noChangeAspect="0"/>
            </p:cNvPicPr>
            <p:nvPr/>
          </p:nvPicPr>
          <p:blipFill>
            <a:blip r:embed="rId4">
              <a:extLst/>
            </a:blip>
            <a:stretch>
              <a:fillRect/>
            </a:stretch>
          </p:blipFill>
          <p:spPr>
            <a:xfrm>
              <a:off x="-87929" y="540736"/>
              <a:ext cx="550160" cy="149519"/>
            </a:xfrm>
            <a:prstGeom prst="rect">
              <a:avLst/>
            </a:prstGeom>
            <a:effectLst/>
          </p:spPr>
        </p:pic>
        <p:pic>
          <p:nvPicPr>
            <p:cNvPr id="153" name="Linea Forma" descr="Linea Forma"/>
            <p:cNvPicPr>
              <a:picLocks noChangeAspect="0"/>
            </p:cNvPicPr>
            <p:nvPr/>
          </p:nvPicPr>
          <p:blipFill>
            <a:blip r:embed="rId5">
              <a:extLst/>
            </a:blip>
            <a:stretch>
              <a:fillRect/>
            </a:stretch>
          </p:blipFill>
          <p:spPr>
            <a:xfrm>
              <a:off x="297057" y="160217"/>
              <a:ext cx="515732" cy="530489"/>
            </a:xfrm>
            <a:prstGeom prst="rect">
              <a:avLst/>
            </a:prstGeom>
            <a:effectLst/>
          </p:spPr>
        </p:pic>
        <p:pic>
          <p:nvPicPr>
            <p:cNvPr id="155" name="Linea Forma" descr="Linea Forma"/>
            <p:cNvPicPr>
              <a:picLocks noChangeAspect="0"/>
            </p:cNvPicPr>
            <p:nvPr/>
          </p:nvPicPr>
          <p:blipFill>
            <a:blip r:embed="rId6">
              <a:extLst/>
            </a:blip>
            <a:stretch>
              <a:fillRect/>
            </a:stretch>
          </p:blipFill>
          <p:spPr>
            <a:xfrm>
              <a:off x="-13392" y="945226"/>
              <a:ext cx="180496" cy="775483"/>
            </a:xfrm>
            <a:prstGeom prst="rect">
              <a:avLst/>
            </a:prstGeom>
            <a:effectLst/>
          </p:spPr>
        </p:pic>
        <p:pic>
          <p:nvPicPr>
            <p:cNvPr id="157" name="Linea Forma" descr="Linea Forma"/>
            <p:cNvPicPr>
              <a:picLocks noChangeAspect="0"/>
            </p:cNvPicPr>
            <p:nvPr/>
          </p:nvPicPr>
          <p:blipFill>
            <a:blip r:embed="rId7">
              <a:extLst/>
            </a:blip>
            <a:stretch>
              <a:fillRect/>
            </a:stretch>
          </p:blipFill>
          <p:spPr>
            <a:xfrm>
              <a:off x="20385" y="945226"/>
              <a:ext cx="518250" cy="743223"/>
            </a:xfrm>
            <a:prstGeom prst="rect">
              <a:avLst/>
            </a:prstGeom>
            <a:effectLst/>
          </p:spPr>
        </p:pic>
        <p:pic>
          <p:nvPicPr>
            <p:cNvPr id="159" name="Linea Forma" descr="Linea Forma"/>
            <p:cNvPicPr>
              <a:picLocks noChangeAspect="0"/>
            </p:cNvPicPr>
            <p:nvPr/>
          </p:nvPicPr>
          <p:blipFill>
            <a:blip r:embed="rId8">
              <a:extLst/>
            </a:blip>
            <a:stretch>
              <a:fillRect/>
            </a:stretch>
          </p:blipFill>
          <p:spPr>
            <a:xfrm>
              <a:off x="555514" y="1115830"/>
              <a:ext cx="185365" cy="585750"/>
            </a:xfrm>
            <a:prstGeom prst="rect">
              <a:avLst/>
            </a:prstGeom>
            <a:effectLst/>
          </p:spPr>
        </p:pic>
        <p:pic>
          <p:nvPicPr>
            <p:cNvPr id="161" name="Linea Forma" descr="Linea Forma"/>
            <p:cNvPicPr>
              <a:picLocks noChangeAspect="0"/>
            </p:cNvPicPr>
            <p:nvPr/>
          </p:nvPicPr>
          <p:blipFill>
            <a:blip r:embed="rId9">
              <a:extLst/>
            </a:blip>
            <a:stretch>
              <a:fillRect/>
            </a:stretch>
          </p:blipFill>
          <p:spPr>
            <a:xfrm>
              <a:off x="787384" y="1103873"/>
              <a:ext cx="406394" cy="577001"/>
            </a:xfrm>
            <a:prstGeom prst="rect">
              <a:avLst/>
            </a:prstGeom>
            <a:effectLst/>
          </p:spPr>
        </p:pic>
        <p:pic>
          <p:nvPicPr>
            <p:cNvPr id="163" name="Linea Forma" descr="Linea Forma"/>
            <p:cNvPicPr>
              <a:picLocks noChangeAspect="0"/>
            </p:cNvPicPr>
            <p:nvPr/>
          </p:nvPicPr>
          <p:blipFill>
            <a:blip r:embed="rId10">
              <a:extLst/>
            </a:blip>
            <a:stretch>
              <a:fillRect/>
            </a:stretch>
          </p:blipFill>
          <p:spPr>
            <a:xfrm>
              <a:off x="1171345" y="1084164"/>
              <a:ext cx="427950" cy="548502"/>
            </a:xfrm>
            <a:prstGeom prst="rect">
              <a:avLst/>
            </a:prstGeom>
            <a:effectLst/>
          </p:spPr>
        </p:pic>
        <p:pic>
          <p:nvPicPr>
            <p:cNvPr id="165" name="Linea Forma" descr="Linea Forma"/>
            <p:cNvPicPr>
              <a:picLocks noChangeAspect="0"/>
            </p:cNvPicPr>
            <p:nvPr/>
          </p:nvPicPr>
          <p:blipFill>
            <a:blip r:embed="rId11">
              <a:extLst/>
            </a:blip>
            <a:stretch>
              <a:fillRect/>
            </a:stretch>
          </p:blipFill>
          <p:spPr>
            <a:xfrm>
              <a:off x="1520504" y="1065074"/>
              <a:ext cx="467066" cy="551446"/>
            </a:xfrm>
            <a:prstGeom prst="rect">
              <a:avLst/>
            </a:prstGeom>
            <a:effectLst/>
          </p:spPr>
        </p:pic>
        <p:pic>
          <p:nvPicPr>
            <p:cNvPr id="167" name="Linea Forma" descr="Linea Forma"/>
            <p:cNvPicPr>
              <a:picLocks noChangeAspect="0"/>
            </p:cNvPicPr>
            <p:nvPr/>
          </p:nvPicPr>
          <p:blipFill>
            <a:blip r:embed="rId12">
              <a:extLst/>
            </a:blip>
            <a:stretch>
              <a:fillRect/>
            </a:stretch>
          </p:blipFill>
          <p:spPr>
            <a:xfrm>
              <a:off x="1939205" y="1075561"/>
              <a:ext cx="194915" cy="550768"/>
            </a:xfrm>
            <a:prstGeom prst="rect">
              <a:avLst/>
            </a:prstGeom>
            <a:effectLst/>
          </p:spPr>
        </p:pic>
        <p:pic>
          <p:nvPicPr>
            <p:cNvPr id="169" name="Linea Forma" descr="Linea Forma"/>
            <p:cNvPicPr>
              <a:picLocks noChangeAspect="0"/>
            </p:cNvPicPr>
            <p:nvPr/>
          </p:nvPicPr>
          <p:blipFill>
            <a:blip r:embed="rId13">
              <a:extLst/>
            </a:blip>
            <a:stretch>
              <a:fillRect/>
            </a:stretch>
          </p:blipFill>
          <p:spPr>
            <a:xfrm>
              <a:off x="1993136" y="1048636"/>
              <a:ext cx="414881" cy="581386"/>
            </a:xfrm>
            <a:prstGeom prst="rect">
              <a:avLst/>
            </a:prstGeom>
            <a:effectLst/>
          </p:spPr>
        </p:pic>
        <p:pic>
          <p:nvPicPr>
            <p:cNvPr id="171" name="Linea Forma" descr="Linea Forma"/>
            <p:cNvPicPr>
              <a:picLocks noChangeAspect="0"/>
            </p:cNvPicPr>
            <p:nvPr/>
          </p:nvPicPr>
          <p:blipFill>
            <a:blip r:embed="rId14">
              <a:extLst/>
            </a:blip>
            <a:stretch>
              <a:fillRect/>
            </a:stretch>
          </p:blipFill>
          <p:spPr>
            <a:xfrm>
              <a:off x="2420767" y="1027008"/>
              <a:ext cx="432445" cy="555986"/>
            </a:xfrm>
            <a:prstGeom prst="rect">
              <a:avLst/>
            </a:prstGeom>
            <a:effectLst/>
          </p:spPr>
        </p:pic>
        <p:pic>
          <p:nvPicPr>
            <p:cNvPr id="173" name="Linea Forma" descr="Linea Forma"/>
            <p:cNvPicPr>
              <a:picLocks noChangeAspect="0"/>
            </p:cNvPicPr>
            <p:nvPr/>
          </p:nvPicPr>
          <p:blipFill>
            <a:blip r:embed="rId15">
              <a:extLst/>
            </a:blip>
            <a:stretch>
              <a:fillRect/>
            </a:stretch>
          </p:blipFill>
          <p:spPr>
            <a:xfrm>
              <a:off x="2824586" y="1015413"/>
              <a:ext cx="487240" cy="543078"/>
            </a:xfrm>
            <a:prstGeom prst="rect">
              <a:avLst/>
            </a:prstGeom>
            <a:effectLst/>
          </p:spPr>
        </p:pic>
        <p:pic>
          <p:nvPicPr>
            <p:cNvPr id="175" name="Linea Forma" descr="Linea Forma"/>
            <p:cNvPicPr>
              <a:picLocks noChangeAspect="0"/>
            </p:cNvPicPr>
            <p:nvPr/>
          </p:nvPicPr>
          <p:blipFill>
            <a:blip r:embed="rId16">
              <a:extLst/>
            </a:blip>
            <a:stretch>
              <a:fillRect/>
            </a:stretch>
          </p:blipFill>
          <p:spPr>
            <a:xfrm>
              <a:off x="3288207" y="1040169"/>
              <a:ext cx="432410" cy="618317"/>
            </a:xfrm>
            <a:prstGeom prst="rect">
              <a:avLst/>
            </a:prstGeom>
            <a:effectLst/>
          </p:spPr>
        </p:pic>
        <p:pic>
          <p:nvPicPr>
            <p:cNvPr id="177" name="Linea Forma" descr="Linea Forma"/>
            <p:cNvPicPr>
              <a:picLocks noChangeAspect="0"/>
            </p:cNvPicPr>
            <p:nvPr/>
          </p:nvPicPr>
          <p:blipFill>
            <a:blip r:embed="rId17">
              <a:extLst/>
            </a:blip>
            <a:stretch>
              <a:fillRect/>
            </a:stretch>
          </p:blipFill>
          <p:spPr>
            <a:xfrm>
              <a:off x="3737603" y="1051907"/>
              <a:ext cx="192191" cy="559301"/>
            </a:xfrm>
            <a:prstGeom prst="rect">
              <a:avLst/>
            </a:prstGeom>
            <a:effectLst/>
          </p:spPr>
        </p:pic>
        <p:pic>
          <p:nvPicPr>
            <p:cNvPr id="179" name="Linea Forma" descr="Linea Forma"/>
            <p:cNvPicPr>
              <a:picLocks noChangeAspect="0"/>
            </p:cNvPicPr>
            <p:nvPr/>
          </p:nvPicPr>
          <p:blipFill>
            <a:blip r:embed="rId18">
              <a:extLst/>
            </a:blip>
            <a:stretch>
              <a:fillRect/>
            </a:stretch>
          </p:blipFill>
          <p:spPr>
            <a:xfrm>
              <a:off x="4009104" y="1027809"/>
              <a:ext cx="459548" cy="540624"/>
            </a:xfrm>
            <a:prstGeom prst="rect">
              <a:avLst/>
            </a:prstGeom>
            <a:effectLst/>
          </p:spPr>
        </p:pic>
        <p:pic>
          <p:nvPicPr>
            <p:cNvPr id="181" name="Linea Forma" descr="Linea Forma"/>
            <p:cNvPicPr>
              <a:picLocks noChangeAspect="0"/>
            </p:cNvPicPr>
            <p:nvPr/>
          </p:nvPicPr>
          <p:blipFill>
            <a:blip r:embed="rId19">
              <a:extLst/>
            </a:blip>
            <a:stretch>
              <a:fillRect/>
            </a:stretch>
          </p:blipFill>
          <p:spPr>
            <a:xfrm>
              <a:off x="4492626" y="1035112"/>
              <a:ext cx="160762" cy="491668"/>
            </a:xfrm>
            <a:prstGeom prst="rect">
              <a:avLst/>
            </a:prstGeom>
            <a:effectLst/>
          </p:spPr>
        </p:pic>
        <p:pic>
          <p:nvPicPr>
            <p:cNvPr id="183" name="Linea Forma" descr="Linea Forma"/>
            <p:cNvPicPr>
              <a:picLocks noChangeAspect="0"/>
            </p:cNvPicPr>
            <p:nvPr/>
          </p:nvPicPr>
          <p:blipFill>
            <a:blip r:embed="rId20">
              <a:extLst/>
            </a:blip>
            <a:stretch>
              <a:fillRect/>
            </a:stretch>
          </p:blipFill>
          <p:spPr>
            <a:xfrm>
              <a:off x="4495476" y="1023274"/>
              <a:ext cx="447597" cy="542978"/>
            </a:xfrm>
            <a:prstGeom prst="rect">
              <a:avLst/>
            </a:prstGeom>
            <a:effectLst/>
          </p:spPr>
        </p:pic>
        <p:pic>
          <p:nvPicPr>
            <p:cNvPr id="185" name="Linea Forma" descr="Linea Forma"/>
            <p:cNvPicPr>
              <a:picLocks noChangeAspect="0"/>
            </p:cNvPicPr>
            <p:nvPr/>
          </p:nvPicPr>
          <p:blipFill>
            <a:blip r:embed="rId21">
              <a:extLst/>
            </a:blip>
            <a:stretch>
              <a:fillRect/>
            </a:stretch>
          </p:blipFill>
          <p:spPr>
            <a:xfrm>
              <a:off x="4963885" y="1021629"/>
              <a:ext cx="190421" cy="527495"/>
            </a:xfrm>
            <a:prstGeom prst="rect">
              <a:avLst/>
            </a:prstGeom>
            <a:effectLst/>
          </p:spPr>
        </p:pic>
        <p:pic>
          <p:nvPicPr>
            <p:cNvPr id="187" name="Linea Linea" descr="Linea Linea"/>
            <p:cNvPicPr>
              <a:picLocks noChangeAspect="0"/>
            </p:cNvPicPr>
            <p:nvPr/>
          </p:nvPicPr>
          <p:blipFill>
            <a:blip r:embed="rId22">
              <a:extLst/>
            </a:blip>
            <a:stretch>
              <a:fillRect/>
            </a:stretch>
          </p:blipFill>
          <p:spPr>
            <a:xfrm>
              <a:off x="461990" y="967697"/>
              <a:ext cx="263988" cy="131995"/>
            </a:xfrm>
            <a:prstGeom prst="rect">
              <a:avLst/>
            </a:prstGeom>
            <a:effectLst/>
          </p:spPr>
        </p:pic>
        <p:pic>
          <p:nvPicPr>
            <p:cNvPr id="189" name="Linea Forma" descr="Linea Forma"/>
            <p:cNvPicPr>
              <a:picLocks noChangeAspect="0"/>
            </p:cNvPicPr>
            <p:nvPr/>
          </p:nvPicPr>
          <p:blipFill>
            <a:blip r:embed="rId23">
              <a:extLst/>
            </a:blip>
            <a:stretch>
              <a:fillRect/>
            </a:stretch>
          </p:blipFill>
          <p:spPr>
            <a:xfrm>
              <a:off x="460572" y="1117711"/>
              <a:ext cx="203904" cy="242652"/>
            </a:xfrm>
            <a:prstGeom prst="rect">
              <a:avLst/>
            </a:prstGeom>
            <a:effectLst/>
          </p:spPr>
        </p:pic>
        <p:pic>
          <p:nvPicPr>
            <p:cNvPr id="191" name="Linea Forma" descr="Linea Forma"/>
            <p:cNvPicPr>
              <a:picLocks noChangeAspect="0"/>
            </p:cNvPicPr>
            <p:nvPr/>
          </p:nvPicPr>
          <p:blipFill>
            <a:blip r:embed="rId24">
              <a:extLst/>
            </a:blip>
            <a:stretch>
              <a:fillRect/>
            </a:stretch>
          </p:blipFill>
          <p:spPr>
            <a:xfrm>
              <a:off x="3647048" y="1043091"/>
              <a:ext cx="235364" cy="227385"/>
            </a:xfrm>
            <a:prstGeom prst="rect">
              <a:avLst/>
            </a:prstGeom>
            <a:effectLst/>
          </p:spPr>
        </p:pic>
        <p:pic>
          <p:nvPicPr>
            <p:cNvPr id="193" name="Linea Linea" descr="Linea Linea"/>
            <p:cNvPicPr>
              <a:picLocks noChangeAspect="0"/>
            </p:cNvPicPr>
            <p:nvPr/>
          </p:nvPicPr>
          <p:blipFill>
            <a:blip r:embed="rId22">
              <a:extLst/>
            </a:blip>
            <a:stretch>
              <a:fillRect/>
            </a:stretch>
          </p:blipFill>
          <p:spPr>
            <a:xfrm>
              <a:off x="3715881" y="783430"/>
              <a:ext cx="263988" cy="131995"/>
            </a:xfrm>
            <a:prstGeom prst="rect">
              <a:avLst/>
            </a:prstGeom>
            <a:effectLst/>
          </p:spPr>
        </p:pic>
        <p:pic>
          <p:nvPicPr>
            <p:cNvPr id="195" name="Linea Forma" descr="Linea Forma"/>
            <p:cNvPicPr>
              <a:picLocks noChangeAspect="0"/>
            </p:cNvPicPr>
            <p:nvPr/>
          </p:nvPicPr>
          <p:blipFill>
            <a:blip r:embed="rId25">
              <a:extLst/>
            </a:blip>
            <a:stretch>
              <a:fillRect/>
            </a:stretch>
          </p:blipFill>
          <p:spPr>
            <a:xfrm>
              <a:off x="3332445" y="1223874"/>
              <a:ext cx="361205" cy="212892"/>
            </a:xfrm>
            <a:prstGeom prst="rect">
              <a:avLst/>
            </a:prstGeom>
            <a:effectLst/>
          </p:spPr>
        </p:pic>
        <p:pic>
          <p:nvPicPr>
            <p:cNvPr id="197" name="Linea Linea" descr="Linea Linea"/>
            <p:cNvPicPr>
              <a:picLocks noChangeAspect="0"/>
            </p:cNvPicPr>
            <p:nvPr/>
          </p:nvPicPr>
          <p:blipFill>
            <a:blip r:embed="rId22">
              <a:extLst/>
            </a:blip>
            <a:stretch>
              <a:fillRect/>
            </a:stretch>
          </p:blipFill>
          <p:spPr>
            <a:xfrm>
              <a:off x="4857439" y="1048595"/>
              <a:ext cx="263989" cy="131995"/>
            </a:xfrm>
            <a:prstGeom prst="rect">
              <a:avLst/>
            </a:prstGeom>
            <a:effectLst/>
          </p:spPr>
        </p:pic>
        <p:pic>
          <p:nvPicPr>
            <p:cNvPr id="199" name="Linea Linea" descr="Linea Linea"/>
            <p:cNvPicPr>
              <a:picLocks noChangeAspect="0"/>
            </p:cNvPicPr>
            <p:nvPr/>
          </p:nvPicPr>
          <p:blipFill>
            <a:blip r:embed="rId22">
              <a:extLst/>
            </a:blip>
            <a:stretch>
              <a:fillRect/>
            </a:stretch>
          </p:blipFill>
          <p:spPr>
            <a:xfrm>
              <a:off x="4915865" y="855339"/>
              <a:ext cx="263989" cy="131995"/>
            </a:xfrm>
            <a:prstGeom prst="rect">
              <a:avLst/>
            </a:prstGeom>
            <a:effectLst/>
          </p:spPr>
        </p:pic>
        <p:pic>
          <p:nvPicPr>
            <p:cNvPr id="201" name="Linea Forma" descr="Linea Forma"/>
            <p:cNvPicPr>
              <a:picLocks noChangeAspect="0"/>
            </p:cNvPicPr>
            <p:nvPr/>
          </p:nvPicPr>
          <p:blipFill>
            <a:blip r:embed="rId26">
              <a:extLst/>
            </a:blip>
            <a:stretch>
              <a:fillRect/>
            </a:stretch>
          </p:blipFill>
          <p:spPr>
            <a:xfrm>
              <a:off x="-15827" y="1988950"/>
              <a:ext cx="320757" cy="157920"/>
            </a:xfrm>
            <a:prstGeom prst="rect">
              <a:avLst/>
            </a:prstGeom>
            <a:effectLst/>
          </p:spPr>
        </p:pic>
        <p:pic>
          <p:nvPicPr>
            <p:cNvPr id="203" name="Linea Forma" descr="Linea Forma"/>
            <p:cNvPicPr>
              <a:picLocks noChangeAspect="0"/>
            </p:cNvPicPr>
            <p:nvPr/>
          </p:nvPicPr>
          <p:blipFill>
            <a:blip r:embed="rId27">
              <a:extLst/>
            </a:blip>
            <a:stretch>
              <a:fillRect/>
            </a:stretch>
          </p:blipFill>
          <p:spPr>
            <a:xfrm>
              <a:off x="105520" y="2019369"/>
              <a:ext cx="187425" cy="689291"/>
            </a:xfrm>
            <a:prstGeom prst="rect">
              <a:avLst/>
            </a:prstGeom>
            <a:effectLst/>
          </p:spPr>
        </p:pic>
        <p:pic>
          <p:nvPicPr>
            <p:cNvPr id="205" name="Linea Forma" descr="Linea Forma"/>
            <p:cNvPicPr>
              <a:picLocks noChangeAspect="0"/>
            </p:cNvPicPr>
            <p:nvPr/>
          </p:nvPicPr>
          <p:blipFill>
            <a:blip r:embed="rId28">
              <a:extLst/>
            </a:blip>
            <a:stretch>
              <a:fillRect/>
            </a:stretch>
          </p:blipFill>
          <p:spPr>
            <a:xfrm>
              <a:off x="42600" y="2545205"/>
              <a:ext cx="379182" cy="172444"/>
            </a:xfrm>
            <a:prstGeom prst="rect">
              <a:avLst/>
            </a:prstGeom>
            <a:effectLst/>
          </p:spPr>
        </p:pic>
        <p:pic>
          <p:nvPicPr>
            <p:cNvPr id="207" name="Linea Forma" descr="Linea Forma"/>
            <p:cNvPicPr>
              <a:picLocks noChangeAspect="0"/>
            </p:cNvPicPr>
            <p:nvPr/>
          </p:nvPicPr>
          <p:blipFill>
            <a:blip r:embed="rId29">
              <a:extLst/>
            </a:blip>
            <a:stretch>
              <a:fillRect/>
            </a:stretch>
          </p:blipFill>
          <p:spPr>
            <a:xfrm>
              <a:off x="339225" y="2217120"/>
              <a:ext cx="185626" cy="488776"/>
            </a:xfrm>
            <a:prstGeom prst="rect">
              <a:avLst/>
            </a:prstGeom>
            <a:effectLst/>
          </p:spPr>
        </p:pic>
        <p:pic>
          <p:nvPicPr>
            <p:cNvPr id="209" name="Linea Forma" descr="Linea Forma"/>
            <p:cNvPicPr>
              <a:picLocks noChangeAspect="0"/>
            </p:cNvPicPr>
            <p:nvPr/>
          </p:nvPicPr>
          <p:blipFill>
            <a:blip r:embed="rId30">
              <a:extLst/>
            </a:blip>
            <a:stretch>
              <a:fillRect/>
            </a:stretch>
          </p:blipFill>
          <p:spPr>
            <a:xfrm>
              <a:off x="377779" y="2226466"/>
              <a:ext cx="430515" cy="486689"/>
            </a:xfrm>
            <a:prstGeom prst="rect">
              <a:avLst/>
            </a:prstGeom>
            <a:effectLst/>
          </p:spPr>
        </p:pic>
        <p:pic>
          <p:nvPicPr>
            <p:cNvPr id="211" name="Linea Forma" descr="Linea Forma"/>
            <p:cNvPicPr>
              <a:picLocks noChangeAspect="0"/>
            </p:cNvPicPr>
            <p:nvPr/>
          </p:nvPicPr>
          <p:blipFill>
            <a:blip r:embed="rId31">
              <a:extLst/>
            </a:blip>
            <a:stretch>
              <a:fillRect/>
            </a:stretch>
          </p:blipFill>
          <p:spPr>
            <a:xfrm>
              <a:off x="105520" y="2994638"/>
              <a:ext cx="161399" cy="852584"/>
            </a:xfrm>
            <a:prstGeom prst="rect">
              <a:avLst/>
            </a:prstGeom>
            <a:effectLst/>
          </p:spPr>
        </p:pic>
        <p:pic>
          <p:nvPicPr>
            <p:cNvPr id="213" name="Linea Forma" descr="Linea Forma"/>
            <p:cNvPicPr>
              <a:picLocks noChangeAspect="0"/>
            </p:cNvPicPr>
            <p:nvPr/>
          </p:nvPicPr>
          <p:blipFill>
            <a:blip r:embed="rId32">
              <a:extLst/>
            </a:blip>
            <a:stretch>
              <a:fillRect/>
            </a:stretch>
          </p:blipFill>
          <p:spPr>
            <a:xfrm>
              <a:off x="-35302" y="3023979"/>
              <a:ext cx="623374" cy="179057"/>
            </a:xfrm>
            <a:prstGeom prst="rect">
              <a:avLst/>
            </a:prstGeom>
            <a:effectLst/>
          </p:spPr>
        </p:pic>
        <p:pic>
          <p:nvPicPr>
            <p:cNvPr id="215" name="Linea Forma" descr="Linea Forma"/>
            <p:cNvPicPr>
              <a:picLocks noChangeAspect="0"/>
            </p:cNvPicPr>
            <p:nvPr/>
          </p:nvPicPr>
          <p:blipFill>
            <a:blip r:embed="rId33">
              <a:extLst/>
            </a:blip>
            <a:stretch>
              <a:fillRect/>
            </a:stretch>
          </p:blipFill>
          <p:spPr>
            <a:xfrm>
              <a:off x="83049" y="3318229"/>
              <a:ext cx="383677" cy="145478"/>
            </a:xfrm>
            <a:prstGeom prst="rect">
              <a:avLst/>
            </a:prstGeom>
            <a:effectLst/>
          </p:spPr>
        </p:pic>
        <p:pic>
          <p:nvPicPr>
            <p:cNvPr id="217" name="Linea Forma" descr="Linea Forma"/>
            <p:cNvPicPr>
              <a:picLocks noChangeAspect="0"/>
            </p:cNvPicPr>
            <p:nvPr/>
          </p:nvPicPr>
          <p:blipFill>
            <a:blip r:embed="rId34">
              <a:extLst/>
            </a:blip>
            <a:stretch>
              <a:fillRect/>
            </a:stretch>
          </p:blipFill>
          <p:spPr>
            <a:xfrm>
              <a:off x="424617" y="3287176"/>
              <a:ext cx="233866" cy="527088"/>
            </a:xfrm>
            <a:prstGeom prst="rect">
              <a:avLst/>
            </a:prstGeom>
            <a:effectLst/>
          </p:spPr>
        </p:pic>
        <p:pic>
          <p:nvPicPr>
            <p:cNvPr id="219" name="Linea Linea" descr="Linea Linea"/>
            <p:cNvPicPr>
              <a:picLocks noChangeAspect="0"/>
            </p:cNvPicPr>
            <p:nvPr/>
          </p:nvPicPr>
          <p:blipFill>
            <a:blip r:embed="rId22">
              <a:extLst/>
            </a:blip>
            <a:stretch>
              <a:fillRect/>
            </a:stretch>
          </p:blipFill>
          <p:spPr>
            <a:xfrm>
              <a:off x="381092" y="3124973"/>
              <a:ext cx="263989" cy="131995"/>
            </a:xfrm>
            <a:prstGeom prst="rect">
              <a:avLst/>
            </a:prstGeom>
            <a:effectLst/>
          </p:spPr>
        </p:pic>
        <p:pic>
          <p:nvPicPr>
            <p:cNvPr id="221" name="Linea Forma" descr="Linea Forma"/>
            <p:cNvPicPr>
              <a:picLocks noChangeAspect="0"/>
            </p:cNvPicPr>
            <p:nvPr/>
          </p:nvPicPr>
          <p:blipFill>
            <a:blip r:embed="rId35">
              <a:extLst/>
            </a:blip>
            <a:stretch>
              <a:fillRect/>
            </a:stretch>
          </p:blipFill>
          <p:spPr>
            <a:xfrm>
              <a:off x="745898" y="3259109"/>
              <a:ext cx="458819" cy="572796"/>
            </a:xfrm>
            <a:prstGeom prst="rect">
              <a:avLst/>
            </a:prstGeom>
            <a:effectLst/>
          </p:spPr>
        </p:pic>
        <p:pic>
          <p:nvPicPr>
            <p:cNvPr id="223" name="Linea Linea" descr="Linea Linea"/>
            <p:cNvPicPr>
              <a:picLocks noChangeAspect="0"/>
            </p:cNvPicPr>
            <p:nvPr/>
          </p:nvPicPr>
          <p:blipFill>
            <a:blip r:embed="rId22">
              <a:extLst/>
            </a:blip>
            <a:stretch>
              <a:fillRect/>
            </a:stretch>
          </p:blipFill>
          <p:spPr>
            <a:xfrm>
              <a:off x="461990" y="3691258"/>
              <a:ext cx="263988" cy="131995"/>
            </a:xfrm>
            <a:prstGeom prst="rect">
              <a:avLst/>
            </a:prstGeom>
            <a:effectLst/>
          </p:spPr>
        </p:pic>
        <p:pic>
          <p:nvPicPr>
            <p:cNvPr id="225" name="Linea Forma" descr="Linea Forma"/>
            <p:cNvPicPr>
              <a:picLocks noChangeAspect="0"/>
            </p:cNvPicPr>
            <p:nvPr/>
          </p:nvPicPr>
          <p:blipFill>
            <a:blip r:embed="rId36">
              <a:extLst/>
            </a:blip>
            <a:stretch>
              <a:fillRect/>
            </a:stretch>
          </p:blipFill>
          <p:spPr>
            <a:xfrm>
              <a:off x="1161686" y="3302461"/>
              <a:ext cx="221882" cy="520792"/>
            </a:xfrm>
            <a:prstGeom prst="rect">
              <a:avLst/>
            </a:prstGeom>
            <a:effectLst/>
          </p:spPr>
        </p:pic>
        <p:pic>
          <p:nvPicPr>
            <p:cNvPr id="227" name="Linea Linea" descr="Linea Linea"/>
            <p:cNvPicPr>
              <a:picLocks noChangeAspect="0"/>
            </p:cNvPicPr>
            <p:nvPr/>
          </p:nvPicPr>
          <p:blipFill>
            <a:blip r:embed="rId22">
              <a:extLst/>
            </a:blip>
            <a:stretch>
              <a:fillRect/>
            </a:stretch>
          </p:blipFill>
          <p:spPr>
            <a:xfrm>
              <a:off x="1086701" y="3084524"/>
              <a:ext cx="263988" cy="131995"/>
            </a:xfrm>
            <a:prstGeom prst="rect">
              <a:avLst/>
            </a:prstGeom>
            <a:effectLst/>
          </p:spPr>
        </p:pic>
        <p:pic>
          <p:nvPicPr>
            <p:cNvPr id="229" name="Linea Forma" descr="Linea Forma"/>
            <p:cNvPicPr>
              <a:picLocks noChangeAspect="0"/>
            </p:cNvPicPr>
            <p:nvPr/>
          </p:nvPicPr>
          <p:blipFill>
            <a:blip r:embed="rId37">
              <a:extLst/>
            </a:blip>
            <a:stretch>
              <a:fillRect/>
            </a:stretch>
          </p:blipFill>
          <p:spPr>
            <a:xfrm>
              <a:off x="1410257" y="3270106"/>
              <a:ext cx="409260" cy="607079"/>
            </a:xfrm>
            <a:prstGeom prst="rect">
              <a:avLst/>
            </a:prstGeom>
            <a:effectLst/>
          </p:spPr>
        </p:pic>
        <p:pic>
          <p:nvPicPr>
            <p:cNvPr id="231" name="Linea Forma" descr="Linea Forma"/>
            <p:cNvPicPr>
              <a:picLocks noChangeAspect="0"/>
            </p:cNvPicPr>
            <p:nvPr/>
          </p:nvPicPr>
          <p:blipFill>
            <a:blip r:embed="rId38">
              <a:extLst/>
            </a:blip>
            <a:stretch>
              <a:fillRect/>
            </a:stretch>
          </p:blipFill>
          <p:spPr>
            <a:xfrm>
              <a:off x="1795361" y="3252054"/>
              <a:ext cx="388571" cy="583059"/>
            </a:xfrm>
            <a:prstGeom prst="rect">
              <a:avLst/>
            </a:prstGeom>
            <a:effectLst/>
          </p:spPr>
        </p:pic>
        <p:pic>
          <p:nvPicPr>
            <p:cNvPr id="233" name="Linea Forma" descr="Linea Forma"/>
            <p:cNvPicPr>
              <a:picLocks noChangeAspect="0"/>
            </p:cNvPicPr>
            <p:nvPr/>
          </p:nvPicPr>
          <p:blipFill>
            <a:blip r:embed="rId39">
              <a:extLst/>
            </a:blip>
            <a:stretch>
              <a:fillRect/>
            </a:stretch>
          </p:blipFill>
          <p:spPr>
            <a:xfrm>
              <a:off x="2070185" y="3296628"/>
              <a:ext cx="192222" cy="567073"/>
            </a:xfrm>
            <a:prstGeom prst="rect">
              <a:avLst/>
            </a:prstGeom>
            <a:effectLst/>
          </p:spPr>
        </p:pic>
      </p:grpSp>
      <p:grpSp>
        <p:nvGrpSpPr>
          <p:cNvPr id="258" name="Disegno"/>
          <p:cNvGrpSpPr/>
          <p:nvPr/>
        </p:nvGrpSpPr>
        <p:grpSpPr>
          <a:xfrm>
            <a:off x="7216324" y="113974"/>
            <a:ext cx="1509950" cy="413737"/>
            <a:chOff x="-60816" y="-138996"/>
            <a:chExt cx="1509948" cy="413736"/>
          </a:xfrm>
        </p:grpSpPr>
        <p:pic>
          <p:nvPicPr>
            <p:cNvPr id="236" name="Linea Forma" descr="Linea Forma"/>
            <p:cNvPicPr>
              <a:picLocks noChangeAspect="0"/>
            </p:cNvPicPr>
            <p:nvPr/>
          </p:nvPicPr>
          <p:blipFill>
            <a:blip r:embed="rId40">
              <a:extLst/>
            </a:blip>
            <a:stretch>
              <a:fillRect/>
            </a:stretch>
          </p:blipFill>
          <p:spPr>
            <a:xfrm>
              <a:off x="-60817" y="-130052"/>
              <a:ext cx="202527" cy="382205"/>
            </a:xfrm>
            <a:prstGeom prst="rect">
              <a:avLst/>
            </a:prstGeom>
            <a:effectLst/>
          </p:spPr>
        </p:pic>
        <p:pic>
          <p:nvPicPr>
            <p:cNvPr id="238" name="Linea Forma" descr="Linea Forma"/>
            <p:cNvPicPr>
              <a:picLocks noChangeAspect="0"/>
            </p:cNvPicPr>
            <p:nvPr/>
          </p:nvPicPr>
          <p:blipFill>
            <a:blip r:embed="rId41">
              <a:extLst/>
            </a:blip>
            <a:stretch>
              <a:fillRect/>
            </a:stretch>
          </p:blipFill>
          <p:spPr>
            <a:xfrm>
              <a:off x="-45249" y="156492"/>
              <a:ext cx="251335" cy="91769"/>
            </a:xfrm>
            <a:prstGeom prst="rect">
              <a:avLst/>
            </a:prstGeom>
            <a:effectLst/>
          </p:spPr>
        </p:pic>
        <p:pic>
          <p:nvPicPr>
            <p:cNvPr id="240" name="Linea Linea" descr="Linea Linea"/>
            <p:cNvPicPr>
              <a:picLocks noChangeAspect="0"/>
            </p:cNvPicPr>
            <p:nvPr/>
          </p:nvPicPr>
          <p:blipFill>
            <a:blip r:embed="rId42">
              <a:extLst/>
            </a:blip>
            <a:stretch>
              <a:fillRect/>
            </a:stretch>
          </p:blipFill>
          <p:spPr>
            <a:xfrm>
              <a:off x="395349" y="133141"/>
              <a:ext cx="152401" cy="76201"/>
            </a:xfrm>
            <a:prstGeom prst="rect">
              <a:avLst/>
            </a:prstGeom>
            <a:effectLst/>
          </p:spPr>
        </p:pic>
        <p:pic>
          <p:nvPicPr>
            <p:cNvPr id="242" name="Linea Forma" descr="Linea Forma"/>
            <p:cNvPicPr>
              <a:picLocks noChangeAspect="0"/>
            </p:cNvPicPr>
            <p:nvPr/>
          </p:nvPicPr>
          <p:blipFill>
            <a:blip r:embed="rId43">
              <a:extLst/>
            </a:blip>
            <a:stretch>
              <a:fillRect/>
            </a:stretch>
          </p:blipFill>
          <p:spPr>
            <a:xfrm>
              <a:off x="552710" y="-127613"/>
              <a:ext cx="233262" cy="383658"/>
            </a:xfrm>
            <a:prstGeom prst="rect">
              <a:avLst/>
            </a:prstGeom>
            <a:effectLst/>
          </p:spPr>
        </p:pic>
        <p:pic>
          <p:nvPicPr>
            <p:cNvPr id="244" name="Linea Forma" descr="Linea Forma"/>
            <p:cNvPicPr>
              <a:picLocks noChangeAspect="0"/>
            </p:cNvPicPr>
            <p:nvPr/>
          </p:nvPicPr>
          <p:blipFill>
            <a:blip r:embed="rId44">
              <a:extLst/>
            </a:blip>
            <a:stretch>
              <a:fillRect/>
            </a:stretch>
          </p:blipFill>
          <p:spPr>
            <a:xfrm>
              <a:off x="565773" y="-135397"/>
              <a:ext cx="231875" cy="399225"/>
            </a:xfrm>
            <a:prstGeom prst="rect">
              <a:avLst/>
            </a:prstGeom>
            <a:effectLst/>
          </p:spPr>
        </p:pic>
        <p:pic>
          <p:nvPicPr>
            <p:cNvPr id="246" name="Linea Linea" descr="Linea Linea"/>
            <p:cNvPicPr>
              <a:picLocks noChangeAspect="0"/>
            </p:cNvPicPr>
            <p:nvPr/>
          </p:nvPicPr>
          <p:blipFill>
            <a:blip r:embed="rId42">
              <a:extLst/>
            </a:blip>
            <a:stretch>
              <a:fillRect/>
            </a:stretch>
          </p:blipFill>
          <p:spPr>
            <a:xfrm>
              <a:off x="788427" y="195411"/>
              <a:ext cx="152401" cy="76201"/>
            </a:xfrm>
            <a:prstGeom prst="rect">
              <a:avLst/>
            </a:prstGeom>
            <a:effectLst/>
          </p:spPr>
        </p:pic>
        <p:pic>
          <p:nvPicPr>
            <p:cNvPr id="248" name="Linea Forma" descr="Linea Forma"/>
            <p:cNvPicPr>
              <a:picLocks noChangeAspect="0"/>
            </p:cNvPicPr>
            <p:nvPr/>
          </p:nvPicPr>
          <p:blipFill>
            <a:blip r:embed="rId45">
              <a:extLst/>
            </a:blip>
            <a:stretch>
              <a:fillRect/>
            </a:stretch>
          </p:blipFill>
          <p:spPr>
            <a:xfrm>
              <a:off x="908256" y="-138997"/>
              <a:ext cx="313604" cy="399275"/>
            </a:xfrm>
            <a:prstGeom prst="rect">
              <a:avLst/>
            </a:prstGeom>
            <a:effectLst/>
          </p:spPr>
        </p:pic>
        <p:pic>
          <p:nvPicPr>
            <p:cNvPr id="250" name="Linea Forma" descr="Linea Forma"/>
            <p:cNvPicPr>
              <a:picLocks noChangeAspect="0"/>
            </p:cNvPicPr>
            <p:nvPr/>
          </p:nvPicPr>
          <p:blipFill>
            <a:blip r:embed="rId46">
              <a:extLst/>
            </a:blip>
            <a:stretch>
              <a:fillRect/>
            </a:stretch>
          </p:blipFill>
          <p:spPr>
            <a:xfrm>
              <a:off x="165304" y="-133518"/>
              <a:ext cx="210863" cy="384760"/>
            </a:xfrm>
            <a:prstGeom prst="rect">
              <a:avLst/>
            </a:prstGeom>
            <a:effectLst/>
          </p:spPr>
        </p:pic>
        <p:pic>
          <p:nvPicPr>
            <p:cNvPr id="252" name="Linea Forma" descr="Linea Forma"/>
            <p:cNvPicPr>
              <a:picLocks noChangeAspect="0"/>
            </p:cNvPicPr>
            <p:nvPr/>
          </p:nvPicPr>
          <p:blipFill>
            <a:blip r:embed="rId47">
              <a:extLst/>
            </a:blip>
            <a:stretch>
              <a:fillRect/>
            </a:stretch>
          </p:blipFill>
          <p:spPr>
            <a:xfrm>
              <a:off x="1166927" y="-130888"/>
              <a:ext cx="187378" cy="89323"/>
            </a:xfrm>
            <a:prstGeom prst="rect">
              <a:avLst/>
            </a:prstGeom>
            <a:effectLst/>
          </p:spPr>
        </p:pic>
        <p:pic>
          <p:nvPicPr>
            <p:cNvPr id="254" name="Linea Forma" descr="Linea Forma"/>
            <p:cNvPicPr>
              <a:picLocks noChangeAspect="0"/>
            </p:cNvPicPr>
            <p:nvPr/>
          </p:nvPicPr>
          <p:blipFill>
            <a:blip r:embed="rId48">
              <a:extLst/>
            </a:blip>
            <a:stretch>
              <a:fillRect/>
            </a:stretch>
          </p:blipFill>
          <p:spPr>
            <a:xfrm>
              <a:off x="1157778" y="-107956"/>
              <a:ext cx="260336" cy="382696"/>
            </a:xfrm>
            <a:prstGeom prst="rect">
              <a:avLst/>
            </a:prstGeom>
            <a:effectLst/>
          </p:spPr>
        </p:pic>
        <p:pic>
          <p:nvPicPr>
            <p:cNvPr id="256" name="Linea Forma" descr="Linea Forma"/>
            <p:cNvPicPr>
              <a:picLocks noChangeAspect="0"/>
            </p:cNvPicPr>
            <p:nvPr/>
          </p:nvPicPr>
          <p:blipFill>
            <a:blip r:embed="rId49">
              <a:extLst/>
            </a:blip>
            <a:stretch>
              <a:fillRect/>
            </a:stretch>
          </p:blipFill>
          <p:spPr>
            <a:xfrm>
              <a:off x="1224695" y="-130845"/>
              <a:ext cx="224438" cy="84920"/>
            </a:xfrm>
            <a:prstGeom prst="rect">
              <a:avLst/>
            </a:prstGeom>
            <a:effectLst/>
          </p:spPr>
        </p:pic>
      </p:grpSp>
      <p:pic>
        <p:nvPicPr>
          <p:cNvPr id="259" name="IMG_4269.jpeg" descr="IMG_4269.jpeg"/>
          <p:cNvPicPr>
            <a:picLocks noChangeAspect="1"/>
          </p:cNvPicPr>
          <p:nvPr/>
        </p:nvPicPr>
        <p:blipFill>
          <a:blip r:embed="rId50">
            <a:extLst/>
          </a:blip>
          <a:stretch>
            <a:fillRect/>
          </a:stretch>
        </p:blipFill>
        <p:spPr>
          <a:xfrm>
            <a:off x="6555644" y="6031265"/>
            <a:ext cx="1043294" cy="596168"/>
          </a:xfrm>
          <a:prstGeom prst="rect">
            <a:avLst/>
          </a:prstGeom>
          <a:ln w="25400">
            <a:miter lim="400000"/>
          </a:ln>
          <a:effectLst>
            <a:outerShdw sx="100000" sy="100000" kx="0" ky="0" algn="b" rotWithShape="0" blurRad="254000" dist="127000" dir="5400000">
              <a:srgbClr val="000000">
                <a:alpha val="70000"/>
              </a:srgbClr>
            </a:outerShdw>
          </a:effectLst>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61" name="lcosfilogo-filtered.jpeg" descr="lcosfilogo-filtered.jpeg"/>
          <p:cNvPicPr>
            <a:picLocks noChangeAspect="1"/>
          </p:cNvPicPr>
          <p:nvPr/>
        </p:nvPicPr>
        <p:blipFill>
          <a:blip r:embed="rId2">
            <a:extLst/>
          </a:blip>
          <a:stretch>
            <a:fillRect/>
          </a:stretch>
        </p:blipFill>
        <p:spPr>
          <a:xfrm>
            <a:off x="7841173" y="6031265"/>
            <a:ext cx="1019194" cy="596168"/>
          </a:xfrm>
          <a:prstGeom prst="rect">
            <a:avLst/>
          </a:prstGeom>
          <a:ln w="12700">
            <a:miter lim="400000"/>
          </a:ln>
          <a:effectLst>
            <a:outerShdw sx="100000" sy="100000" kx="0" ky="0" algn="b" rotWithShape="0" blurRad="292100" dist="139700" dir="2700000">
              <a:srgbClr val="333333">
                <a:alpha val="64999"/>
              </a:srgbClr>
            </a:outerShdw>
          </a:effectLst>
        </p:spPr>
      </p:pic>
      <p:grpSp>
        <p:nvGrpSpPr>
          <p:cNvPr id="350" name="Disegno"/>
          <p:cNvGrpSpPr/>
          <p:nvPr/>
        </p:nvGrpSpPr>
        <p:grpSpPr>
          <a:xfrm>
            <a:off x="125395" y="428269"/>
            <a:ext cx="6074588" cy="3992245"/>
            <a:chOff x="-262046" y="-115060"/>
            <a:chExt cx="6074586" cy="3992244"/>
          </a:xfrm>
        </p:grpSpPr>
        <p:pic>
          <p:nvPicPr>
            <p:cNvPr id="262" name="Linea Forma" descr="Linea Forma"/>
            <p:cNvPicPr>
              <a:picLocks noChangeAspect="0"/>
            </p:cNvPicPr>
            <p:nvPr/>
          </p:nvPicPr>
          <p:blipFill>
            <a:blip r:embed="rId3">
              <a:extLst/>
            </a:blip>
            <a:stretch>
              <a:fillRect/>
            </a:stretch>
          </p:blipFill>
          <p:spPr>
            <a:xfrm>
              <a:off x="-76392" y="-115061"/>
              <a:ext cx="156606" cy="805805"/>
            </a:xfrm>
            <a:prstGeom prst="rect">
              <a:avLst/>
            </a:prstGeom>
            <a:effectLst/>
          </p:spPr>
        </p:pic>
        <p:pic>
          <p:nvPicPr>
            <p:cNvPr id="264" name="Linea Forma" descr="Linea Forma"/>
            <p:cNvPicPr>
              <a:picLocks noChangeAspect="0"/>
            </p:cNvPicPr>
            <p:nvPr/>
          </p:nvPicPr>
          <p:blipFill>
            <a:blip r:embed="rId4">
              <a:extLst/>
            </a:blip>
            <a:stretch>
              <a:fillRect/>
            </a:stretch>
          </p:blipFill>
          <p:spPr>
            <a:xfrm>
              <a:off x="-87929" y="540736"/>
              <a:ext cx="550160" cy="149519"/>
            </a:xfrm>
            <a:prstGeom prst="rect">
              <a:avLst/>
            </a:prstGeom>
            <a:effectLst/>
          </p:spPr>
        </p:pic>
        <p:pic>
          <p:nvPicPr>
            <p:cNvPr id="266" name="Linea Forma" descr="Linea Forma"/>
            <p:cNvPicPr>
              <a:picLocks noChangeAspect="0"/>
            </p:cNvPicPr>
            <p:nvPr/>
          </p:nvPicPr>
          <p:blipFill>
            <a:blip r:embed="rId5">
              <a:extLst/>
            </a:blip>
            <a:stretch>
              <a:fillRect/>
            </a:stretch>
          </p:blipFill>
          <p:spPr>
            <a:xfrm>
              <a:off x="297057" y="160217"/>
              <a:ext cx="515732" cy="530489"/>
            </a:xfrm>
            <a:prstGeom prst="rect">
              <a:avLst/>
            </a:prstGeom>
            <a:effectLst/>
          </p:spPr>
        </p:pic>
        <p:pic>
          <p:nvPicPr>
            <p:cNvPr id="268" name="Linea Forma" descr="Linea Forma"/>
            <p:cNvPicPr>
              <a:picLocks noChangeAspect="0"/>
            </p:cNvPicPr>
            <p:nvPr/>
          </p:nvPicPr>
          <p:blipFill>
            <a:blip r:embed="rId6">
              <a:extLst/>
            </a:blip>
            <a:stretch>
              <a:fillRect/>
            </a:stretch>
          </p:blipFill>
          <p:spPr>
            <a:xfrm>
              <a:off x="-13392" y="945226"/>
              <a:ext cx="180496" cy="775483"/>
            </a:xfrm>
            <a:prstGeom prst="rect">
              <a:avLst/>
            </a:prstGeom>
            <a:effectLst/>
          </p:spPr>
        </p:pic>
        <p:pic>
          <p:nvPicPr>
            <p:cNvPr id="270" name="Linea Forma" descr="Linea Forma"/>
            <p:cNvPicPr>
              <a:picLocks noChangeAspect="0"/>
            </p:cNvPicPr>
            <p:nvPr/>
          </p:nvPicPr>
          <p:blipFill>
            <a:blip r:embed="rId7">
              <a:extLst/>
            </a:blip>
            <a:stretch>
              <a:fillRect/>
            </a:stretch>
          </p:blipFill>
          <p:spPr>
            <a:xfrm>
              <a:off x="20385" y="945226"/>
              <a:ext cx="518250" cy="743223"/>
            </a:xfrm>
            <a:prstGeom prst="rect">
              <a:avLst/>
            </a:prstGeom>
            <a:effectLst/>
          </p:spPr>
        </p:pic>
        <p:pic>
          <p:nvPicPr>
            <p:cNvPr id="272" name="Linea Forma" descr="Linea Forma"/>
            <p:cNvPicPr>
              <a:picLocks noChangeAspect="0"/>
            </p:cNvPicPr>
            <p:nvPr/>
          </p:nvPicPr>
          <p:blipFill>
            <a:blip r:embed="rId8">
              <a:extLst/>
            </a:blip>
            <a:stretch>
              <a:fillRect/>
            </a:stretch>
          </p:blipFill>
          <p:spPr>
            <a:xfrm>
              <a:off x="555514" y="1115830"/>
              <a:ext cx="185365" cy="585750"/>
            </a:xfrm>
            <a:prstGeom prst="rect">
              <a:avLst/>
            </a:prstGeom>
            <a:effectLst/>
          </p:spPr>
        </p:pic>
        <p:pic>
          <p:nvPicPr>
            <p:cNvPr id="274" name="Linea Forma" descr="Linea Forma"/>
            <p:cNvPicPr>
              <a:picLocks noChangeAspect="0"/>
            </p:cNvPicPr>
            <p:nvPr/>
          </p:nvPicPr>
          <p:blipFill>
            <a:blip r:embed="rId9">
              <a:extLst/>
            </a:blip>
            <a:stretch>
              <a:fillRect/>
            </a:stretch>
          </p:blipFill>
          <p:spPr>
            <a:xfrm>
              <a:off x="787384" y="1103873"/>
              <a:ext cx="406394" cy="577001"/>
            </a:xfrm>
            <a:prstGeom prst="rect">
              <a:avLst/>
            </a:prstGeom>
            <a:effectLst/>
          </p:spPr>
        </p:pic>
        <p:pic>
          <p:nvPicPr>
            <p:cNvPr id="276" name="Linea Forma" descr="Linea Forma"/>
            <p:cNvPicPr>
              <a:picLocks noChangeAspect="0"/>
            </p:cNvPicPr>
            <p:nvPr/>
          </p:nvPicPr>
          <p:blipFill>
            <a:blip r:embed="rId10">
              <a:extLst/>
            </a:blip>
            <a:stretch>
              <a:fillRect/>
            </a:stretch>
          </p:blipFill>
          <p:spPr>
            <a:xfrm>
              <a:off x="1171345" y="1084164"/>
              <a:ext cx="427950" cy="548502"/>
            </a:xfrm>
            <a:prstGeom prst="rect">
              <a:avLst/>
            </a:prstGeom>
            <a:effectLst/>
          </p:spPr>
        </p:pic>
        <p:pic>
          <p:nvPicPr>
            <p:cNvPr id="278" name="Linea Forma" descr="Linea Forma"/>
            <p:cNvPicPr>
              <a:picLocks noChangeAspect="0"/>
            </p:cNvPicPr>
            <p:nvPr/>
          </p:nvPicPr>
          <p:blipFill>
            <a:blip r:embed="rId11">
              <a:extLst/>
            </a:blip>
            <a:stretch>
              <a:fillRect/>
            </a:stretch>
          </p:blipFill>
          <p:spPr>
            <a:xfrm>
              <a:off x="1520504" y="1065074"/>
              <a:ext cx="467066" cy="551446"/>
            </a:xfrm>
            <a:prstGeom prst="rect">
              <a:avLst/>
            </a:prstGeom>
            <a:effectLst/>
          </p:spPr>
        </p:pic>
        <p:pic>
          <p:nvPicPr>
            <p:cNvPr id="280" name="Linea Forma" descr="Linea Forma"/>
            <p:cNvPicPr>
              <a:picLocks noChangeAspect="0"/>
            </p:cNvPicPr>
            <p:nvPr/>
          </p:nvPicPr>
          <p:blipFill>
            <a:blip r:embed="rId12">
              <a:extLst/>
            </a:blip>
            <a:stretch>
              <a:fillRect/>
            </a:stretch>
          </p:blipFill>
          <p:spPr>
            <a:xfrm>
              <a:off x="1939205" y="1075561"/>
              <a:ext cx="194915" cy="550768"/>
            </a:xfrm>
            <a:prstGeom prst="rect">
              <a:avLst/>
            </a:prstGeom>
            <a:effectLst/>
          </p:spPr>
        </p:pic>
        <p:pic>
          <p:nvPicPr>
            <p:cNvPr id="282" name="Linea Forma" descr="Linea Forma"/>
            <p:cNvPicPr>
              <a:picLocks noChangeAspect="0"/>
            </p:cNvPicPr>
            <p:nvPr/>
          </p:nvPicPr>
          <p:blipFill>
            <a:blip r:embed="rId13">
              <a:extLst/>
            </a:blip>
            <a:stretch>
              <a:fillRect/>
            </a:stretch>
          </p:blipFill>
          <p:spPr>
            <a:xfrm>
              <a:off x="1993136" y="1048636"/>
              <a:ext cx="414881" cy="581386"/>
            </a:xfrm>
            <a:prstGeom prst="rect">
              <a:avLst/>
            </a:prstGeom>
            <a:effectLst/>
          </p:spPr>
        </p:pic>
        <p:pic>
          <p:nvPicPr>
            <p:cNvPr id="284" name="Linea Forma" descr="Linea Forma"/>
            <p:cNvPicPr>
              <a:picLocks noChangeAspect="0"/>
            </p:cNvPicPr>
            <p:nvPr/>
          </p:nvPicPr>
          <p:blipFill>
            <a:blip r:embed="rId14">
              <a:extLst/>
            </a:blip>
            <a:stretch>
              <a:fillRect/>
            </a:stretch>
          </p:blipFill>
          <p:spPr>
            <a:xfrm>
              <a:off x="2420767" y="1027008"/>
              <a:ext cx="432445" cy="555986"/>
            </a:xfrm>
            <a:prstGeom prst="rect">
              <a:avLst/>
            </a:prstGeom>
            <a:effectLst/>
          </p:spPr>
        </p:pic>
        <p:pic>
          <p:nvPicPr>
            <p:cNvPr id="286" name="Linea Forma" descr="Linea Forma"/>
            <p:cNvPicPr>
              <a:picLocks noChangeAspect="0"/>
            </p:cNvPicPr>
            <p:nvPr/>
          </p:nvPicPr>
          <p:blipFill>
            <a:blip r:embed="rId15">
              <a:extLst/>
            </a:blip>
            <a:stretch>
              <a:fillRect/>
            </a:stretch>
          </p:blipFill>
          <p:spPr>
            <a:xfrm>
              <a:off x="2824586" y="1015413"/>
              <a:ext cx="487240" cy="543078"/>
            </a:xfrm>
            <a:prstGeom prst="rect">
              <a:avLst/>
            </a:prstGeom>
            <a:effectLst/>
          </p:spPr>
        </p:pic>
        <p:pic>
          <p:nvPicPr>
            <p:cNvPr id="288" name="Linea Forma" descr="Linea Forma"/>
            <p:cNvPicPr>
              <a:picLocks noChangeAspect="0"/>
            </p:cNvPicPr>
            <p:nvPr/>
          </p:nvPicPr>
          <p:blipFill>
            <a:blip r:embed="rId16">
              <a:extLst/>
            </a:blip>
            <a:stretch>
              <a:fillRect/>
            </a:stretch>
          </p:blipFill>
          <p:spPr>
            <a:xfrm>
              <a:off x="3288207" y="1040169"/>
              <a:ext cx="432410" cy="618317"/>
            </a:xfrm>
            <a:prstGeom prst="rect">
              <a:avLst/>
            </a:prstGeom>
            <a:effectLst/>
          </p:spPr>
        </p:pic>
        <p:pic>
          <p:nvPicPr>
            <p:cNvPr id="290" name="Linea Forma" descr="Linea Forma"/>
            <p:cNvPicPr>
              <a:picLocks noChangeAspect="0"/>
            </p:cNvPicPr>
            <p:nvPr/>
          </p:nvPicPr>
          <p:blipFill>
            <a:blip r:embed="rId17">
              <a:extLst/>
            </a:blip>
            <a:stretch>
              <a:fillRect/>
            </a:stretch>
          </p:blipFill>
          <p:spPr>
            <a:xfrm>
              <a:off x="3737603" y="1051907"/>
              <a:ext cx="192191" cy="559301"/>
            </a:xfrm>
            <a:prstGeom prst="rect">
              <a:avLst/>
            </a:prstGeom>
            <a:effectLst/>
          </p:spPr>
        </p:pic>
        <p:pic>
          <p:nvPicPr>
            <p:cNvPr id="292" name="Linea Forma" descr="Linea Forma"/>
            <p:cNvPicPr>
              <a:picLocks noChangeAspect="0"/>
            </p:cNvPicPr>
            <p:nvPr/>
          </p:nvPicPr>
          <p:blipFill>
            <a:blip r:embed="rId18">
              <a:extLst/>
            </a:blip>
            <a:stretch>
              <a:fillRect/>
            </a:stretch>
          </p:blipFill>
          <p:spPr>
            <a:xfrm>
              <a:off x="4009104" y="1027809"/>
              <a:ext cx="459548" cy="540624"/>
            </a:xfrm>
            <a:prstGeom prst="rect">
              <a:avLst/>
            </a:prstGeom>
            <a:effectLst/>
          </p:spPr>
        </p:pic>
        <p:pic>
          <p:nvPicPr>
            <p:cNvPr id="294" name="Linea Forma" descr="Linea Forma"/>
            <p:cNvPicPr>
              <a:picLocks noChangeAspect="0"/>
            </p:cNvPicPr>
            <p:nvPr/>
          </p:nvPicPr>
          <p:blipFill>
            <a:blip r:embed="rId19">
              <a:extLst/>
            </a:blip>
            <a:stretch>
              <a:fillRect/>
            </a:stretch>
          </p:blipFill>
          <p:spPr>
            <a:xfrm>
              <a:off x="4492626" y="1035112"/>
              <a:ext cx="160762" cy="491668"/>
            </a:xfrm>
            <a:prstGeom prst="rect">
              <a:avLst/>
            </a:prstGeom>
            <a:effectLst/>
          </p:spPr>
        </p:pic>
        <p:pic>
          <p:nvPicPr>
            <p:cNvPr id="296" name="Linea Forma" descr="Linea Forma"/>
            <p:cNvPicPr>
              <a:picLocks noChangeAspect="0"/>
            </p:cNvPicPr>
            <p:nvPr/>
          </p:nvPicPr>
          <p:blipFill>
            <a:blip r:embed="rId20">
              <a:extLst/>
            </a:blip>
            <a:stretch>
              <a:fillRect/>
            </a:stretch>
          </p:blipFill>
          <p:spPr>
            <a:xfrm>
              <a:off x="4495476" y="1023274"/>
              <a:ext cx="447597" cy="542978"/>
            </a:xfrm>
            <a:prstGeom prst="rect">
              <a:avLst/>
            </a:prstGeom>
            <a:effectLst/>
          </p:spPr>
        </p:pic>
        <p:pic>
          <p:nvPicPr>
            <p:cNvPr id="298" name="Linea Forma" descr="Linea Forma"/>
            <p:cNvPicPr>
              <a:picLocks noChangeAspect="0"/>
            </p:cNvPicPr>
            <p:nvPr/>
          </p:nvPicPr>
          <p:blipFill>
            <a:blip r:embed="rId21">
              <a:extLst/>
            </a:blip>
            <a:stretch>
              <a:fillRect/>
            </a:stretch>
          </p:blipFill>
          <p:spPr>
            <a:xfrm>
              <a:off x="4963885" y="1021629"/>
              <a:ext cx="190421" cy="527495"/>
            </a:xfrm>
            <a:prstGeom prst="rect">
              <a:avLst/>
            </a:prstGeom>
            <a:effectLst/>
          </p:spPr>
        </p:pic>
        <p:pic>
          <p:nvPicPr>
            <p:cNvPr id="300" name="Linea Linea" descr="Linea Linea"/>
            <p:cNvPicPr>
              <a:picLocks noChangeAspect="0"/>
            </p:cNvPicPr>
            <p:nvPr/>
          </p:nvPicPr>
          <p:blipFill>
            <a:blip r:embed="rId22">
              <a:extLst/>
            </a:blip>
            <a:stretch>
              <a:fillRect/>
            </a:stretch>
          </p:blipFill>
          <p:spPr>
            <a:xfrm>
              <a:off x="461990" y="967697"/>
              <a:ext cx="263988" cy="131995"/>
            </a:xfrm>
            <a:prstGeom prst="rect">
              <a:avLst/>
            </a:prstGeom>
            <a:effectLst/>
          </p:spPr>
        </p:pic>
        <p:pic>
          <p:nvPicPr>
            <p:cNvPr id="302" name="Linea Forma" descr="Linea Forma"/>
            <p:cNvPicPr>
              <a:picLocks noChangeAspect="0"/>
            </p:cNvPicPr>
            <p:nvPr/>
          </p:nvPicPr>
          <p:blipFill>
            <a:blip r:embed="rId23">
              <a:extLst/>
            </a:blip>
            <a:stretch>
              <a:fillRect/>
            </a:stretch>
          </p:blipFill>
          <p:spPr>
            <a:xfrm>
              <a:off x="460572" y="1117711"/>
              <a:ext cx="203904" cy="242652"/>
            </a:xfrm>
            <a:prstGeom prst="rect">
              <a:avLst/>
            </a:prstGeom>
            <a:effectLst/>
          </p:spPr>
        </p:pic>
        <p:pic>
          <p:nvPicPr>
            <p:cNvPr id="304" name="Linea Forma" descr="Linea Forma"/>
            <p:cNvPicPr>
              <a:picLocks noChangeAspect="0"/>
            </p:cNvPicPr>
            <p:nvPr/>
          </p:nvPicPr>
          <p:blipFill>
            <a:blip r:embed="rId24">
              <a:extLst/>
            </a:blip>
            <a:stretch>
              <a:fillRect/>
            </a:stretch>
          </p:blipFill>
          <p:spPr>
            <a:xfrm>
              <a:off x="3647048" y="1043091"/>
              <a:ext cx="235364" cy="227385"/>
            </a:xfrm>
            <a:prstGeom prst="rect">
              <a:avLst/>
            </a:prstGeom>
            <a:effectLst/>
          </p:spPr>
        </p:pic>
        <p:pic>
          <p:nvPicPr>
            <p:cNvPr id="306" name="Linea Linea" descr="Linea Linea"/>
            <p:cNvPicPr>
              <a:picLocks noChangeAspect="0"/>
            </p:cNvPicPr>
            <p:nvPr/>
          </p:nvPicPr>
          <p:blipFill>
            <a:blip r:embed="rId22">
              <a:extLst/>
            </a:blip>
            <a:stretch>
              <a:fillRect/>
            </a:stretch>
          </p:blipFill>
          <p:spPr>
            <a:xfrm>
              <a:off x="3715881" y="783430"/>
              <a:ext cx="263988" cy="131995"/>
            </a:xfrm>
            <a:prstGeom prst="rect">
              <a:avLst/>
            </a:prstGeom>
            <a:effectLst/>
          </p:spPr>
        </p:pic>
        <p:pic>
          <p:nvPicPr>
            <p:cNvPr id="308" name="Linea Forma" descr="Linea Forma"/>
            <p:cNvPicPr>
              <a:picLocks noChangeAspect="0"/>
            </p:cNvPicPr>
            <p:nvPr/>
          </p:nvPicPr>
          <p:blipFill>
            <a:blip r:embed="rId25">
              <a:extLst/>
            </a:blip>
            <a:stretch>
              <a:fillRect/>
            </a:stretch>
          </p:blipFill>
          <p:spPr>
            <a:xfrm>
              <a:off x="3332445" y="1223874"/>
              <a:ext cx="361205" cy="212892"/>
            </a:xfrm>
            <a:prstGeom prst="rect">
              <a:avLst/>
            </a:prstGeom>
            <a:effectLst/>
          </p:spPr>
        </p:pic>
        <p:pic>
          <p:nvPicPr>
            <p:cNvPr id="310" name="Linea Linea" descr="Linea Linea"/>
            <p:cNvPicPr>
              <a:picLocks noChangeAspect="0"/>
            </p:cNvPicPr>
            <p:nvPr/>
          </p:nvPicPr>
          <p:blipFill>
            <a:blip r:embed="rId22">
              <a:extLst/>
            </a:blip>
            <a:stretch>
              <a:fillRect/>
            </a:stretch>
          </p:blipFill>
          <p:spPr>
            <a:xfrm>
              <a:off x="4857439" y="1048595"/>
              <a:ext cx="263989" cy="131995"/>
            </a:xfrm>
            <a:prstGeom prst="rect">
              <a:avLst/>
            </a:prstGeom>
            <a:effectLst/>
          </p:spPr>
        </p:pic>
        <p:pic>
          <p:nvPicPr>
            <p:cNvPr id="312" name="Linea Linea" descr="Linea Linea"/>
            <p:cNvPicPr>
              <a:picLocks noChangeAspect="0"/>
            </p:cNvPicPr>
            <p:nvPr/>
          </p:nvPicPr>
          <p:blipFill>
            <a:blip r:embed="rId22">
              <a:extLst/>
            </a:blip>
            <a:stretch>
              <a:fillRect/>
            </a:stretch>
          </p:blipFill>
          <p:spPr>
            <a:xfrm>
              <a:off x="4915865" y="855339"/>
              <a:ext cx="263989" cy="131995"/>
            </a:xfrm>
            <a:prstGeom prst="rect">
              <a:avLst/>
            </a:prstGeom>
            <a:effectLst/>
          </p:spPr>
        </p:pic>
        <p:pic>
          <p:nvPicPr>
            <p:cNvPr id="314" name="Linea Forma" descr="Linea Forma"/>
            <p:cNvPicPr>
              <a:picLocks noChangeAspect="0"/>
            </p:cNvPicPr>
            <p:nvPr/>
          </p:nvPicPr>
          <p:blipFill>
            <a:blip r:embed="rId26">
              <a:extLst/>
            </a:blip>
            <a:stretch>
              <a:fillRect/>
            </a:stretch>
          </p:blipFill>
          <p:spPr>
            <a:xfrm>
              <a:off x="-15827" y="1988950"/>
              <a:ext cx="320757" cy="157920"/>
            </a:xfrm>
            <a:prstGeom prst="rect">
              <a:avLst/>
            </a:prstGeom>
            <a:effectLst/>
          </p:spPr>
        </p:pic>
        <p:pic>
          <p:nvPicPr>
            <p:cNvPr id="316" name="Linea Forma" descr="Linea Forma"/>
            <p:cNvPicPr>
              <a:picLocks noChangeAspect="0"/>
            </p:cNvPicPr>
            <p:nvPr/>
          </p:nvPicPr>
          <p:blipFill>
            <a:blip r:embed="rId27">
              <a:extLst/>
            </a:blip>
            <a:stretch>
              <a:fillRect/>
            </a:stretch>
          </p:blipFill>
          <p:spPr>
            <a:xfrm>
              <a:off x="105520" y="2019369"/>
              <a:ext cx="187425" cy="689291"/>
            </a:xfrm>
            <a:prstGeom prst="rect">
              <a:avLst/>
            </a:prstGeom>
            <a:effectLst/>
          </p:spPr>
        </p:pic>
        <p:pic>
          <p:nvPicPr>
            <p:cNvPr id="318" name="Linea Forma" descr="Linea Forma"/>
            <p:cNvPicPr>
              <a:picLocks noChangeAspect="0"/>
            </p:cNvPicPr>
            <p:nvPr/>
          </p:nvPicPr>
          <p:blipFill>
            <a:blip r:embed="rId28">
              <a:extLst/>
            </a:blip>
            <a:stretch>
              <a:fillRect/>
            </a:stretch>
          </p:blipFill>
          <p:spPr>
            <a:xfrm>
              <a:off x="42600" y="2545205"/>
              <a:ext cx="379182" cy="172444"/>
            </a:xfrm>
            <a:prstGeom prst="rect">
              <a:avLst/>
            </a:prstGeom>
            <a:effectLst/>
          </p:spPr>
        </p:pic>
        <p:pic>
          <p:nvPicPr>
            <p:cNvPr id="320" name="Linea Forma" descr="Linea Forma"/>
            <p:cNvPicPr>
              <a:picLocks noChangeAspect="0"/>
            </p:cNvPicPr>
            <p:nvPr/>
          </p:nvPicPr>
          <p:blipFill>
            <a:blip r:embed="rId29">
              <a:extLst/>
            </a:blip>
            <a:stretch>
              <a:fillRect/>
            </a:stretch>
          </p:blipFill>
          <p:spPr>
            <a:xfrm>
              <a:off x="339225" y="2217120"/>
              <a:ext cx="185626" cy="488776"/>
            </a:xfrm>
            <a:prstGeom prst="rect">
              <a:avLst/>
            </a:prstGeom>
            <a:effectLst/>
          </p:spPr>
        </p:pic>
        <p:pic>
          <p:nvPicPr>
            <p:cNvPr id="322" name="Linea Forma" descr="Linea Forma"/>
            <p:cNvPicPr>
              <a:picLocks noChangeAspect="0"/>
            </p:cNvPicPr>
            <p:nvPr/>
          </p:nvPicPr>
          <p:blipFill>
            <a:blip r:embed="rId30">
              <a:extLst/>
            </a:blip>
            <a:stretch>
              <a:fillRect/>
            </a:stretch>
          </p:blipFill>
          <p:spPr>
            <a:xfrm>
              <a:off x="377779" y="2226466"/>
              <a:ext cx="430515" cy="486689"/>
            </a:xfrm>
            <a:prstGeom prst="rect">
              <a:avLst/>
            </a:prstGeom>
            <a:effectLst/>
          </p:spPr>
        </p:pic>
        <p:pic>
          <p:nvPicPr>
            <p:cNvPr id="324" name="Linea Forma" descr="Linea Forma"/>
            <p:cNvPicPr>
              <a:picLocks noChangeAspect="0"/>
            </p:cNvPicPr>
            <p:nvPr/>
          </p:nvPicPr>
          <p:blipFill>
            <a:blip r:embed="rId31">
              <a:extLst/>
            </a:blip>
            <a:stretch>
              <a:fillRect/>
            </a:stretch>
          </p:blipFill>
          <p:spPr>
            <a:xfrm>
              <a:off x="105520" y="2994638"/>
              <a:ext cx="161399" cy="852584"/>
            </a:xfrm>
            <a:prstGeom prst="rect">
              <a:avLst/>
            </a:prstGeom>
            <a:effectLst/>
          </p:spPr>
        </p:pic>
        <p:pic>
          <p:nvPicPr>
            <p:cNvPr id="326" name="Linea Forma" descr="Linea Forma"/>
            <p:cNvPicPr>
              <a:picLocks noChangeAspect="0"/>
            </p:cNvPicPr>
            <p:nvPr/>
          </p:nvPicPr>
          <p:blipFill>
            <a:blip r:embed="rId32">
              <a:extLst/>
            </a:blip>
            <a:stretch>
              <a:fillRect/>
            </a:stretch>
          </p:blipFill>
          <p:spPr>
            <a:xfrm>
              <a:off x="-35302" y="3023979"/>
              <a:ext cx="623374" cy="179057"/>
            </a:xfrm>
            <a:prstGeom prst="rect">
              <a:avLst/>
            </a:prstGeom>
            <a:effectLst/>
          </p:spPr>
        </p:pic>
        <p:pic>
          <p:nvPicPr>
            <p:cNvPr id="328" name="Linea Forma" descr="Linea Forma"/>
            <p:cNvPicPr>
              <a:picLocks noChangeAspect="0"/>
            </p:cNvPicPr>
            <p:nvPr/>
          </p:nvPicPr>
          <p:blipFill>
            <a:blip r:embed="rId33">
              <a:extLst/>
            </a:blip>
            <a:stretch>
              <a:fillRect/>
            </a:stretch>
          </p:blipFill>
          <p:spPr>
            <a:xfrm>
              <a:off x="83049" y="3318229"/>
              <a:ext cx="383677" cy="145478"/>
            </a:xfrm>
            <a:prstGeom prst="rect">
              <a:avLst/>
            </a:prstGeom>
            <a:effectLst/>
          </p:spPr>
        </p:pic>
        <p:pic>
          <p:nvPicPr>
            <p:cNvPr id="330" name="Linea Forma" descr="Linea Forma"/>
            <p:cNvPicPr>
              <a:picLocks noChangeAspect="0"/>
            </p:cNvPicPr>
            <p:nvPr/>
          </p:nvPicPr>
          <p:blipFill>
            <a:blip r:embed="rId34">
              <a:extLst/>
            </a:blip>
            <a:stretch>
              <a:fillRect/>
            </a:stretch>
          </p:blipFill>
          <p:spPr>
            <a:xfrm>
              <a:off x="424617" y="3287176"/>
              <a:ext cx="233866" cy="527088"/>
            </a:xfrm>
            <a:prstGeom prst="rect">
              <a:avLst/>
            </a:prstGeom>
            <a:effectLst/>
          </p:spPr>
        </p:pic>
        <p:pic>
          <p:nvPicPr>
            <p:cNvPr id="332" name="Linea Linea" descr="Linea Linea"/>
            <p:cNvPicPr>
              <a:picLocks noChangeAspect="0"/>
            </p:cNvPicPr>
            <p:nvPr/>
          </p:nvPicPr>
          <p:blipFill>
            <a:blip r:embed="rId22">
              <a:extLst/>
            </a:blip>
            <a:stretch>
              <a:fillRect/>
            </a:stretch>
          </p:blipFill>
          <p:spPr>
            <a:xfrm>
              <a:off x="381092" y="3124973"/>
              <a:ext cx="263989" cy="131995"/>
            </a:xfrm>
            <a:prstGeom prst="rect">
              <a:avLst/>
            </a:prstGeom>
            <a:effectLst/>
          </p:spPr>
        </p:pic>
        <p:pic>
          <p:nvPicPr>
            <p:cNvPr id="334" name="Linea Forma" descr="Linea Forma"/>
            <p:cNvPicPr>
              <a:picLocks noChangeAspect="0"/>
            </p:cNvPicPr>
            <p:nvPr/>
          </p:nvPicPr>
          <p:blipFill>
            <a:blip r:embed="rId35">
              <a:extLst/>
            </a:blip>
            <a:stretch>
              <a:fillRect/>
            </a:stretch>
          </p:blipFill>
          <p:spPr>
            <a:xfrm>
              <a:off x="745898" y="3259109"/>
              <a:ext cx="458819" cy="572796"/>
            </a:xfrm>
            <a:prstGeom prst="rect">
              <a:avLst/>
            </a:prstGeom>
            <a:effectLst/>
          </p:spPr>
        </p:pic>
        <p:pic>
          <p:nvPicPr>
            <p:cNvPr id="336" name="Linea Linea" descr="Linea Linea"/>
            <p:cNvPicPr>
              <a:picLocks noChangeAspect="0"/>
            </p:cNvPicPr>
            <p:nvPr/>
          </p:nvPicPr>
          <p:blipFill>
            <a:blip r:embed="rId22">
              <a:extLst/>
            </a:blip>
            <a:stretch>
              <a:fillRect/>
            </a:stretch>
          </p:blipFill>
          <p:spPr>
            <a:xfrm>
              <a:off x="461990" y="3691258"/>
              <a:ext cx="263988" cy="131995"/>
            </a:xfrm>
            <a:prstGeom prst="rect">
              <a:avLst/>
            </a:prstGeom>
            <a:effectLst/>
          </p:spPr>
        </p:pic>
        <p:pic>
          <p:nvPicPr>
            <p:cNvPr id="338" name="Linea Forma" descr="Linea Forma"/>
            <p:cNvPicPr>
              <a:picLocks noChangeAspect="0"/>
            </p:cNvPicPr>
            <p:nvPr/>
          </p:nvPicPr>
          <p:blipFill>
            <a:blip r:embed="rId36">
              <a:extLst/>
            </a:blip>
            <a:stretch>
              <a:fillRect/>
            </a:stretch>
          </p:blipFill>
          <p:spPr>
            <a:xfrm>
              <a:off x="1161686" y="3302461"/>
              <a:ext cx="221882" cy="520792"/>
            </a:xfrm>
            <a:prstGeom prst="rect">
              <a:avLst/>
            </a:prstGeom>
            <a:effectLst/>
          </p:spPr>
        </p:pic>
        <p:pic>
          <p:nvPicPr>
            <p:cNvPr id="340" name="Linea Linea" descr="Linea Linea"/>
            <p:cNvPicPr>
              <a:picLocks noChangeAspect="0"/>
            </p:cNvPicPr>
            <p:nvPr/>
          </p:nvPicPr>
          <p:blipFill>
            <a:blip r:embed="rId22">
              <a:extLst/>
            </a:blip>
            <a:stretch>
              <a:fillRect/>
            </a:stretch>
          </p:blipFill>
          <p:spPr>
            <a:xfrm>
              <a:off x="1086701" y="3084524"/>
              <a:ext cx="263988" cy="131995"/>
            </a:xfrm>
            <a:prstGeom prst="rect">
              <a:avLst/>
            </a:prstGeom>
            <a:effectLst/>
          </p:spPr>
        </p:pic>
        <p:pic>
          <p:nvPicPr>
            <p:cNvPr id="342" name="Linea Forma" descr="Linea Forma"/>
            <p:cNvPicPr>
              <a:picLocks noChangeAspect="0"/>
            </p:cNvPicPr>
            <p:nvPr/>
          </p:nvPicPr>
          <p:blipFill>
            <a:blip r:embed="rId37">
              <a:extLst/>
            </a:blip>
            <a:stretch>
              <a:fillRect/>
            </a:stretch>
          </p:blipFill>
          <p:spPr>
            <a:xfrm>
              <a:off x="1410257" y="3270106"/>
              <a:ext cx="409260" cy="607079"/>
            </a:xfrm>
            <a:prstGeom prst="rect">
              <a:avLst/>
            </a:prstGeom>
            <a:effectLst/>
          </p:spPr>
        </p:pic>
        <p:pic>
          <p:nvPicPr>
            <p:cNvPr id="344" name="Linea Forma" descr="Linea Forma"/>
            <p:cNvPicPr>
              <a:picLocks noChangeAspect="0"/>
            </p:cNvPicPr>
            <p:nvPr/>
          </p:nvPicPr>
          <p:blipFill>
            <a:blip r:embed="rId38">
              <a:extLst/>
            </a:blip>
            <a:stretch>
              <a:fillRect/>
            </a:stretch>
          </p:blipFill>
          <p:spPr>
            <a:xfrm>
              <a:off x="1795361" y="3252054"/>
              <a:ext cx="388571" cy="583059"/>
            </a:xfrm>
            <a:prstGeom prst="rect">
              <a:avLst/>
            </a:prstGeom>
            <a:effectLst/>
          </p:spPr>
        </p:pic>
        <p:pic>
          <p:nvPicPr>
            <p:cNvPr id="346" name="Linea Forma" descr="Linea Forma"/>
            <p:cNvPicPr>
              <a:picLocks noChangeAspect="0"/>
            </p:cNvPicPr>
            <p:nvPr/>
          </p:nvPicPr>
          <p:blipFill>
            <a:blip r:embed="rId39">
              <a:extLst/>
            </a:blip>
            <a:stretch>
              <a:fillRect/>
            </a:stretch>
          </p:blipFill>
          <p:spPr>
            <a:xfrm>
              <a:off x="2070185" y="3296628"/>
              <a:ext cx="192222" cy="567073"/>
            </a:xfrm>
            <a:prstGeom prst="rect">
              <a:avLst/>
            </a:prstGeom>
            <a:effectLst/>
          </p:spPr>
        </p:pic>
        <p:pic>
          <p:nvPicPr>
            <p:cNvPr id="348" name="Linea Forma" descr="Linea Forma"/>
            <p:cNvPicPr>
              <a:picLocks noChangeAspect="0"/>
            </p:cNvPicPr>
            <p:nvPr/>
          </p:nvPicPr>
          <p:blipFill>
            <a:blip r:embed="rId40">
              <a:extLst/>
            </a:blip>
            <a:stretch>
              <a:fillRect/>
            </a:stretch>
          </p:blipFill>
          <p:spPr>
            <a:xfrm>
              <a:off x="-262047" y="1226835"/>
              <a:ext cx="6074588" cy="209177"/>
            </a:xfrm>
            <a:prstGeom prst="rect">
              <a:avLst/>
            </a:prstGeom>
            <a:effectLst/>
          </p:spPr>
        </p:pic>
      </p:grpSp>
      <p:grpSp>
        <p:nvGrpSpPr>
          <p:cNvPr id="371" name="Disegno"/>
          <p:cNvGrpSpPr/>
          <p:nvPr/>
        </p:nvGrpSpPr>
        <p:grpSpPr>
          <a:xfrm>
            <a:off x="7216324" y="113974"/>
            <a:ext cx="1445810" cy="410609"/>
            <a:chOff x="-60816" y="-138996"/>
            <a:chExt cx="1445808" cy="410608"/>
          </a:xfrm>
        </p:grpSpPr>
        <p:pic>
          <p:nvPicPr>
            <p:cNvPr id="351" name="Linea Forma" descr="Linea Forma"/>
            <p:cNvPicPr>
              <a:picLocks noChangeAspect="0"/>
            </p:cNvPicPr>
            <p:nvPr/>
          </p:nvPicPr>
          <p:blipFill>
            <a:blip r:embed="rId41">
              <a:extLst/>
            </a:blip>
            <a:stretch>
              <a:fillRect/>
            </a:stretch>
          </p:blipFill>
          <p:spPr>
            <a:xfrm>
              <a:off x="-60817" y="-130052"/>
              <a:ext cx="202527" cy="382205"/>
            </a:xfrm>
            <a:prstGeom prst="rect">
              <a:avLst/>
            </a:prstGeom>
            <a:effectLst/>
          </p:spPr>
        </p:pic>
        <p:pic>
          <p:nvPicPr>
            <p:cNvPr id="353" name="Linea Forma" descr="Linea Forma"/>
            <p:cNvPicPr>
              <a:picLocks noChangeAspect="0"/>
            </p:cNvPicPr>
            <p:nvPr/>
          </p:nvPicPr>
          <p:blipFill>
            <a:blip r:embed="rId42">
              <a:extLst/>
            </a:blip>
            <a:stretch>
              <a:fillRect/>
            </a:stretch>
          </p:blipFill>
          <p:spPr>
            <a:xfrm>
              <a:off x="-45249" y="156492"/>
              <a:ext cx="251335" cy="91769"/>
            </a:xfrm>
            <a:prstGeom prst="rect">
              <a:avLst/>
            </a:prstGeom>
            <a:effectLst/>
          </p:spPr>
        </p:pic>
        <p:pic>
          <p:nvPicPr>
            <p:cNvPr id="355" name="Linea Linea" descr="Linea Linea"/>
            <p:cNvPicPr>
              <a:picLocks noChangeAspect="0"/>
            </p:cNvPicPr>
            <p:nvPr/>
          </p:nvPicPr>
          <p:blipFill>
            <a:blip r:embed="rId43">
              <a:extLst/>
            </a:blip>
            <a:stretch>
              <a:fillRect/>
            </a:stretch>
          </p:blipFill>
          <p:spPr>
            <a:xfrm>
              <a:off x="395349" y="133141"/>
              <a:ext cx="152401" cy="76201"/>
            </a:xfrm>
            <a:prstGeom prst="rect">
              <a:avLst/>
            </a:prstGeom>
            <a:effectLst/>
          </p:spPr>
        </p:pic>
        <p:pic>
          <p:nvPicPr>
            <p:cNvPr id="357" name="Linea Forma" descr="Linea Forma"/>
            <p:cNvPicPr>
              <a:picLocks noChangeAspect="0"/>
            </p:cNvPicPr>
            <p:nvPr/>
          </p:nvPicPr>
          <p:blipFill>
            <a:blip r:embed="rId44">
              <a:extLst/>
            </a:blip>
            <a:stretch>
              <a:fillRect/>
            </a:stretch>
          </p:blipFill>
          <p:spPr>
            <a:xfrm>
              <a:off x="552710" y="-127613"/>
              <a:ext cx="233262" cy="383658"/>
            </a:xfrm>
            <a:prstGeom prst="rect">
              <a:avLst/>
            </a:prstGeom>
            <a:effectLst/>
          </p:spPr>
        </p:pic>
        <p:pic>
          <p:nvPicPr>
            <p:cNvPr id="359" name="Linea Forma" descr="Linea Forma"/>
            <p:cNvPicPr>
              <a:picLocks noChangeAspect="0"/>
            </p:cNvPicPr>
            <p:nvPr/>
          </p:nvPicPr>
          <p:blipFill>
            <a:blip r:embed="rId45">
              <a:extLst/>
            </a:blip>
            <a:stretch>
              <a:fillRect/>
            </a:stretch>
          </p:blipFill>
          <p:spPr>
            <a:xfrm>
              <a:off x="565773" y="-135397"/>
              <a:ext cx="231875" cy="399225"/>
            </a:xfrm>
            <a:prstGeom prst="rect">
              <a:avLst/>
            </a:prstGeom>
            <a:effectLst/>
          </p:spPr>
        </p:pic>
        <p:pic>
          <p:nvPicPr>
            <p:cNvPr id="361" name="Linea Linea" descr="Linea Linea"/>
            <p:cNvPicPr>
              <a:picLocks noChangeAspect="0"/>
            </p:cNvPicPr>
            <p:nvPr/>
          </p:nvPicPr>
          <p:blipFill>
            <a:blip r:embed="rId43">
              <a:extLst/>
            </a:blip>
            <a:stretch>
              <a:fillRect/>
            </a:stretch>
          </p:blipFill>
          <p:spPr>
            <a:xfrm>
              <a:off x="788427" y="195411"/>
              <a:ext cx="152401" cy="76201"/>
            </a:xfrm>
            <a:prstGeom prst="rect">
              <a:avLst/>
            </a:prstGeom>
            <a:effectLst/>
          </p:spPr>
        </p:pic>
        <p:pic>
          <p:nvPicPr>
            <p:cNvPr id="363" name="Linea Forma" descr="Linea Forma"/>
            <p:cNvPicPr>
              <a:picLocks noChangeAspect="0"/>
            </p:cNvPicPr>
            <p:nvPr/>
          </p:nvPicPr>
          <p:blipFill>
            <a:blip r:embed="rId46">
              <a:extLst/>
            </a:blip>
            <a:stretch>
              <a:fillRect/>
            </a:stretch>
          </p:blipFill>
          <p:spPr>
            <a:xfrm>
              <a:off x="908256" y="-138997"/>
              <a:ext cx="313604" cy="399275"/>
            </a:xfrm>
            <a:prstGeom prst="rect">
              <a:avLst/>
            </a:prstGeom>
            <a:effectLst/>
          </p:spPr>
        </p:pic>
        <p:pic>
          <p:nvPicPr>
            <p:cNvPr id="365" name="Linea Forma" descr="Linea Forma"/>
            <p:cNvPicPr>
              <a:picLocks noChangeAspect="0"/>
            </p:cNvPicPr>
            <p:nvPr/>
          </p:nvPicPr>
          <p:blipFill>
            <a:blip r:embed="rId47">
              <a:extLst/>
            </a:blip>
            <a:stretch>
              <a:fillRect/>
            </a:stretch>
          </p:blipFill>
          <p:spPr>
            <a:xfrm>
              <a:off x="169602" y="-106466"/>
              <a:ext cx="198956" cy="355924"/>
            </a:xfrm>
            <a:prstGeom prst="rect">
              <a:avLst/>
            </a:prstGeom>
            <a:effectLst/>
          </p:spPr>
        </p:pic>
        <p:pic>
          <p:nvPicPr>
            <p:cNvPr id="367" name="Linea Forma" descr="Linea Forma"/>
            <p:cNvPicPr>
              <a:picLocks noChangeAspect="0"/>
            </p:cNvPicPr>
            <p:nvPr/>
          </p:nvPicPr>
          <p:blipFill>
            <a:blip r:embed="rId48">
              <a:extLst/>
            </a:blip>
            <a:stretch>
              <a:fillRect/>
            </a:stretch>
          </p:blipFill>
          <p:spPr>
            <a:xfrm>
              <a:off x="1166927" y="-129755"/>
              <a:ext cx="200208" cy="104540"/>
            </a:xfrm>
            <a:prstGeom prst="rect">
              <a:avLst/>
            </a:prstGeom>
            <a:effectLst/>
          </p:spPr>
        </p:pic>
        <p:pic>
          <p:nvPicPr>
            <p:cNvPr id="369" name="Linea Forma" descr="Linea Forma"/>
            <p:cNvPicPr>
              <a:picLocks noChangeAspect="0"/>
            </p:cNvPicPr>
            <p:nvPr/>
          </p:nvPicPr>
          <p:blipFill>
            <a:blip r:embed="rId49">
              <a:extLst/>
            </a:blip>
            <a:stretch>
              <a:fillRect/>
            </a:stretch>
          </p:blipFill>
          <p:spPr>
            <a:xfrm>
              <a:off x="1147638" y="-107956"/>
              <a:ext cx="237355" cy="378796"/>
            </a:xfrm>
            <a:prstGeom prst="rect">
              <a:avLst/>
            </a:prstGeom>
            <a:effectLst/>
          </p:spPr>
        </p:pic>
      </p:grpSp>
      <p:pic>
        <p:nvPicPr>
          <p:cNvPr id="372" name="IMG_4269.jpeg" descr="IMG_4269.jpeg"/>
          <p:cNvPicPr>
            <a:picLocks noChangeAspect="1"/>
          </p:cNvPicPr>
          <p:nvPr/>
        </p:nvPicPr>
        <p:blipFill>
          <a:blip r:embed="rId50">
            <a:extLst/>
          </a:blip>
          <a:stretch>
            <a:fillRect/>
          </a:stretch>
        </p:blipFill>
        <p:spPr>
          <a:xfrm>
            <a:off x="6555644" y="6031265"/>
            <a:ext cx="1043294" cy="596168"/>
          </a:xfrm>
          <a:prstGeom prst="rect">
            <a:avLst/>
          </a:prstGeom>
          <a:ln w="25400">
            <a:miter lim="400000"/>
          </a:ln>
          <a:effectLst>
            <a:outerShdw sx="100000" sy="100000" kx="0" ky="0" algn="b" rotWithShape="0" blurRad="254000" dist="127000" dir="5400000">
              <a:srgbClr val="000000">
                <a:alpha val="70000"/>
              </a:srgbClr>
            </a:outerShdw>
          </a:effectLst>
        </p:spPr>
      </p:pic>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74" name="lcosfilogo-filtered.jpeg" descr="lcosfilogo-filtered.jpeg"/>
          <p:cNvPicPr>
            <a:picLocks noChangeAspect="1"/>
          </p:cNvPicPr>
          <p:nvPr/>
        </p:nvPicPr>
        <p:blipFill>
          <a:blip r:embed="rId2">
            <a:extLst/>
          </a:blip>
          <a:stretch>
            <a:fillRect/>
          </a:stretch>
        </p:blipFill>
        <p:spPr>
          <a:xfrm>
            <a:off x="7841173" y="6031265"/>
            <a:ext cx="1019194" cy="596168"/>
          </a:xfrm>
          <a:prstGeom prst="rect">
            <a:avLst/>
          </a:prstGeom>
          <a:ln w="12700">
            <a:miter lim="400000"/>
          </a:ln>
          <a:effectLst>
            <a:outerShdw sx="100000" sy="100000" kx="0" ky="0" algn="b" rotWithShape="0" blurRad="292100" dist="139700" dir="2700000">
              <a:srgbClr val="333333">
                <a:alpha val="64999"/>
              </a:srgbClr>
            </a:outerShdw>
          </a:effectLst>
        </p:spPr>
      </p:pic>
      <p:grpSp>
        <p:nvGrpSpPr>
          <p:cNvPr id="469" name="Disegno"/>
          <p:cNvGrpSpPr/>
          <p:nvPr/>
        </p:nvGrpSpPr>
        <p:grpSpPr>
          <a:xfrm>
            <a:off x="264890" y="428269"/>
            <a:ext cx="7412065" cy="5334868"/>
            <a:chOff x="-122551" y="-115060"/>
            <a:chExt cx="7412063" cy="5334867"/>
          </a:xfrm>
        </p:grpSpPr>
        <p:pic>
          <p:nvPicPr>
            <p:cNvPr id="375" name="Linea Forma" descr="Linea Forma"/>
            <p:cNvPicPr>
              <a:picLocks noChangeAspect="0"/>
            </p:cNvPicPr>
            <p:nvPr/>
          </p:nvPicPr>
          <p:blipFill>
            <a:blip r:embed="rId3">
              <a:extLst/>
            </a:blip>
            <a:stretch>
              <a:fillRect/>
            </a:stretch>
          </p:blipFill>
          <p:spPr>
            <a:xfrm>
              <a:off x="-76392" y="-115061"/>
              <a:ext cx="156606" cy="805805"/>
            </a:xfrm>
            <a:prstGeom prst="rect">
              <a:avLst/>
            </a:prstGeom>
            <a:effectLst/>
          </p:spPr>
        </p:pic>
        <p:pic>
          <p:nvPicPr>
            <p:cNvPr id="377" name="Linea Forma" descr="Linea Forma"/>
            <p:cNvPicPr>
              <a:picLocks noChangeAspect="0"/>
            </p:cNvPicPr>
            <p:nvPr/>
          </p:nvPicPr>
          <p:blipFill>
            <a:blip r:embed="rId4">
              <a:extLst/>
            </a:blip>
            <a:stretch>
              <a:fillRect/>
            </a:stretch>
          </p:blipFill>
          <p:spPr>
            <a:xfrm>
              <a:off x="-87929" y="540736"/>
              <a:ext cx="550160" cy="149519"/>
            </a:xfrm>
            <a:prstGeom prst="rect">
              <a:avLst/>
            </a:prstGeom>
            <a:effectLst/>
          </p:spPr>
        </p:pic>
        <p:pic>
          <p:nvPicPr>
            <p:cNvPr id="379" name="Linea Forma" descr="Linea Forma"/>
            <p:cNvPicPr>
              <a:picLocks noChangeAspect="0"/>
            </p:cNvPicPr>
            <p:nvPr/>
          </p:nvPicPr>
          <p:blipFill>
            <a:blip r:embed="rId5">
              <a:extLst/>
            </a:blip>
            <a:stretch>
              <a:fillRect/>
            </a:stretch>
          </p:blipFill>
          <p:spPr>
            <a:xfrm>
              <a:off x="297057" y="160217"/>
              <a:ext cx="515732" cy="530489"/>
            </a:xfrm>
            <a:prstGeom prst="rect">
              <a:avLst/>
            </a:prstGeom>
            <a:effectLst/>
          </p:spPr>
        </p:pic>
        <p:pic>
          <p:nvPicPr>
            <p:cNvPr id="381" name="Linea Forma" descr="Linea Forma"/>
            <p:cNvPicPr>
              <a:picLocks noChangeAspect="0"/>
            </p:cNvPicPr>
            <p:nvPr/>
          </p:nvPicPr>
          <p:blipFill>
            <a:blip r:embed="rId6">
              <a:extLst/>
            </a:blip>
            <a:stretch>
              <a:fillRect/>
            </a:stretch>
          </p:blipFill>
          <p:spPr>
            <a:xfrm>
              <a:off x="-15827" y="1988950"/>
              <a:ext cx="320757" cy="157920"/>
            </a:xfrm>
            <a:prstGeom prst="rect">
              <a:avLst/>
            </a:prstGeom>
            <a:effectLst/>
          </p:spPr>
        </p:pic>
        <p:pic>
          <p:nvPicPr>
            <p:cNvPr id="383" name="Linea Forma" descr="Linea Forma"/>
            <p:cNvPicPr>
              <a:picLocks noChangeAspect="0"/>
            </p:cNvPicPr>
            <p:nvPr/>
          </p:nvPicPr>
          <p:blipFill>
            <a:blip r:embed="rId7">
              <a:extLst/>
            </a:blip>
            <a:stretch>
              <a:fillRect/>
            </a:stretch>
          </p:blipFill>
          <p:spPr>
            <a:xfrm>
              <a:off x="105520" y="2019369"/>
              <a:ext cx="187425" cy="689291"/>
            </a:xfrm>
            <a:prstGeom prst="rect">
              <a:avLst/>
            </a:prstGeom>
            <a:effectLst/>
          </p:spPr>
        </p:pic>
        <p:pic>
          <p:nvPicPr>
            <p:cNvPr id="385" name="Linea Forma" descr="Linea Forma"/>
            <p:cNvPicPr>
              <a:picLocks noChangeAspect="0"/>
            </p:cNvPicPr>
            <p:nvPr/>
          </p:nvPicPr>
          <p:blipFill>
            <a:blip r:embed="rId8">
              <a:extLst/>
            </a:blip>
            <a:stretch>
              <a:fillRect/>
            </a:stretch>
          </p:blipFill>
          <p:spPr>
            <a:xfrm>
              <a:off x="42600" y="2545205"/>
              <a:ext cx="379182" cy="172444"/>
            </a:xfrm>
            <a:prstGeom prst="rect">
              <a:avLst/>
            </a:prstGeom>
            <a:effectLst/>
          </p:spPr>
        </p:pic>
        <p:pic>
          <p:nvPicPr>
            <p:cNvPr id="387" name="Linea Forma" descr="Linea Forma"/>
            <p:cNvPicPr>
              <a:picLocks noChangeAspect="0"/>
            </p:cNvPicPr>
            <p:nvPr/>
          </p:nvPicPr>
          <p:blipFill>
            <a:blip r:embed="rId9">
              <a:extLst/>
            </a:blip>
            <a:stretch>
              <a:fillRect/>
            </a:stretch>
          </p:blipFill>
          <p:spPr>
            <a:xfrm>
              <a:off x="339225" y="2217120"/>
              <a:ext cx="185626" cy="488776"/>
            </a:xfrm>
            <a:prstGeom prst="rect">
              <a:avLst/>
            </a:prstGeom>
            <a:effectLst/>
          </p:spPr>
        </p:pic>
        <p:pic>
          <p:nvPicPr>
            <p:cNvPr id="389" name="Linea Forma" descr="Linea Forma"/>
            <p:cNvPicPr>
              <a:picLocks noChangeAspect="0"/>
            </p:cNvPicPr>
            <p:nvPr/>
          </p:nvPicPr>
          <p:blipFill>
            <a:blip r:embed="rId10">
              <a:extLst/>
            </a:blip>
            <a:stretch>
              <a:fillRect/>
            </a:stretch>
          </p:blipFill>
          <p:spPr>
            <a:xfrm>
              <a:off x="377779" y="2226466"/>
              <a:ext cx="430515" cy="486689"/>
            </a:xfrm>
            <a:prstGeom prst="rect">
              <a:avLst/>
            </a:prstGeom>
            <a:effectLst/>
          </p:spPr>
        </p:pic>
        <p:pic>
          <p:nvPicPr>
            <p:cNvPr id="391" name="Linea Forma" descr="Linea Forma"/>
            <p:cNvPicPr>
              <a:picLocks noChangeAspect="0"/>
            </p:cNvPicPr>
            <p:nvPr/>
          </p:nvPicPr>
          <p:blipFill>
            <a:blip r:embed="rId11">
              <a:extLst/>
            </a:blip>
            <a:stretch>
              <a:fillRect/>
            </a:stretch>
          </p:blipFill>
          <p:spPr>
            <a:xfrm>
              <a:off x="105520" y="2994638"/>
              <a:ext cx="161399" cy="852584"/>
            </a:xfrm>
            <a:prstGeom prst="rect">
              <a:avLst/>
            </a:prstGeom>
            <a:effectLst/>
          </p:spPr>
        </p:pic>
        <p:pic>
          <p:nvPicPr>
            <p:cNvPr id="393" name="Linea Forma" descr="Linea Forma"/>
            <p:cNvPicPr>
              <a:picLocks noChangeAspect="0"/>
            </p:cNvPicPr>
            <p:nvPr/>
          </p:nvPicPr>
          <p:blipFill>
            <a:blip r:embed="rId12">
              <a:extLst/>
            </a:blip>
            <a:stretch>
              <a:fillRect/>
            </a:stretch>
          </p:blipFill>
          <p:spPr>
            <a:xfrm>
              <a:off x="-35302" y="3023979"/>
              <a:ext cx="623374" cy="179057"/>
            </a:xfrm>
            <a:prstGeom prst="rect">
              <a:avLst/>
            </a:prstGeom>
            <a:effectLst/>
          </p:spPr>
        </p:pic>
        <p:pic>
          <p:nvPicPr>
            <p:cNvPr id="395" name="Linea Forma" descr="Linea Forma"/>
            <p:cNvPicPr>
              <a:picLocks noChangeAspect="0"/>
            </p:cNvPicPr>
            <p:nvPr/>
          </p:nvPicPr>
          <p:blipFill>
            <a:blip r:embed="rId13">
              <a:extLst/>
            </a:blip>
            <a:stretch>
              <a:fillRect/>
            </a:stretch>
          </p:blipFill>
          <p:spPr>
            <a:xfrm>
              <a:off x="83049" y="3318229"/>
              <a:ext cx="383677" cy="145478"/>
            </a:xfrm>
            <a:prstGeom prst="rect">
              <a:avLst/>
            </a:prstGeom>
            <a:effectLst/>
          </p:spPr>
        </p:pic>
        <p:pic>
          <p:nvPicPr>
            <p:cNvPr id="397" name="Linea Forma" descr="Linea Forma"/>
            <p:cNvPicPr>
              <a:picLocks noChangeAspect="0"/>
            </p:cNvPicPr>
            <p:nvPr/>
          </p:nvPicPr>
          <p:blipFill>
            <a:blip r:embed="rId14">
              <a:extLst/>
            </a:blip>
            <a:stretch>
              <a:fillRect/>
            </a:stretch>
          </p:blipFill>
          <p:spPr>
            <a:xfrm>
              <a:off x="424617" y="3287176"/>
              <a:ext cx="233866" cy="527088"/>
            </a:xfrm>
            <a:prstGeom prst="rect">
              <a:avLst/>
            </a:prstGeom>
            <a:effectLst/>
          </p:spPr>
        </p:pic>
        <p:pic>
          <p:nvPicPr>
            <p:cNvPr id="399" name="Linea Linea" descr="Linea Linea"/>
            <p:cNvPicPr>
              <a:picLocks noChangeAspect="0"/>
            </p:cNvPicPr>
            <p:nvPr/>
          </p:nvPicPr>
          <p:blipFill>
            <a:blip r:embed="rId15">
              <a:extLst/>
            </a:blip>
            <a:stretch>
              <a:fillRect/>
            </a:stretch>
          </p:blipFill>
          <p:spPr>
            <a:xfrm>
              <a:off x="381092" y="3124973"/>
              <a:ext cx="263989" cy="131995"/>
            </a:xfrm>
            <a:prstGeom prst="rect">
              <a:avLst/>
            </a:prstGeom>
            <a:effectLst/>
          </p:spPr>
        </p:pic>
        <p:pic>
          <p:nvPicPr>
            <p:cNvPr id="401" name="Linea Forma" descr="Linea Forma"/>
            <p:cNvPicPr>
              <a:picLocks noChangeAspect="0"/>
            </p:cNvPicPr>
            <p:nvPr/>
          </p:nvPicPr>
          <p:blipFill>
            <a:blip r:embed="rId16">
              <a:extLst/>
            </a:blip>
            <a:stretch>
              <a:fillRect/>
            </a:stretch>
          </p:blipFill>
          <p:spPr>
            <a:xfrm>
              <a:off x="745898" y="3259109"/>
              <a:ext cx="458819" cy="572796"/>
            </a:xfrm>
            <a:prstGeom prst="rect">
              <a:avLst/>
            </a:prstGeom>
            <a:effectLst/>
          </p:spPr>
        </p:pic>
        <p:pic>
          <p:nvPicPr>
            <p:cNvPr id="403" name="Linea Linea" descr="Linea Linea"/>
            <p:cNvPicPr>
              <a:picLocks noChangeAspect="0"/>
            </p:cNvPicPr>
            <p:nvPr/>
          </p:nvPicPr>
          <p:blipFill>
            <a:blip r:embed="rId15">
              <a:extLst/>
            </a:blip>
            <a:stretch>
              <a:fillRect/>
            </a:stretch>
          </p:blipFill>
          <p:spPr>
            <a:xfrm>
              <a:off x="461990" y="3691258"/>
              <a:ext cx="263988" cy="131995"/>
            </a:xfrm>
            <a:prstGeom prst="rect">
              <a:avLst/>
            </a:prstGeom>
            <a:effectLst/>
          </p:spPr>
        </p:pic>
        <p:pic>
          <p:nvPicPr>
            <p:cNvPr id="405" name="Linea Forma" descr="Linea Forma"/>
            <p:cNvPicPr>
              <a:picLocks noChangeAspect="0"/>
            </p:cNvPicPr>
            <p:nvPr/>
          </p:nvPicPr>
          <p:blipFill>
            <a:blip r:embed="rId17">
              <a:extLst/>
            </a:blip>
            <a:stretch>
              <a:fillRect/>
            </a:stretch>
          </p:blipFill>
          <p:spPr>
            <a:xfrm>
              <a:off x="1161686" y="3302461"/>
              <a:ext cx="221882" cy="520792"/>
            </a:xfrm>
            <a:prstGeom prst="rect">
              <a:avLst/>
            </a:prstGeom>
            <a:effectLst/>
          </p:spPr>
        </p:pic>
        <p:pic>
          <p:nvPicPr>
            <p:cNvPr id="407" name="Linea Linea" descr="Linea Linea"/>
            <p:cNvPicPr>
              <a:picLocks noChangeAspect="0"/>
            </p:cNvPicPr>
            <p:nvPr/>
          </p:nvPicPr>
          <p:blipFill>
            <a:blip r:embed="rId15">
              <a:extLst/>
            </a:blip>
            <a:stretch>
              <a:fillRect/>
            </a:stretch>
          </p:blipFill>
          <p:spPr>
            <a:xfrm>
              <a:off x="1086701" y="3084524"/>
              <a:ext cx="263988" cy="131995"/>
            </a:xfrm>
            <a:prstGeom prst="rect">
              <a:avLst/>
            </a:prstGeom>
            <a:effectLst/>
          </p:spPr>
        </p:pic>
        <p:pic>
          <p:nvPicPr>
            <p:cNvPr id="409" name="Linea Forma" descr="Linea Forma"/>
            <p:cNvPicPr>
              <a:picLocks noChangeAspect="0"/>
            </p:cNvPicPr>
            <p:nvPr/>
          </p:nvPicPr>
          <p:blipFill>
            <a:blip r:embed="rId18">
              <a:extLst/>
            </a:blip>
            <a:stretch>
              <a:fillRect/>
            </a:stretch>
          </p:blipFill>
          <p:spPr>
            <a:xfrm>
              <a:off x="1410257" y="3270106"/>
              <a:ext cx="409260" cy="607079"/>
            </a:xfrm>
            <a:prstGeom prst="rect">
              <a:avLst/>
            </a:prstGeom>
            <a:effectLst/>
          </p:spPr>
        </p:pic>
        <p:pic>
          <p:nvPicPr>
            <p:cNvPr id="411" name="Linea Forma" descr="Linea Forma"/>
            <p:cNvPicPr>
              <a:picLocks noChangeAspect="0"/>
            </p:cNvPicPr>
            <p:nvPr/>
          </p:nvPicPr>
          <p:blipFill>
            <a:blip r:embed="rId19">
              <a:extLst/>
            </a:blip>
            <a:stretch>
              <a:fillRect/>
            </a:stretch>
          </p:blipFill>
          <p:spPr>
            <a:xfrm>
              <a:off x="1795361" y="3252054"/>
              <a:ext cx="388571" cy="583059"/>
            </a:xfrm>
            <a:prstGeom prst="rect">
              <a:avLst/>
            </a:prstGeom>
            <a:effectLst/>
          </p:spPr>
        </p:pic>
        <p:pic>
          <p:nvPicPr>
            <p:cNvPr id="413" name="Linea Forma" descr="Linea Forma"/>
            <p:cNvPicPr>
              <a:picLocks noChangeAspect="0"/>
            </p:cNvPicPr>
            <p:nvPr/>
          </p:nvPicPr>
          <p:blipFill>
            <a:blip r:embed="rId20">
              <a:extLst/>
            </a:blip>
            <a:stretch>
              <a:fillRect/>
            </a:stretch>
          </p:blipFill>
          <p:spPr>
            <a:xfrm>
              <a:off x="2070185" y="3296628"/>
              <a:ext cx="192222" cy="567073"/>
            </a:xfrm>
            <a:prstGeom prst="rect">
              <a:avLst/>
            </a:prstGeom>
            <a:effectLst/>
          </p:spPr>
        </p:pic>
        <p:pic>
          <p:nvPicPr>
            <p:cNvPr id="415" name="Linea Linea" descr="Linea Linea"/>
            <p:cNvPicPr>
              <a:picLocks noChangeAspect="0"/>
            </p:cNvPicPr>
            <p:nvPr/>
          </p:nvPicPr>
          <p:blipFill>
            <a:blip r:embed="rId21">
              <a:extLst/>
            </a:blip>
            <a:stretch>
              <a:fillRect/>
            </a:stretch>
          </p:blipFill>
          <p:spPr>
            <a:xfrm>
              <a:off x="4462920" y="5077683"/>
              <a:ext cx="76842" cy="78016"/>
            </a:xfrm>
            <a:prstGeom prst="rect">
              <a:avLst/>
            </a:prstGeom>
            <a:effectLst/>
          </p:spPr>
        </p:pic>
        <p:pic>
          <p:nvPicPr>
            <p:cNvPr id="417" name="Linea Forma" descr="Linea Forma"/>
            <p:cNvPicPr>
              <a:picLocks noChangeAspect="0"/>
            </p:cNvPicPr>
            <p:nvPr/>
          </p:nvPicPr>
          <p:blipFill>
            <a:blip r:embed="rId22">
              <a:extLst/>
            </a:blip>
            <a:stretch>
              <a:fillRect/>
            </a:stretch>
          </p:blipFill>
          <p:spPr>
            <a:xfrm>
              <a:off x="4611959" y="5141714"/>
              <a:ext cx="76775" cy="78093"/>
            </a:xfrm>
            <a:prstGeom prst="rect">
              <a:avLst/>
            </a:prstGeom>
            <a:effectLst/>
          </p:spPr>
        </p:pic>
        <p:pic>
          <p:nvPicPr>
            <p:cNvPr id="419" name="Linea Forma" descr="Linea Forma"/>
            <p:cNvPicPr>
              <a:picLocks noChangeAspect="0"/>
            </p:cNvPicPr>
            <p:nvPr/>
          </p:nvPicPr>
          <p:blipFill>
            <a:blip r:embed="rId23">
              <a:extLst/>
            </a:blip>
            <a:stretch>
              <a:fillRect/>
            </a:stretch>
          </p:blipFill>
          <p:spPr>
            <a:xfrm>
              <a:off x="-122552" y="950808"/>
              <a:ext cx="446244" cy="850598"/>
            </a:xfrm>
            <a:prstGeom prst="rect">
              <a:avLst/>
            </a:prstGeom>
            <a:effectLst/>
          </p:spPr>
        </p:pic>
        <p:pic>
          <p:nvPicPr>
            <p:cNvPr id="421" name="Linea Forma" descr="Linea Forma"/>
            <p:cNvPicPr>
              <a:picLocks noChangeAspect="0"/>
            </p:cNvPicPr>
            <p:nvPr/>
          </p:nvPicPr>
          <p:blipFill>
            <a:blip r:embed="rId24">
              <a:extLst/>
            </a:blip>
            <a:stretch>
              <a:fillRect/>
            </a:stretch>
          </p:blipFill>
          <p:spPr>
            <a:xfrm>
              <a:off x="302466" y="1275931"/>
              <a:ext cx="393111" cy="443598"/>
            </a:xfrm>
            <a:prstGeom prst="rect">
              <a:avLst/>
            </a:prstGeom>
            <a:effectLst/>
          </p:spPr>
        </p:pic>
        <p:pic>
          <p:nvPicPr>
            <p:cNvPr id="423" name="Linea Forma" descr="Linea Forma"/>
            <p:cNvPicPr>
              <a:picLocks noChangeAspect="0"/>
            </p:cNvPicPr>
            <p:nvPr/>
          </p:nvPicPr>
          <p:blipFill>
            <a:blip r:embed="rId25">
              <a:extLst/>
            </a:blip>
            <a:stretch>
              <a:fillRect/>
            </a:stretch>
          </p:blipFill>
          <p:spPr>
            <a:xfrm>
              <a:off x="717970" y="1235353"/>
              <a:ext cx="368244" cy="463355"/>
            </a:xfrm>
            <a:prstGeom prst="rect">
              <a:avLst/>
            </a:prstGeom>
            <a:effectLst/>
          </p:spPr>
        </p:pic>
        <p:pic>
          <p:nvPicPr>
            <p:cNvPr id="425" name="Linea Forma" descr="Linea Forma"/>
            <p:cNvPicPr>
              <a:picLocks noChangeAspect="0"/>
            </p:cNvPicPr>
            <p:nvPr/>
          </p:nvPicPr>
          <p:blipFill>
            <a:blip r:embed="rId26">
              <a:extLst/>
            </a:blip>
            <a:stretch>
              <a:fillRect/>
            </a:stretch>
          </p:blipFill>
          <p:spPr>
            <a:xfrm>
              <a:off x="1101274" y="1224898"/>
              <a:ext cx="350540" cy="425682"/>
            </a:xfrm>
            <a:prstGeom prst="rect">
              <a:avLst/>
            </a:prstGeom>
            <a:effectLst/>
          </p:spPr>
        </p:pic>
        <p:pic>
          <p:nvPicPr>
            <p:cNvPr id="427" name="Linea Forma" descr="Linea Forma"/>
            <p:cNvPicPr>
              <a:picLocks noChangeAspect="0"/>
            </p:cNvPicPr>
            <p:nvPr/>
          </p:nvPicPr>
          <p:blipFill>
            <a:blip r:embed="rId27">
              <a:extLst/>
            </a:blip>
            <a:stretch>
              <a:fillRect/>
            </a:stretch>
          </p:blipFill>
          <p:spPr>
            <a:xfrm>
              <a:off x="1422274" y="1230158"/>
              <a:ext cx="369611" cy="437566"/>
            </a:xfrm>
            <a:prstGeom prst="rect">
              <a:avLst/>
            </a:prstGeom>
            <a:effectLst/>
          </p:spPr>
        </p:pic>
        <p:pic>
          <p:nvPicPr>
            <p:cNvPr id="429" name="Linea Forma" descr="Linea Forma"/>
            <p:cNvPicPr>
              <a:picLocks noChangeAspect="0"/>
            </p:cNvPicPr>
            <p:nvPr/>
          </p:nvPicPr>
          <p:blipFill>
            <a:blip r:embed="rId28">
              <a:extLst/>
            </a:blip>
            <a:stretch>
              <a:fillRect/>
            </a:stretch>
          </p:blipFill>
          <p:spPr>
            <a:xfrm>
              <a:off x="1728413" y="1224816"/>
              <a:ext cx="399761" cy="543235"/>
            </a:xfrm>
            <a:prstGeom prst="rect">
              <a:avLst/>
            </a:prstGeom>
            <a:effectLst/>
          </p:spPr>
        </p:pic>
        <p:pic>
          <p:nvPicPr>
            <p:cNvPr id="431" name="Linea Forma" descr="Linea Forma"/>
            <p:cNvPicPr>
              <a:picLocks noChangeAspect="0"/>
            </p:cNvPicPr>
            <p:nvPr/>
          </p:nvPicPr>
          <p:blipFill>
            <a:blip r:embed="rId29">
              <a:extLst/>
            </a:blip>
            <a:stretch>
              <a:fillRect/>
            </a:stretch>
          </p:blipFill>
          <p:spPr>
            <a:xfrm>
              <a:off x="2093083" y="1212764"/>
              <a:ext cx="146781" cy="509933"/>
            </a:xfrm>
            <a:prstGeom prst="rect">
              <a:avLst/>
            </a:prstGeom>
            <a:effectLst/>
          </p:spPr>
        </p:pic>
        <p:pic>
          <p:nvPicPr>
            <p:cNvPr id="433" name="Linea Linea" descr="Linea Linea"/>
            <p:cNvPicPr>
              <a:picLocks noChangeAspect="0"/>
            </p:cNvPicPr>
            <p:nvPr/>
          </p:nvPicPr>
          <p:blipFill>
            <a:blip r:embed="rId30">
              <a:extLst/>
            </a:blip>
            <a:stretch>
              <a:fillRect/>
            </a:stretch>
          </p:blipFill>
          <p:spPr>
            <a:xfrm>
              <a:off x="2137082" y="998510"/>
              <a:ext cx="228601" cy="114301"/>
            </a:xfrm>
            <a:prstGeom prst="rect">
              <a:avLst/>
            </a:prstGeom>
            <a:effectLst/>
          </p:spPr>
        </p:pic>
        <p:pic>
          <p:nvPicPr>
            <p:cNvPr id="435" name="Linea Forma" descr="Linea Forma"/>
            <p:cNvPicPr>
              <a:picLocks noChangeAspect="0"/>
            </p:cNvPicPr>
            <p:nvPr/>
          </p:nvPicPr>
          <p:blipFill>
            <a:blip r:embed="rId31">
              <a:extLst/>
            </a:blip>
            <a:stretch>
              <a:fillRect/>
            </a:stretch>
          </p:blipFill>
          <p:spPr>
            <a:xfrm>
              <a:off x="1762602" y="1374551"/>
              <a:ext cx="313767" cy="166619"/>
            </a:xfrm>
            <a:prstGeom prst="rect">
              <a:avLst/>
            </a:prstGeom>
            <a:effectLst/>
          </p:spPr>
        </p:pic>
        <p:pic>
          <p:nvPicPr>
            <p:cNvPr id="437" name="Linea Forma" descr="Linea Forma"/>
            <p:cNvPicPr>
              <a:picLocks noChangeAspect="0"/>
            </p:cNvPicPr>
            <p:nvPr/>
          </p:nvPicPr>
          <p:blipFill>
            <a:blip r:embed="rId32">
              <a:extLst/>
            </a:blip>
            <a:stretch>
              <a:fillRect/>
            </a:stretch>
          </p:blipFill>
          <p:spPr>
            <a:xfrm>
              <a:off x="2254333" y="1216626"/>
              <a:ext cx="429319" cy="482673"/>
            </a:xfrm>
            <a:prstGeom prst="rect">
              <a:avLst/>
            </a:prstGeom>
            <a:effectLst/>
          </p:spPr>
        </p:pic>
        <p:pic>
          <p:nvPicPr>
            <p:cNvPr id="439" name="Linea Forma" descr="Linea Forma"/>
            <p:cNvPicPr>
              <a:picLocks noChangeAspect="0"/>
            </p:cNvPicPr>
            <p:nvPr/>
          </p:nvPicPr>
          <p:blipFill>
            <a:blip r:embed="rId33">
              <a:extLst/>
            </a:blip>
            <a:stretch>
              <a:fillRect/>
            </a:stretch>
          </p:blipFill>
          <p:spPr>
            <a:xfrm>
              <a:off x="2691778" y="1233944"/>
              <a:ext cx="133402" cy="464182"/>
            </a:xfrm>
            <a:prstGeom prst="rect">
              <a:avLst/>
            </a:prstGeom>
            <a:effectLst/>
          </p:spPr>
        </p:pic>
        <p:pic>
          <p:nvPicPr>
            <p:cNvPr id="441" name="Linea Forma" descr="Linea Forma"/>
            <p:cNvPicPr>
              <a:picLocks noChangeAspect="0"/>
            </p:cNvPicPr>
            <p:nvPr/>
          </p:nvPicPr>
          <p:blipFill>
            <a:blip r:embed="rId34">
              <a:extLst/>
            </a:blip>
            <a:stretch>
              <a:fillRect/>
            </a:stretch>
          </p:blipFill>
          <p:spPr>
            <a:xfrm>
              <a:off x="2698889" y="1219081"/>
              <a:ext cx="384614" cy="473075"/>
            </a:xfrm>
            <a:prstGeom prst="rect">
              <a:avLst/>
            </a:prstGeom>
            <a:effectLst/>
          </p:spPr>
        </p:pic>
        <p:pic>
          <p:nvPicPr>
            <p:cNvPr id="443" name="Linea Forma" descr="Linea Forma"/>
            <p:cNvPicPr>
              <a:picLocks noChangeAspect="0"/>
            </p:cNvPicPr>
            <p:nvPr/>
          </p:nvPicPr>
          <p:blipFill>
            <a:blip r:embed="rId35">
              <a:extLst/>
            </a:blip>
            <a:stretch>
              <a:fillRect/>
            </a:stretch>
          </p:blipFill>
          <p:spPr>
            <a:xfrm>
              <a:off x="3085139" y="1209180"/>
              <a:ext cx="138971" cy="469327"/>
            </a:xfrm>
            <a:prstGeom prst="rect">
              <a:avLst/>
            </a:prstGeom>
            <a:effectLst/>
          </p:spPr>
        </p:pic>
        <p:pic>
          <p:nvPicPr>
            <p:cNvPr id="445" name="Linea Linea" descr="Linea Linea"/>
            <p:cNvPicPr>
              <a:picLocks noChangeAspect="0"/>
            </p:cNvPicPr>
            <p:nvPr/>
          </p:nvPicPr>
          <p:blipFill>
            <a:blip r:embed="rId30">
              <a:extLst/>
            </a:blip>
            <a:stretch>
              <a:fillRect/>
            </a:stretch>
          </p:blipFill>
          <p:spPr>
            <a:xfrm>
              <a:off x="3062469" y="998510"/>
              <a:ext cx="228601" cy="114301"/>
            </a:xfrm>
            <a:prstGeom prst="rect">
              <a:avLst/>
            </a:prstGeom>
            <a:effectLst/>
          </p:spPr>
        </p:pic>
        <p:pic>
          <p:nvPicPr>
            <p:cNvPr id="447" name="Linea Forma" descr="Linea Forma"/>
            <p:cNvPicPr>
              <a:picLocks noChangeAspect="0"/>
            </p:cNvPicPr>
            <p:nvPr/>
          </p:nvPicPr>
          <p:blipFill>
            <a:blip r:embed="rId36">
              <a:extLst/>
            </a:blip>
            <a:stretch>
              <a:fillRect/>
            </a:stretch>
          </p:blipFill>
          <p:spPr>
            <a:xfrm>
              <a:off x="3820971" y="1154213"/>
              <a:ext cx="413184" cy="547551"/>
            </a:xfrm>
            <a:prstGeom prst="rect">
              <a:avLst/>
            </a:prstGeom>
            <a:effectLst/>
          </p:spPr>
        </p:pic>
        <p:pic>
          <p:nvPicPr>
            <p:cNvPr id="449" name="Linea Forma" descr="Linea Forma"/>
            <p:cNvPicPr>
              <a:picLocks noChangeAspect="0"/>
            </p:cNvPicPr>
            <p:nvPr/>
          </p:nvPicPr>
          <p:blipFill>
            <a:blip r:embed="rId37">
              <a:extLst/>
            </a:blip>
            <a:stretch>
              <a:fillRect/>
            </a:stretch>
          </p:blipFill>
          <p:spPr>
            <a:xfrm>
              <a:off x="4305509" y="1140708"/>
              <a:ext cx="161170" cy="908979"/>
            </a:xfrm>
            <a:prstGeom prst="rect">
              <a:avLst/>
            </a:prstGeom>
            <a:effectLst/>
          </p:spPr>
        </p:pic>
        <p:pic>
          <p:nvPicPr>
            <p:cNvPr id="451" name="Linea Forma" descr="Linea Forma"/>
            <p:cNvPicPr>
              <a:picLocks noChangeAspect="0"/>
            </p:cNvPicPr>
            <p:nvPr/>
          </p:nvPicPr>
          <p:blipFill>
            <a:blip r:embed="rId38">
              <a:extLst/>
            </a:blip>
            <a:stretch>
              <a:fillRect/>
            </a:stretch>
          </p:blipFill>
          <p:spPr>
            <a:xfrm>
              <a:off x="4286244" y="1185720"/>
              <a:ext cx="441020" cy="488998"/>
            </a:xfrm>
            <a:prstGeom prst="rect">
              <a:avLst/>
            </a:prstGeom>
            <a:effectLst/>
          </p:spPr>
        </p:pic>
        <p:pic>
          <p:nvPicPr>
            <p:cNvPr id="453" name="Linea Forma" descr="Linea Forma"/>
            <p:cNvPicPr>
              <a:picLocks noChangeAspect="0"/>
            </p:cNvPicPr>
            <p:nvPr/>
          </p:nvPicPr>
          <p:blipFill>
            <a:blip r:embed="rId39">
              <a:extLst/>
            </a:blip>
            <a:stretch>
              <a:fillRect/>
            </a:stretch>
          </p:blipFill>
          <p:spPr>
            <a:xfrm>
              <a:off x="4718608" y="1203073"/>
              <a:ext cx="403208" cy="465311"/>
            </a:xfrm>
            <a:prstGeom prst="rect">
              <a:avLst/>
            </a:prstGeom>
            <a:effectLst/>
          </p:spPr>
        </p:pic>
        <p:pic>
          <p:nvPicPr>
            <p:cNvPr id="455" name="Linea Forma" descr="Linea Forma"/>
            <p:cNvPicPr>
              <a:picLocks noChangeAspect="0"/>
            </p:cNvPicPr>
            <p:nvPr/>
          </p:nvPicPr>
          <p:blipFill>
            <a:blip r:embed="rId40">
              <a:extLst/>
            </a:blip>
            <a:stretch>
              <a:fillRect/>
            </a:stretch>
          </p:blipFill>
          <p:spPr>
            <a:xfrm>
              <a:off x="5131103" y="1194705"/>
              <a:ext cx="362330" cy="526060"/>
            </a:xfrm>
            <a:prstGeom prst="rect">
              <a:avLst/>
            </a:prstGeom>
            <a:effectLst/>
          </p:spPr>
        </p:pic>
        <p:pic>
          <p:nvPicPr>
            <p:cNvPr id="457" name="Linea Forma" descr="Linea Forma"/>
            <p:cNvPicPr>
              <a:picLocks noChangeAspect="0"/>
            </p:cNvPicPr>
            <p:nvPr/>
          </p:nvPicPr>
          <p:blipFill>
            <a:blip r:embed="rId41">
              <a:extLst/>
            </a:blip>
            <a:stretch>
              <a:fillRect/>
            </a:stretch>
          </p:blipFill>
          <p:spPr>
            <a:xfrm>
              <a:off x="5524099" y="986520"/>
              <a:ext cx="155720" cy="656599"/>
            </a:xfrm>
            <a:prstGeom prst="rect">
              <a:avLst/>
            </a:prstGeom>
            <a:effectLst/>
          </p:spPr>
        </p:pic>
        <p:pic>
          <p:nvPicPr>
            <p:cNvPr id="459" name="Linea Forma" descr="Linea Forma"/>
            <p:cNvPicPr>
              <a:picLocks noChangeAspect="0"/>
            </p:cNvPicPr>
            <p:nvPr/>
          </p:nvPicPr>
          <p:blipFill>
            <a:blip r:embed="rId42">
              <a:extLst/>
            </a:blip>
            <a:stretch>
              <a:fillRect/>
            </a:stretch>
          </p:blipFill>
          <p:spPr>
            <a:xfrm>
              <a:off x="5409307" y="1130797"/>
              <a:ext cx="545185" cy="188019"/>
            </a:xfrm>
            <a:prstGeom prst="rect">
              <a:avLst/>
            </a:prstGeom>
            <a:effectLst/>
          </p:spPr>
        </p:pic>
        <p:pic>
          <p:nvPicPr>
            <p:cNvPr id="461" name="Linea Forma" descr="Linea Forma"/>
            <p:cNvPicPr>
              <a:picLocks noChangeAspect="0"/>
            </p:cNvPicPr>
            <p:nvPr/>
          </p:nvPicPr>
          <p:blipFill>
            <a:blip r:embed="rId43">
              <a:extLst/>
            </a:blip>
            <a:stretch>
              <a:fillRect/>
            </a:stretch>
          </p:blipFill>
          <p:spPr>
            <a:xfrm>
              <a:off x="5656778" y="1250536"/>
              <a:ext cx="457940" cy="418570"/>
            </a:xfrm>
            <a:prstGeom prst="rect">
              <a:avLst/>
            </a:prstGeom>
            <a:effectLst/>
          </p:spPr>
        </p:pic>
        <p:pic>
          <p:nvPicPr>
            <p:cNvPr id="463" name="Linea Forma" descr="Linea Forma"/>
            <p:cNvPicPr>
              <a:picLocks noChangeAspect="0"/>
            </p:cNvPicPr>
            <p:nvPr/>
          </p:nvPicPr>
          <p:blipFill>
            <a:blip r:embed="rId44">
              <a:extLst/>
            </a:blip>
            <a:stretch>
              <a:fillRect/>
            </a:stretch>
          </p:blipFill>
          <p:spPr>
            <a:xfrm>
              <a:off x="6138241" y="1185746"/>
              <a:ext cx="383716" cy="512962"/>
            </a:xfrm>
            <a:prstGeom prst="rect">
              <a:avLst/>
            </a:prstGeom>
            <a:effectLst/>
          </p:spPr>
        </p:pic>
        <p:pic>
          <p:nvPicPr>
            <p:cNvPr id="465" name="Linea Forma" descr="Linea Forma"/>
            <p:cNvPicPr>
              <a:picLocks noChangeAspect="0"/>
            </p:cNvPicPr>
            <p:nvPr/>
          </p:nvPicPr>
          <p:blipFill>
            <a:blip r:embed="rId45">
              <a:extLst/>
            </a:blip>
            <a:stretch>
              <a:fillRect/>
            </a:stretch>
          </p:blipFill>
          <p:spPr>
            <a:xfrm>
              <a:off x="6461475" y="1190551"/>
              <a:ext cx="473992" cy="414410"/>
            </a:xfrm>
            <a:prstGeom prst="rect">
              <a:avLst/>
            </a:prstGeom>
            <a:effectLst/>
          </p:spPr>
        </p:pic>
        <p:pic>
          <p:nvPicPr>
            <p:cNvPr id="467" name="Linea Forma" descr="Linea Forma"/>
            <p:cNvPicPr>
              <a:picLocks noChangeAspect="0"/>
            </p:cNvPicPr>
            <p:nvPr/>
          </p:nvPicPr>
          <p:blipFill>
            <a:blip r:embed="rId46">
              <a:extLst/>
            </a:blip>
            <a:stretch>
              <a:fillRect/>
            </a:stretch>
          </p:blipFill>
          <p:spPr>
            <a:xfrm>
              <a:off x="6849575" y="1141397"/>
              <a:ext cx="439938" cy="477498"/>
            </a:xfrm>
            <a:prstGeom prst="rect">
              <a:avLst/>
            </a:prstGeom>
            <a:effectLst/>
          </p:spPr>
        </p:pic>
      </p:grpSp>
      <p:grpSp>
        <p:nvGrpSpPr>
          <p:cNvPr id="490" name="Disegno"/>
          <p:cNvGrpSpPr/>
          <p:nvPr/>
        </p:nvGrpSpPr>
        <p:grpSpPr>
          <a:xfrm>
            <a:off x="7216324" y="113974"/>
            <a:ext cx="1503410" cy="410609"/>
            <a:chOff x="-60816" y="-138996"/>
            <a:chExt cx="1503408" cy="410608"/>
          </a:xfrm>
        </p:grpSpPr>
        <p:pic>
          <p:nvPicPr>
            <p:cNvPr id="470" name="Linea Forma" descr="Linea Forma"/>
            <p:cNvPicPr>
              <a:picLocks noChangeAspect="0"/>
            </p:cNvPicPr>
            <p:nvPr/>
          </p:nvPicPr>
          <p:blipFill>
            <a:blip r:embed="rId47">
              <a:extLst/>
            </a:blip>
            <a:stretch>
              <a:fillRect/>
            </a:stretch>
          </p:blipFill>
          <p:spPr>
            <a:xfrm>
              <a:off x="-60817" y="-130052"/>
              <a:ext cx="202527" cy="382205"/>
            </a:xfrm>
            <a:prstGeom prst="rect">
              <a:avLst/>
            </a:prstGeom>
            <a:effectLst/>
          </p:spPr>
        </p:pic>
        <p:pic>
          <p:nvPicPr>
            <p:cNvPr id="472" name="Linea Forma" descr="Linea Forma"/>
            <p:cNvPicPr>
              <a:picLocks noChangeAspect="0"/>
            </p:cNvPicPr>
            <p:nvPr/>
          </p:nvPicPr>
          <p:blipFill>
            <a:blip r:embed="rId48">
              <a:extLst/>
            </a:blip>
            <a:stretch>
              <a:fillRect/>
            </a:stretch>
          </p:blipFill>
          <p:spPr>
            <a:xfrm>
              <a:off x="-45249" y="156492"/>
              <a:ext cx="251335" cy="91769"/>
            </a:xfrm>
            <a:prstGeom prst="rect">
              <a:avLst/>
            </a:prstGeom>
            <a:effectLst/>
          </p:spPr>
        </p:pic>
        <p:pic>
          <p:nvPicPr>
            <p:cNvPr id="474" name="Linea Linea" descr="Linea Linea"/>
            <p:cNvPicPr>
              <a:picLocks noChangeAspect="0"/>
            </p:cNvPicPr>
            <p:nvPr/>
          </p:nvPicPr>
          <p:blipFill>
            <a:blip r:embed="rId49">
              <a:extLst/>
            </a:blip>
            <a:stretch>
              <a:fillRect/>
            </a:stretch>
          </p:blipFill>
          <p:spPr>
            <a:xfrm>
              <a:off x="395349" y="133141"/>
              <a:ext cx="152401" cy="76201"/>
            </a:xfrm>
            <a:prstGeom prst="rect">
              <a:avLst/>
            </a:prstGeom>
            <a:effectLst/>
          </p:spPr>
        </p:pic>
        <p:pic>
          <p:nvPicPr>
            <p:cNvPr id="476" name="Linea Forma" descr="Linea Forma"/>
            <p:cNvPicPr>
              <a:picLocks noChangeAspect="0"/>
            </p:cNvPicPr>
            <p:nvPr/>
          </p:nvPicPr>
          <p:blipFill>
            <a:blip r:embed="rId50">
              <a:extLst/>
            </a:blip>
            <a:stretch>
              <a:fillRect/>
            </a:stretch>
          </p:blipFill>
          <p:spPr>
            <a:xfrm>
              <a:off x="552710" y="-127613"/>
              <a:ext cx="233262" cy="383658"/>
            </a:xfrm>
            <a:prstGeom prst="rect">
              <a:avLst/>
            </a:prstGeom>
            <a:effectLst/>
          </p:spPr>
        </p:pic>
        <p:pic>
          <p:nvPicPr>
            <p:cNvPr id="478" name="Linea Forma" descr="Linea Forma"/>
            <p:cNvPicPr>
              <a:picLocks noChangeAspect="0"/>
            </p:cNvPicPr>
            <p:nvPr/>
          </p:nvPicPr>
          <p:blipFill>
            <a:blip r:embed="rId51">
              <a:extLst/>
            </a:blip>
            <a:stretch>
              <a:fillRect/>
            </a:stretch>
          </p:blipFill>
          <p:spPr>
            <a:xfrm>
              <a:off x="565773" y="-135397"/>
              <a:ext cx="231875" cy="399225"/>
            </a:xfrm>
            <a:prstGeom prst="rect">
              <a:avLst/>
            </a:prstGeom>
            <a:effectLst/>
          </p:spPr>
        </p:pic>
        <p:pic>
          <p:nvPicPr>
            <p:cNvPr id="480" name="Linea Linea" descr="Linea Linea"/>
            <p:cNvPicPr>
              <a:picLocks noChangeAspect="0"/>
            </p:cNvPicPr>
            <p:nvPr/>
          </p:nvPicPr>
          <p:blipFill>
            <a:blip r:embed="rId49">
              <a:extLst/>
            </a:blip>
            <a:stretch>
              <a:fillRect/>
            </a:stretch>
          </p:blipFill>
          <p:spPr>
            <a:xfrm>
              <a:off x="788427" y="195411"/>
              <a:ext cx="152401" cy="76201"/>
            </a:xfrm>
            <a:prstGeom prst="rect">
              <a:avLst/>
            </a:prstGeom>
            <a:effectLst/>
          </p:spPr>
        </p:pic>
        <p:pic>
          <p:nvPicPr>
            <p:cNvPr id="482" name="Linea Forma" descr="Linea Forma"/>
            <p:cNvPicPr>
              <a:picLocks noChangeAspect="0"/>
            </p:cNvPicPr>
            <p:nvPr/>
          </p:nvPicPr>
          <p:blipFill>
            <a:blip r:embed="rId52">
              <a:extLst/>
            </a:blip>
            <a:stretch>
              <a:fillRect/>
            </a:stretch>
          </p:blipFill>
          <p:spPr>
            <a:xfrm>
              <a:off x="908256" y="-138997"/>
              <a:ext cx="313604" cy="399275"/>
            </a:xfrm>
            <a:prstGeom prst="rect">
              <a:avLst/>
            </a:prstGeom>
            <a:effectLst/>
          </p:spPr>
        </p:pic>
        <p:pic>
          <p:nvPicPr>
            <p:cNvPr id="484" name="Linea Forma" descr="Linea Forma"/>
            <p:cNvPicPr>
              <a:picLocks noChangeAspect="0"/>
            </p:cNvPicPr>
            <p:nvPr/>
          </p:nvPicPr>
          <p:blipFill>
            <a:blip r:embed="rId53">
              <a:extLst/>
            </a:blip>
            <a:stretch>
              <a:fillRect/>
            </a:stretch>
          </p:blipFill>
          <p:spPr>
            <a:xfrm>
              <a:off x="173748" y="-120561"/>
              <a:ext cx="208302" cy="372199"/>
            </a:xfrm>
            <a:prstGeom prst="rect">
              <a:avLst/>
            </a:prstGeom>
            <a:effectLst/>
          </p:spPr>
        </p:pic>
        <p:pic>
          <p:nvPicPr>
            <p:cNvPr id="486" name="Linea Forma" descr="Linea Forma"/>
            <p:cNvPicPr>
              <a:picLocks noChangeAspect="0"/>
            </p:cNvPicPr>
            <p:nvPr/>
          </p:nvPicPr>
          <p:blipFill>
            <a:blip r:embed="rId54">
              <a:extLst/>
            </a:blip>
            <a:stretch>
              <a:fillRect/>
            </a:stretch>
          </p:blipFill>
          <p:spPr>
            <a:xfrm>
              <a:off x="1178917" y="-123668"/>
              <a:ext cx="236291" cy="386804"/>
            </a:xfrm>
            <a:prstGeom prst="rect">
              <a:avLst/>
            </a:prstGeom>
            <a:effectLst/>
          </p:spPr>
        </p:pic>
        <p:pic>
          <p:nvPicPr>
            <p:cNvPr id="488" name="Linea Forma" descr="Linea Forma"/>
            <p:cNvPicPr>
              <a:picLocks noChangeAspect="0"/>
            </p:cNvPicPr>
            <p:nvPr/>
          </p:nvPicPr>
          <p:blipFill>
            <a:blip r:embed="rId55">
              <a:extLst/>
            </a:blip>
            <a:stretch>
              <a:fillRect/>
            </a:stretch>
          </p:blipFill>
          <p:spPr>
            <a:xfrm>
              <a:off x="1193086" y="-109497"/>
              <a:ext cx="249507" cy="84282"/>
            </a:xfrm>
            <a:prstGeom prst="rect">
              <a:avLst/>
            </a:prstGeom>
            <a:effectLst/>
          </p:spPr>
        </p:pic>
      </p:grpSp>
      <p:pic>
        <p:nvPicPr>
          <p:cNvPr id="491" name="IMG_4269.jpeg" descr="IMG_4269.jpeg"/>
          <p:cNvPicPr>
            <a:picLocks noChangeAspect="1"/>
          </p:cNvPicPr>
          <p:nvPr/>
        </p:nvPicPr>
        <p:blipFill>
          <a:blip r:embed="rId56">
            <a:extLst/>
          </a:blip>
          <a:stretch>
            <a:fillRect/>
          </a:stretch>
        </p:blipFill>
        <p:spPr>
          <a:xfrm>
            <a:off x="6555644" y="6031265"/>
            <a:ext cx="1043294" cy="596168"/>
          </a:xfrm>
          <a:prstGeom prst="rect">
            <a:avLst/>
          </a:prstGeom>
          <a:ln w="25400">
            <a:miter lim="400000"/>
          </a:ln>
          <a:effectLst>
            <a:outerShdw sx="100000" sy="100000" kx="0" ky="0" algn="b" rotWithShape="0" blurRad="254000" dist="127000" dir="5400000">
              <a:srgbClr val="000000">
                <a:alpha val="70000"/>
              </a:srgbClr>
            </a:outerShdw>
          </a:effectLst>
        </p:spPr>
      </p:pic>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93" name="lcosfilogo-filtered.jpeg" descr="lcosfilogo-filtered.jpeg"/>
          <p:cNvPicPr>
            <a:picLocks noChangeAspect="1"/>
          </p:cNvPicPr>
          <p:nvPr/>
        </p:nvPicPr>
        <p:blipFill>
          <a:blip r:embed="rId2">
            <a:extLst/>
          </a:blip>
          <a:stretch>
            <a:fillRect/>
          </a:stretch>
        </p:blipFill>
        <p:spPr>
          <a:xfrm>
            <a:off x="7841173" y="6031265"/>
            <a:ext cx="1019194" cy="596168"/>
          </a:xfrm>
          <a:prstGeom prst="rect">
            <a:avLst/>
          </a:prstGeom>
          <a:ln w="12700">
            <a:miter lim="400000"/>
          </a:ln>
          <a:effectLst>
            <a:outerShdw sx="100000" sy="100000" kx="0" ky="0" algn="b" rotWithShape="0" blurRad="292100" dist="139700" dir="2700000">
              <a:srgbClr val="333333">
                <a:alpha val="64999"/>
              </a:srgbClr>
            </a:outerShdw>
          </a:effectLst>
        </p:spPr>
      </p:pic>
      <p:grpSp>
        <p:nvGrpSpPr>
          <p:cNvPr id="514" name="Disegno"/>
          <p:cNvGrpSpPr/>
          <p:nvPr/>
        </p:nvGrpSpPr>
        <p:grpSpPr>
          <a:xfrm>
            <a:off x="7216324" y="113974"/>
            <a:ext cx="1503410" cy="410609"/>
            <a:chOff x="-60816" y="-138996"/>
            <a:chExt cx="1503408" cy="410608"/>
          </a:xfrm>
        </p:grpSpPr>
        <p:pic>
          <p:nvPicPr>
            <p:cNvPr id="494" name="Linea Forma" descr="Linea Forma"/>
            <p:cNvPicPr>
              <a:picLocks noChangeAspect="0"/>
            </p:cNvPicPr>
            <p:nvPr/>
          </p:nvPicPr>
          <p:blipFill>
            <a:blip r:embed="rId3">
              <a:extLst/>
            </a:blip>
            <a:stretch>
              <a:fillRect/>
            </a:stretch>
          </p:blipFill>
          <p:spPr>
            <a:xfrm>
              <a:off x="-60817" y="-130052"/>
              <a:ext cx="202527" cy="382205"/>
            </a:xfrm>
            <a:prstGeom prst="rect">
              <a:avLst/>
            </a:prstGeom>
            <a:effectLst/>
          </p:spPr>
        </p:pic>
        <p:pic>
          <p:nvPicPr>
            <p:cNvPr id="496" name="Linea Forma" descr="Linea Forma"/>
            <p:cNvPicPr>
              <a:picLocks noChangeAspect="0"/>
            </p:cNvPicPr>
            <p:nvPr/>
          </p:nvPicPr>
          <p:blipFill>
            <a:blip r:embed="rId4">
              <a:extLst/>
            </a:blip>
            <a:stretch>
              <a:fillRect/>
            </a:stretch>
          </p:blipFill>
          <p:spPr>
            <a:xfrm>
              <a:off x="-45249" y="156492"/>
              <a:ext cx="251335" cy="91769"/>
            </a:xfrm>
            <a:prstGeom prst="rect">
              <a:avLst/>
            </a:prstGeom>
            <a:effectLst/>
          </p:spPr>
        </p:pic>
        <p:pic>
          <p:nvPicPr>
            <p:cNvPr id="498" name="Linea Linea" descr="Linea Linea"/>
            <p:cNvPicPr>
              <a:picLocks noChangeAspect="0"/>
            </p:cNvPicPr>
            <p:nvPr/>
          </p:nvPicPr>
          <p:blipFill>
            <a:blip r:embed="rId5">
              <a:extLst/>
            </a:blip>
            <a:stretch>
              <a:fillRect/>
            </a:stretch>
          </p:blipFill>
          <p:spPr>
            <a:xfrm>
              <a:off x="395349" y="133141"/>
              <a:ext cx="152401" cy="76201"/>
            </a:xfrm>
            <a:prstGeom prst="rect">
              <a:avLst/>
            </a:prstGeom>
            <a:effectLst/>
          </p:spPr>
        </p:pic>
        <p:pic>
          <p:nvPicPr>
            <p:cNvPr id="500" name="Linea Forma" descr="Linea Forma"/>
            <p:cNvPicPr>
              <a:picLocks noChangeAspect="0"/>
            </p:cNvPicPr>
            <p:nvPr/>
          </p:nvPicPr>
          <p:blipFill>
            <a:blip r:embed="rId6">
              <a:extLst/>
            </a:blip>
            <a:stretch>
              <a:fillRect/>
            </a:stretch>
          </p:blipFill>
          <p:spPr>
            <a:xfrm>
              <a:off x="552710" y="-127613"/>
              <a:ext cx="233262" cy="383658"/>
            </a:xfrm>
            <a:prstGeom prst="rect">
              <a:avLst/>
            </a:prstGeom>
            <a:effectLst/>
          </p:spPr>
        </p:pic>
        <p:pic>
          <p:nvPicPr>
            <p:cNvPr id="502" name="Linea Forma" descr="Linea Forma"/>
            <p:cNvPicPr>
              <a:picLocks noChangeAspect="0"/>
            </p:cNvPicPr>
            <p:nvPr/>
          </p:nvPicPr>
          <p:blipFill>
            <a:blip r:embed="rId7">
              <a:extLst/>
            </a:blip>
            <a:stretch>
              <a:fillRect/>
            </a:stretch>
          </p:blipFill>
          <p:spPr>
            <a:xfrm>
              <a:off x="565773" y="-135397"/>
              <a:ext cx="231875" cy="399225"/>
            </a:xfrm>
            <a:prstGeom prst="rect">
              <a:avLst/>
            </a:prstGeom>
            <a:effectLst/>
          </p:spPr>
        </p:pic>
        <p:pic>
          <p:nvPicPr>
            <p:cNvPr id="504" name="Linea Linea" descr="Linea Linea"/>
            <p:cNvPicPr>
              <a:picLocks noChangeAspect="0"/>
            </p:cNvPicPr>
            <p:nvPr/>
          </p:nvPicPr>
          <p:blipFill>
            <a:blip r:embed="rId5">
              <a:extLst/>
            </a:blip>
            <a:stretch>
              <a:fillRect/>
            </a:stretch>
          </p:blipFill>
          <p:spPr>
            <a:xfrm>
              <a:off x="788427" y="195411"/>
              <a:ext cx="152401" cy="76201"/>
            </a:xfrm>
            <a:prstGeom prst="rect">
              <a:avLst/>
            </a:prstGeom>
            <a:effectLst/>
          </p:spPr>
        </p:pic>
        <p:pic>
          <p:nvPicPr>
            <p:cNvPr id="506" name="Linea Forma" descr="Linea Forma"/>
            <p:cNvPicPr>
              <a:picLocks noChangeAspect="0"/>
            </p:cNvPicPr>
            <p:nvPr/>
          </p:nvPicPr>
          <p:blipFill>
            <a:blip r:embed="rId8">
              <a:extLst/>
            </a:blip>
            <a:stretch>
              <a:fillRect/>
            </a:stretch>
          </p:blipFill>
          <p:spPr>
            <a:xfrm>
              <a:off x="908256" y="-138997"/>
              <a:ext cx="313604" cy="399275"/>
            </a:xfrm>
            <a:prstGeom prst="rect">
              <a:avLst/>
            </a:prstGeom>
            <a:effectLst/>
          </p:spPr>
        </p:pic>
        <p:pic>
          <p:nvPicPr>
            <p:cNvPr id="508" name="Linea Forma" descr="Linea Forma"/>
            <p:cNvPicPr>
              <a:picLocks noChangeAspect="0"/>
            </p:cNvPicPr>
            <p:nvPr/>
          </p:nvPicPr>
          <p:blipFill>
            <a:blip r:embed="rId9">
              <a:extLst/>
            </a:blip>
            <a:stretch>
              <a:fillRect/>
            </a:stretch>
          </p:blipFill>
          <p:spPr>
            <a:xfrm>
              <a:off x="173748" y="-120561"/>
              <a:ext cx="208302" cy="372199"/>
            </a:xfrm>
            <a:prstGeom prst="rect">
              <a:avLst/>
            </a:prstGeom>
            <a:effectLst/>
          </p:spPr>
        </p:pic>
        <p:pic>
          <p:nvPicPr>
            <p:cNvPr id="510" name="Linea Forma" descr="Linea Forma"/>
            <p:cNvPicPr>
              <a:picLocks noChangeAspect="0"/>
            </p:cNvPicPr>
            <p:nvPr/>
          </p:nvPicPr>
          <p:blipFill>
            <a:blip r:embed="rId10">
              <a:extLst/>
            </a:blip>
            <a:stretch>
              <a:fillRect/>
            </a:stretch>
          </p:blipFill>
          <p:spPr>
            <a:xfrm>
              <a:off x="1178917" y="-123668"/>
              <a:ext cx="236291" cy="386804"/>
            </a:xfrm>
            <a:prstGeom prst="rect">
              <a:avLst/>
            </a:prstGeom>
            <a:effectLst/>
          </p:spPr>
        </p:pic>
        <p:pic>
          <p:nvPicPr>
            <p:cNvPr id="512" name="Linea Forma" descr="Linea Forma"/>
            <p:cNvPicPr>
              <a:picLocks noChangeAspect="0"/>
            </p:cNvPicPr>
            <p:nvPr/>
          </p:nvPicPr>
          <p:blipFill>
            <a:blip r:embed="rId11">
              <a:extLst/>
            </a:blip>
            <a:stretch>
              <a:fillRect/>
            </a:stretch>
          </p:blipFill>
          <p:spPr>
            <a:xfrm>
              <a:off x="1193086" y="-109497"/>
              <a:ext cx="249507" cy="84282"/>
            </a:xfrm>
            <a:prstGeom prst="rect">
              <a:avLst/>
            </a:prstGeom>
            <a:effectLst/>
          </p:spPr>
        </p:pic>
      </p:grpSp>
      <p:pic>
        <p:nvPicPr>
          <p:cNvPr id="515" name="IMG_4269.jpeg" descr="IMG_4269.jpeg"/>
          <p:cNvPicPr>
            <a:picLocks noChangeAspect="1"/>
          </p:cNvPicPr>
          <p:nvPr/>
        </p:nvPicPr>
        <p:blipFill>
          <a:blip r:embed="rId12">
            <a:extLst/>
          </a:blip>
          <a:stretch>
            <a:fillRect/>
          </a:stretch>
        </p:blipFill>
        <p:spPr>
          <a:xfrm>
            <a:off x="6555644" y="6031265"/>
            <a:ext cx="1043294" cy="596168"/>
          </a:xfrm>
          <a:prstGeom prst="rect">
            <a:avLst/>
          </a:prstGeom>
          <a:ln w="25400">
            <a:miter lim="400000"/>
          </a:ln>
          <a:effectLst>
            <a:outerShdw sx="100000" sy="100000" kx="0" ky="0" algn="b" rotWithShape="0" blurRad="254000" dist="127000" dir="5400000">
              <a:srgbClr val="000000">
                <a:alpha val="70000"/>
              </a:srgbClr>
            </a:outerShdw>
          </a:effectLst>
        </p:spPr>
      </p:pic>
      <p:grpSp>
        <p:nvGrpSpPr>
          <p:cNvPr id="966" name="Disegno"/>
          <p:cNvGrpSpPr/>
          <p:nvPr/>
        </p:nvGrpSpPr>
        <p:grpSpPr>
          <a:xfrm>
            <a:off x="360279" y="117105"/>
            <a:ext cx="7600834" cy="6176349"/>
            <a:chOff x="-168811" y="-965237"/>
            <a:chExt cx="7600832" cy="6176348"/>
          </a:xfrm>
        </p:grpSpPr>
        <p:pic>
          <p:nvPicPr>
            <p:cNvPr id="516" name="Linea Forma" descr="Linea Forma"/>
            <p:cNvPicPr>
              <a:picLocks noChangeAspect="0"/>
            </p:cNvPicPr>
            <p:nvPr/>
          </p:nvPicPr>
          <p:blipFill>
            <a:blip r:embed="rId13">
              <a:extLst/>
            </a:blip>
            <a:stretch>
              <a:fillRect/>
            </a:stretch>
          </p:blipFill>
          <p:spPr>
            <a:xfrm>
              <a:off x="-53596" y="-49000"/>
              <a:ext cx="95885" cy="442546"/>
            </a:xfrm>
            <a:prstGeom prst="rect">
              <a:avLst/>
            </a:prstGeom>
            <a:effectLst/>
          </p:spPr>
        </p:pic>
        <p:pic>
          <p:nvPicPr>
            <p:cNvPr id="518" name="Linea Forma" descr="Linea Forma"/>
            <p:cNvPicPr>
              <a:picLocks noChangeAspect="0"/>
            </p:cNvPicPr>
            <p:nvPr/>
          </p:nvPicPr>
          <p:blipFill>
            <a:blip r:embed="rId14">
              <a:extLst/>
            </a:blip>
            <a:stretch>
              <a:fillRect/>
            </a:stretch>
          </p:blipFill>
          <p:spPr>
            <a:xfrm>
              <a:off x="-33923" y="-57400"/>
              <a:ext cx="245964" cy="443277"/>
            </a:xfrm>
            <a:prstGeom prst="rect">
              <a:avLst/>
            </a:prstGeom>
            <a:effectLst/>
          </p:spPr>
        </p:pic>
        <p:pic>
          <p:nvPicPr>
            <p:cNvPr id="520" name="Linea Forma" descr="Linea Forma"/>
            <p:cNvPicPr>
              <a:picLocks noChangeAspect="0"/>
            </p:cNvPicPr>
            <p:nvPr/>
          </p:nvPicPr>
          <p:blipFill>
            <a:blip r:embed="rId15">
              <a:extLst/>
            </a:blip>
            <a:stretch>
              <a:fillRect/>
            </a:stretch>
          </p:blipFill>
          <p:spPr>
            <a:xfrm>
              <a:off x="213723" y="88768"/>
              <a:ext cx="286071" cy="279727"/>
            </a:xfrm>
            <a:prstGeom prst="rect">
              <a:avLst/>
            </a:prstGeom>
            <a:effectLst/>
          </p:spPr>
        </p:pic>
        <p:pic>
          <p:nvPicPr>
            <p:cNvPr id="522" name="Linea Forma" descr="Linea Forma"/>
            <p:cNvPicPr>
              <a:picLocks noChangeAspect="0"/>
            </p:cNvPicPr>
            <p:nvPr/>
          </p:nvPicPr>
          <p:blipFill>
            <a:blip r:embed="rId16">
              <a:extLst/>
            </a:blip>
            <a:stretch>
              <a:fillRect/>
            </a:stretch>
          </p:blipFill>
          <p:spPr>
            <a:xfrm>
              <a:off x="485721" y="66537"/>
              <a:ext cx="103315" cy="462634"/>
            </a:xfrm>
            <a:prstGeom prst="rect">
              <a:avLst/>
            </a:prstGeom>
            <a:effectLst/>
          </p:spPr>
        </p:pic>
        <p:pic>
          <p:nvPicPr>
            <p:cNvPr id="524" name="Linea Forma" descr="Linea Forma"/>
            <p:cNvPicPr>
              <a:picLocks noChangeAspect="0"/>
            </p:cNvPicPr>
            <p:nvPr/>
          </p:nvPicPr>
          <p:blipFill>
            <a:blip r:embed="rId17">
              <a:extLst/>
            </a:blip>
            <a:stretch>
              <a:fillRect/>
            </a:stretch>
          </p:blipFill>
          <p:spPr>
            <a:xfrm>
              <a:off x="488991" y="78081"/>
              <a:ext cx="222723" cy="281063"/>
            </a:xfrm>
            <a:prstGeom prst="rect">
              <a:avLst/>
            </a:prstGeom>
            <a:effectLst/>
          </p:spPr>
        </p:pic>
        <p:pic>
          <p:nvPicPr>
            <p:cNvPr id="526" name="Linea Forma" descr="Linea Forma"/>
            <p:cNvPicPr>
              <a:picLocks noChangeAspect="0"/>
            </p:cNvPicPr>
            <p:nvPr/>
          </p:nvPicPr>
          <p:blipFill>
            <a:blip r:embed="rId18">
              <a:extLst/>
            </a:blip>
            <a:stretch>
              <a:fillRect/>
            </a:stretch>
          </p:blipFill>
          <p:spPr>
            <a:xfrm>
              <a:off x="710212" y="68717"/>
              <a:ext cx="127885" cy="456601"/>
            </a:xfrm>
            <a:prstGeom prst="rect">
              <a:avLst/>
            </a:prstGeom>
            <a:effectLst/>
          </p:spPr>
        </p:pic>
        <p:pic>
          <p:nvPicPr>
            <p:cNvPr id="528" name="Linea Forma" descr="Linea Forma"/>
            <p:cNvPicPr>
              <a:picLocks noChangeAspect="0"/>
            </p:cNvPicPr>
            <p:nvPr/>
          </p:nvPicPr>
          <p:blipFill>
            <a:blip r:embed="rId19">
              <a:extLst/>
            </a:blip>
            <a:stretch>
              <a:fillRect/>
            </a:stretch>
          </p:blipFill>
          <p:spPr>
            <a:xfrm>
              <a:off x="730385" y="66802"/>
              <a:ext cx="218033" cy="286272"/>
            </a:xfrm>
            <a:prstGeom prst="rect">
              <a:avLst/>
            </a:prstGeom>
            <a:effectLst/>
          </p:spPr>
        </p:pic>
        <p:pic>
          <p:nvPicPr>
            <p:cNvPr id="530" name="Linea Forma" descr="Linea Forma"/>
            <p:cNvPicPr>
              <a:picLocks noChangeAspect="0"/>
            </p:cNvPicPr>
            <p:nvPr/>
          </p:nvPicPr>
          <p:blipFill>
            <a:blip r:embed="rId20">
              <a:extLst/>
            </a:blip>
            <a:stretch>
              <a:fillRect/>
            </a:stretch>
          </p:blipFill>
          <p:spPr>
            <a:xfrm>
              <a:off x="915016" y="56727"/>
              <a:ext cx="215872" cy="297025"/>
            </a:xfrm>
            <a:prstGeom prst="rect">
              <a:avLst/>
            </a:prstGeom>
            <a:effectLst/>
          </p:spPr>
        </p:pic>
        <p:pic>
          <p:nvPicPr>
            <p:cNvPr id="532" name="Linea Forma" descr="Linea Forma"/>
            <p:cNvPicPr>
              <a:picLocks noChangeAspect="0"/>
            </p:cNvPicPr>
            <p:nvPr/>
          </p:nvPicPr>
          <p:blipFill>
            <a:blip r:embed="rId21">
              <a:extLst/>
            </a:blip>
            <a:stretch>
              <a:fillRect/>
            </a:stretch>
          </p:blipFill>
          <p:spPr>
            <a:xfrm>
              <a:off x="1064497" y="66495"/>
              <a:ext cx="275666" cy="278986"/>
            </a:xfrm>
            <a:prstGeom prst="rect">
              <a:avLst/>
            </a:prstGeom>
            <a:effectLst/>
          </p:spPr>
        </p:pic>
        <p:pic>
          <p:nvPicPr>
            <p:cNvPr id="534" name="Linea Forma" descr="Linea Forma"/>
            <p:cNvPicPr>
              <a:picLocks noChangeAspect="0"/>
            </p:cNvPicPr>
            <p:nvPr/>
          </p:nvPicPr>
          <p:blipFill>
            <a:blip r:embed="rId22">
              <a:extLst/>
            </a:blip>
            <a:stretch>
              <a:fillRect/>
            </a:stretch>
          </p:blipFill>
          <p:spPr>
            <a:xfrm>
              <a:off x="1320476" y="46635"/>
              <a:ext cx="211022" cy="304232"/>
            </a:xfrm>
            <a:prstGeom prst="rect">
              <a:avLst/>
            </a:prstGeom>
            <a:effectLst/>
          </p:spPr>
        </p:pic>
        <p:pic>
          <p:nvPicPr>
            <p:cNvPr id="536" name="Linea Forma" descr="Linea Forma"/>
            <p:cNvPicPr>
              <a:picLocks noChangeAspect="0"/>
            </p:cNvPicPr>
            <p:nvPr/>
          </p:nvPicPr>
          <p:blipFill>
            <a:blip r:embed="rId23">
              <a:extLst/>
            </a:blip>
            <a:stretch>
              <a:fillRect/>
            </a:stretch>
          </p:blipFill>
          <p:spPr>
            <a:xfrm>
              <a:off x="1498772" y="78360"/>
              <a:ext cx="263211" cy="269127"/>
            </a:xfrm>
            <a:prstGeom prst="rect">
              <a:avLst/>
            </a:prstGeom>
            <a:effectLst/>
          </p:spPr>
        </p:pic>
        <p:pic>
          <p:nvPicPr>
            <p:cNvPr id="538" name="Linea Forma" descr="Linea Forma"/>
            <p:cNvPicPr>
              <a:picLocks noChangeAspect="0"/>
            </p:cNvPicPr>
            <p:nvPr/>
          </p:nvPicPr>
          <p:blipFill>
            <a:blip r:embed="rId24">
              <a:extLst/>
            </a:blip>
            <a:stretch>
              <a:fillRect/>
            </a:stretch>
          </p:blipFill>
          <p:spPr>
            <a:xfrm>
              <a:off x="1683986" y="64308"/>
              <a:ext cx="274192" cy="281748"/>
            </a:xfrm>
            <a:prstGeom prst="rect">
              <a:avLst/>
            </a:prstGeom>
            <a:effectLst/>
          </p:spPr>
        </p:pic>
        <p:pic>
          <p:nvPicPr>
            <p:cNvPr id="540" name="Linea Forma" descr="Linea Forma"/>
            <p:cNvPicPr>
              <a:picLocks noChangeAspect="0"/>
            </p:cNvPicPr>
            <p:nvPr/>
          </p:nvPicPr>
          <p:blipFill>
            <a:blip r:embed="rId25">
              <a:extLst/>
            </a:blip>
            <a:stretch>
              <a:fillRect/>
            </a:stretch>
          </p:blipFill>
          <p:spPr>
            <a:xfrm>
              <a:off x="1941380" y="-98519"/>
              <a:ext cx="127975" cy="421102"/>
            </a:xfrm>
            <a:prstGeom prst="rect">
              <a:avLst/>
            </a:prstGeom>
            <a:effectLst/>
          </p:spPr>
        </p:pic>
        <p:pic>
          <p:nvPicPr>
            <p:cNvPr id="542" name="Linea Forma" descr="Linea Forma"/>
            <p:cNvPicPr>
              <a:picLocks noChangeAspect="0"/>
            </p:cNvPicPr>
            <p:nvPr/>
          </p:nvPicPr>
          <p:blipFill>
            <a:blip r:embed="rId26">
              <a:extLst/>
            </a:blip>
            <a:stretch>
              <a:fillRect/>
            </a:stretch>
          </p:blipFill>
          <p:spPr>
            <a:xfrm>
              <a:off x="1895030" y="7678"/>
              <a:ext cx="318201" cy="131790"/>
            </a:xfrm>
            <a:prstGeom prst="rect">
              <a:avLst/>
            </a:prstGeom>
            <a:effectLst/>
          </p:spPr>
        </p:pic>
        <p:pic>
          <p:nvPicPr>
            <p:cNvPr id="544" name="Linea Forma" descr="Linea Forma"/>
            <p:cNvPicPr>
              <a:picLocks noChangeAspect="0"/>
            </p:cNvPicPr>
            <p:nvPr/>
          </p:nvPicPr>
          <p:blipFill>
            <a:blip r:embed="rId27">
              <a:extLst/>
            </a:blip>
            <a:stretch>
              <a:fillRect/>
            </a:stretch>
          </p:blipFill>
          <p:spPr>
            <a:xfrm>
              <a:off x="2097789" y="94704"/>
              <a:ext cx="282208" cy="261892"/>
            </a:xfrm>
            <a:prstGeom prst="rect">
              <a:avLst/>
            </a:prstGeom>
            <a:effectLst/>
          </p:spPr>
        </p:pic>
        <p:pic>
          <p:nvPicPr>
            <p:cNvPr id="546" name="Linea Forma" descr="Linea Forma"/>
            <p:cNvPicPr>
              <a:picLocks noChangeAspect="0"/>
            </p:cNvPicPr>
            <p:nvPr/>
          </p:nvPicPr>
          <p:blipFill>
            <a:blip r:embed="rId28">
              <a:extLst/>
            </a:blip>
            <a:stretch>
              <a:fillRect/>
            </a:stretch>
          </p:blipFill>
          <p:spPr>
            <a:xfrm>
              <a:off x="2326686" y="58567"/>
              <a:ext cx="298555" cy="320227"/>
            </a:xfrm>
            <a:prstGeom prst="rect">
              <a:avLst/>
            </a:prstGeom>
            <a:effectLst/>
          </p:spPr>
        </p:pic>
        <p:pic>
          <p:nvPicPr>
            <p:cNvPr id="548" name="Linea Forma" descr="Linea Forma"/>
            <p:cNvPicPr>
              <a:picLocks noChangeAspect="0"/>
            </p:cNvPicPr>
            <p:nvPr/>
          </p:nvPicPr>
          <p:blipFill>
            <a:blip r:embed="rId29">
              <a:extLst/>
            </a:blip>
            <a:stretch>
              <a:fillRect/>
            </a:stretch>
          </p:blipFill>
          <p:spPr>
            <a:xfrm>
              <a:off x="2388513" y="103251"/>
              <a:ext cx="325016" cy="265691"/>
            </a:xfrm>
            <a:prstGeom prst="rect">
              <a:avLst/>
            </a:prstGeom>
            <a:effectLst/>
          </p:spPr>
        </p:pic>
        <p:pic>
          <p:nvPicPr>
            <p:cNvPr id="550" name="Linea Linea" descr="Linea Linea"/>
            <p:cNvPicPr>
              <a:picLocks noChangeAspect="0"/>
            </p:cNvPicPr>
            <p:nvPr/>
          </p:nvPicPr>
          <p:blipFill>
            <a:blip r:embed="rId5">
              <a:extLst/>
            </a:blip>
            <a:stretch>
              <a:fillRect/>
            </a:stretch>
          </p:blipFill>
          <p:spPr>
            <a:xfrm>
              <a:off x="2589418" y="-38100"/>
              <a:ext cx="152401" cy="76200"/>
            </a:xfrm>
            <a:prstGeom prst="rect">
              <a:avLst/>
            </a:prstGeom>
            <a:effectLst/>
          </p:spPr>
        </p:pic>
        <p:pic>
          <p:nvPicPr>
            <p:cNvPr id="552" name="Linea Forma" descr="Linea Forma"/>
            <p:cNvPicPr>
              <a:picLocks noChangeAspect="0"/>
            </p:cNvPicPr>
            <p:nvPr/>
          </p:nvPicPr>
          <p:blipFill>
            <a:blip r:embed="rId30">
              <a:extLst/>
            </a:blip>
            <a:stretch>
              <a:fillRect/>
            </a:stretch>
          </p:blipFill>
          <p:spPr>
            <a:xfrm>
              <a:off x="2704549" y="62409"/>
              <a:ext cx="234298" cy="275348"/>
            </a:xfrm>
            <a:prstGeom prst="rect">
              <a:avLst/>
            </a:prstGeom>
            <a:effectLst/>
          </p:spPr>
        </p:pic>
        <p:pic>
          <p:nvPicPr>
            <p:cNvPr id="554" name="Linea Forma" descr="Linea Forma"/>
            <p:cNvPicPr>
              <a:picLocks noChangeAspect="0"/>
            </p:cNvPicPr>
            <p:nvPr/>
          </p:nvPicPr>
          <p:blipFill>
            <a:blip r:embed="rId31">
              <a:extLst/>
            </a:blip>
            <a:stretch>
              <a:fillRect/>
            </a:stretch>
          </p:blipFill>
          <p:spPr>
            <a:xfrm>
              <a:off x="2889112" y="44267"/>
              <a:ext cx="259316" cy="315375"/>
            </a:xfrm>
            <a:prstGeom prst="rect">
              <a:avLst/>
            </a:prstGeom>
            <a:effectLst/>
          </p:spPr>
        </p:pic>
        <p:pic>
          <p:nvPicPr>
            <p:cNvPr id="556" name="Linea Forma" descr="Linea Forma"/>
            <p:cNvPicPr>
              <a:picLocks noChangeAspect="0"/>
            </p:cNvPicPr>
            <p:nvPr/>
          </p:nvPicPr>
          <p:blipFill>
            <a:blip r:embed="rId32">
              <a:extLst/>
            </a:blip>
            <a:stretch>
              <a:fillRect/>
            </a:stretch>
          </p:blipFill>
          <p:spPr>
            <a:xfrm>
              <a:off x="3102362" y="81207"/>
              <a:ext cx="274960" cy="273049"/>
            </a:xfrm>
            <a:prstGeom prst="rect">
              <a:avLst/>
            </a:prstGeom>
            <a:effectLst/>
          </p:spPr>
        </p:pic>
        <p:pic>
          <p:nvPicPr>
            <p:cNvPr id="558" name="Linea Forma" descr="Linea Forma"/>
            <p:cNvPicPr>
              <a:picLocks noChangeAspect="0"/>
            </p:cNvPicPr>
            <p:nvPr/>
          </p:nvPicPr>
          <p:blipFill>
            <a:blip r:embed="rId33">
              <a:extLst/>
            </a:blip>
            <a:stretch>
              <a:fillRect/>
            </a:stretch>
          </p:blipFill>
          <p:spPr>
            <a:xfrm>
              <a:off x="3651333" y="67934"/>
              <a:ext cx="339644" cy="310819"/>
            </a:xfrm>
            <a:prstGeom prst="rect">
              <a:avLst/>
            </a:prstGeom>
            <a:effectLst/>
          </p:spPr>
        </p:pic>
        <p:pic>
          <p:nvPicPr>
            <p:cNvPr id="560" name="Linea Forma" descr="Linea Forma"/>
            <p:cNvPicPr>
              <a:picLocks noChangeAspect="0"/>
            </p:cNvPicPr>
            <p:nvPr/>
          </p:nvPicPr>
          <p:blipFill>
            <a:blip r:embed="rId34">
              <a:extLst/>
            </a:blip>
            <a:stretch>
              <a:fillRect/>
            </a:stretch>
          </p:blipFill>
          <p:spPr>
            <a:xfrm>
              <a:off x="3997614" y="84444"/>
              <a:ext cx="298555" cy="274177"/>
            </a:xfrm>
            <a:prstGeom prst="rect">
              <a:avLst/>
            </a:prstGeom>
            <a:effectLst/>
          </p:spPr>
        </p:pic>
        <p:pic>
          <p:nvPicPr>
            <p:cNvPr id="562" name="Linea Forma" descr="Linea Forma"/>
            <p:cNvPicPr>
              <a:picLocks noChangeAspect="0"/>
            </p:cNvPicPr>
            <p:nvPr/>
          </p:nvPicPr>
          <p:blipFill>
            <a:blip r:embed="rId35">
              <a:extLst/>
            </a:blip>
            <a:stretch>
              <a:fillRect/>
            </a:stretch>
          </p:blipFill>
          <p:spPr>
            <a:xfrm>
              <a:off x="4264657" y="53457"/>
              <a:ext cx="268112" cy="323151"/>
            </a:xfrm>
            <a:prstGeom prst="rect">
              <a:avLst/>
            </a:prstGeom>
            <a:effectLst/>
          </p:spPr>
        </p:pic>
        <p:pic>
          <p:nvPicPr>
            <p:cNvPr id="564" name="Linea Forma" descr="Linea Forma"/>
            <p:cNvPicPr>
              <a:picLocks noChangeAspect="0"/>
            </p:cNvPicPr>
            <p:nvPr/>
          </p:nvPicPr>
          <p:blipFill>
            <a:blip r:embed="rId36">
              <a:extLst/>
            </a:blip>
            <a:stretch>
              <a:fillRect/>
            </a:stretch>
          </p:blipFill>
          <p:spPr>
            <a:xfrm>
              <a:off x="4511736" y="-65287"/>
              <a:ext cx="137584" cy="427109"/>
            </a:xfrm>
            <a:prstGeom prst="rect">
              <a:avLst/>
            </a:prstGeom>
            <a:effectLst/>
          </p:spPr>
        </p:pic>
        <p:pic>
          <p:nvPicPr>
            <p:cNvPr id="566" name="Linea Forma" descr="Linea Forma"/>
            <p:cNvPicPr>
              <a:picLocks noChangeAspect="0"/>
            </p:cNvPicPr>
            <p:nvPr/>
          </p:nvPicPr>
          <p:blipFill>
            <a:blip r:embed="rId37">
              <a:extLst/>
            </a:blip>
            <a:stretch>
              <a:fillRect/>
            </a:stretch>
          </p:blipFill>
          <p:spPr>
            <a:xfrm>
              <a:off x="4471752" y="30568"/>
              <a:ext cx="272396" cy="95820"/>
            </a:xfrm>
            <a:prstGeom prst="rect">
              <a:avLst/>
            </a:prstGeom>
            <a:effectLst/>
          </p:spPr>
        </p:pic>
        <p:pic>
          <p:nvPicPr>
            <p:cNvPr id="568" name="Linea Forma" descr="Linea Forma"/>
            <p:cNvPicPr>
              <a:picLocks noChangeAspect="0"/>
            </p:cNvPicPr>
            <p:nvPr/>
          </p:nvPicPr>
          <p:blipFill>
            <a:blip r:embed="rId38">
              <a:extLst/>
            </a:blip>
            <a:stretch>
              <a:fillRect/>
            </a:stretch>
          </p:blipFill>
          <p:spPr>
            <a:xfrm>
              <a:off x="4638276" y="109842"/>
              <a:ext cx="315147" cy="264748"/>
            </a:xfrm>
            <a:prstGeom prst="rect">
              <a:avLst/>
            </a:prstGeom>
            <a:effectLst/>
          </p:spPr>
        </p:pic>
        <p:pic>
          <p:nvPicPr>
            <p:cNvPr id="570" name="Linea Forma" descr="Linea Forma"/>
            <p:cNvPicPr>
              <a:picLocks noChangeAspect="0"/>
            </p:cNvPicPr>
            <p:nvPr/>
          </p:nvPicPr>
          <p:blipFill>
            <a:blip r:embed="rId39">
              <a:extLst/>
            </a:blip>
            <a:stretch>
              <a:fillRect/>
            </a:stretch>
          </p:blipFill>
          <p:spPr>
            <a:xfrm>
              <a:off x="4875042" y="-79733"/>
              <a:ext cx="137239" cy="453545"/>
            </a:xfrm>
            <a:prstGeom prst="rect">
              <a:avLst/>
            </a:prstGeom>
            <a:effectLst/>
          </p:spPr>
        </p:pic>
        <p:pic>
          <p:nvPicPr>
            <p:cNvPr id="572" name="Linea Forma" descr="Linea Forma"/>
            <p:cNvPicPr>
              <a:picLocks noChangeAspect="0"/>
            </p:cNvPicPr>
            <p:nvPr/>
          </p:nvPicPr>
          <p:blipFill>
            <a:blip r:embed="rId40">
              <a:extLst/>
            </a:blip>
            <a:stretch>
              <a:fillRect/>
            </a:stretch>
          </p:blipFill>
          <p:spPr>
            <a:xfrm>
              <a:off x="4961020" y="89426"/>
              <a:ext cx="286947" cy="280336"/>
            </a:xfrm>
            <a:prstGeom prst="rect">
              <a:avLst/>
            </a:prstGeom>
            <a:effectLst/>
          </p:spPr>
        </p:pic>
        <p:pic>
          <p:nvPicPr>
            <p:cNvPr id="574" name="Linea Forma" descr="Linea Forma"/>
            <p:cNvPicPr>
              <a:picLocks noChangeAspect="0"/>
            </p:cNvPicPr>
            <p:nvPr/>
          </p:nvPicPr>
          <p:blipFill>
            <a:blip r:embed="rId41">
              <a:extLst/>
            </a:blip>
            <a:stretch>
              <a:fillRect/>
            </a:stretch>
          </p:blipFill>
          <p:spPr>
            <a:xfrm>
              <a:off x="-51797" y="647548"/>
              <a:ext cx="286728" cy="271831"/>
            </a:xfrm>
            <a:prstGeom prst="rect">
              <a:avLst/>
            </a:prstGeom>
            <a:effectLst/>
          </p:spPr>
        </p:pic>
        <p:pic>
          <p:nvPicPr>
            <p:cNvPr id="576" name="Linea Forma" descr="Linea Forma"/>
            <p:cNvPicPr>
              <a:picLocks noChangeAspect="0"/>
            </p:cNvPicPr>
            <p:nvPr/>
          </p:nvPicPr>
          <p:blipFill>
            <a:blip r:embed="rId42">
              <a:extLst/>
            </a:blip>
            <a:stretch>
              <a:fillRect/>
            </a:stretch>
          </p:blipFill>
          <p:spPr>
            <a:xfrm>
              <a:off x="153559" y="648769"/>
              <a:ext cx="231788" cy="278480"/>
            </a:xfrm>
            <a:prstGeom prst="rect">
              <a:avLst/>
            </a:prstGeom>
            <a:effectLst/>
          </p:spPr>
        </p:pic>
        <p:pic>
          <p:nvPicPr>
            <p:cNvPr id="578" name="Linea Forma" descr="Linea Forma"/>
            <p:cNvPicPr>
              <a:picLocks noChangeAspect="0"/>
            </p:cNvPicPr>
            <p:nvPr/>
          </p:nvPicPr>
          <p:blipFill>
            <a:blip r:embed="rId43">
              <a:extLst/>
            </a:blip>
            <a:stretch>
              <a:fillRect/>
            </a:stretch>
          </p:blipFill>
          <p:spPr>
            <a:xfrm>
              <a:off x="328765" y="648769"/>
              <a:ext cx="220078" cy="271947"/>
            </a:xfrm>
            <a:prstGeom prst="rect">
              <a:avLst/>
            </a:prstGeom>
            <a:effectLst/>
          </p:spPr>
        </p:pic>
        <p:pic>
          <p:nvPicPr>
            <p:cNvPr id="580" name="Linea Forma" descr="Linea Forma"/>
            <p:cNvPicPr>
              <a:picLocks noChangeAspect="0"/>
            </p:cNvPicPr>
            <p:nvPr/>
          </p:nvPicPr>
          <p:blipFill>
            <a:blip r:embed="rId44">
              <a:extLst/>
            </a:blip>
            <a:stretch>
              <a:fillRect/>
            </a:stretch>
          </p:blipFill>
          <p:spPr>
            <a:xfrm>
              <a:off x="498461" y="662512"/>
              <a:ext cx="266196" cy="261679"/>
            </a:xfrm>
            <a:prstGeom prst="rect">
              <a:avLst/>
            </a:prstGeom>
            <a:effectLst/>
          </p:spPr>
        </p:pic>
        <p:pic>
          <p:nvPicPr>
            <p:cNvPr id="582" name="Linea Forma" descr="Linea Forma"/>
            <p:cNvPicPr>
              <a:picLocks noChangeAspect="0"/>
            </p:cNvPicPr>
            <p:nvPr/>
          </p:nvPicPr>
          <p:blipFill>
            <a:blip r:embed="rId45">
              <a:extLst/>
            </a:blip>
            <a:stretch>
              <a:fillRect/>
            </a:stretch>
          </p:blipFill>
          <p:spPr>
            <a:xfrm>
              <a:off x="748197" y="537405"/>
              <a:ext cx="176686" cy="364883"/>
            </a:xfrm>
            <a:prstGeom prst="rect">
              <a:avLst/>
            </a:prstGeom>
            <a:effectLst/>
          </p:spPr>
        </p:pic>
        <p:pic>
          <p:nvPicPr>
            <p:cNvPr id="584" name="Linea Forma" descr="Linea Forma"/>
            <p:cNvPicPr>
              <a:picLocks noChangeAspect="0"/>
            </p:cNvPicPr>
            <p:nvPr/>
          </p:nvPicPr>
          <p:blipFill>
            <a:blip r:embed="rId46">
              <a:extLst/>
            </a:blip>
            <a:stretch>
              <a:fillRect/>
            </a:stretch>
          </p:blipFill>
          <p:spPr>
            <a:xfrm>
              <a:off x="682167" y="612613"/>
              <a:ext cx="314655" cy="89281"/>
            </a:xfrm>
            <a:prstGeom prst="rect">
              <a:avLst/>
            </a:prstGeom>
            <a:effectLst/>
          </p:spPr>
        </p:pic>
        <p:pic>
          <p:nvPicPr>
            <p:cNvPr id="586" name="Linea Forma" descr="Linea Forma"/>
            <p:cNvPicPr>
              <a:picLocks noChangeAspect="0"/>
            </p:cNvPicPr>
            <p:nvPr/>
          </p:nvPicPr>
          <p:blipFill>
            <a:blip r:embed="rId47">
              <a:extLst/>
            </a:blip>
            <a:stretch>
              <a:fillRect/>
            </a:stretch>
          </p:blipFill>
          <p:spPr>
            <a:xfrm>
              <a:off x="899277" y="644693"/>
              <a:ext cx="297010" cy="279741"/>
            </a:xfrm>
            <a:prstGeom prst="rect">
              <a:avLst/>
            </a:prstGeom>
            <a:effectLst/>
          </p:spPr>
        </p:pic>
        <p:pic>
          <p:nvPicPr>
            <p:cNvPr id="588" name="Linea Forma" descr="Linea Forma"/>
            <p:cNvPicPr>
              <a:picLocks noChangeAspect="0"/>
            </p:cNvPicPr>
            <p:nvPr/>
          </p:nvPicPr>
          <p:blipFill>
            <a:blip r:embed="rId48">
              <a:extLst/>
            </a:blip>
            <a:stretch>
              <a:fillRect/>
            </a:stretch>
          </p:blipFill>
          <p:spPr>
            <a:xfrm>
              <a:off x="1380444" y="453477"/>
              <a:ext cx="201693" cy="585219"/>
            </a:xfrm>
            <a:prstGeom prst="rect">
              <a:avLst/>
            </a:prstGeom>
            <a:effectLst/>
          </p:spPr>
        </p:pic>
        <p:pic>
          <p:nvPicPr>
            <p:cNvPr id="590" name="Linea Forma" descr="Linea Forma"/>
            <p:cNvPicPr>
              <a:picLocks noChangeAspect="0"/>
            </p:cNvPicPr>
            <p:nvPr/>
          </p:nvPicPr>
          <p:blipFill>
            <a:blip r:embed="rId49">
              <a:extLst/>
            </a:blip>
            <a:stretch>
              <a:fillRect/>
            </a:stretch>
          </p:blipFill>
          <p:spPr>
            <a:xfrm>
              <a:off x="1695591" y="615302"/>
              <a:ext cx="86011" cy="302406"/>
            </a:xfrm>
            <a:prstGeom prst="rect">
              <a:avLst/>
            </a:prstGeom>
            <a:effectLst/>
          </p:spPr>
        </p:pic>
        <p:pic>
          <p:nvPicPr>
            <p:cNvPr id="592" name="Linea Linea" descr="Linea Linea"/>
            <p:cNvPicPr>
              <a:picLocks noChangeAspect="0"/>
            </p:cNvPicPr>
            <p:nvPr/>
          </p:nvPicPr>
          <p:blipFill>
            <a:blip r:embed="rId5">
              <a:extLst/>
            </a:blip>
            <a:stretch>
              <a:fillRect/>
            </a:stretch>
          </p:blipFill>
          <p:spPr>
            <a:xfrm>
              <a:off x="1706540" y="504706"/>
              <a:ext cx="152401" cy="76201"/>
            </a:xfrm>
            <a:prstGeom prst="rect">
              <a:avLst/>
            </a:prstGeom>
            <a:effectLst/>
          </p:spPr>
        </p:pic>
        <p:pic>
          <p:nvPicPr>
            <p:cNvPr id="594" name="Linea Forma" descr="Linea Forma"/>
            <p:cNvPicPr>
              <a:picLocks noChangeAspect="0"/>
            </p:cNvPicPr>
            <p:nvPr/>
          </p:nvPicPr>
          <p:blipFill>
            <a:blip r:embed="rId50">
              <a:extLst/>
            </a:blip>
            <a:stretch>
              <a:fillRect/>
            </a:stretch>
          </p:blipFill>
          <p:spPr>
            <a:xfrm>
              <a:off x="1825075" y="635940"/>
              <a:ext cx="234470" cy="268689"/>
            </a:xfrm>
            <a:prstGeom prst="rect">
              <a:avLst/>
            </a:prstGeom>
            <a:effectLst/>
          </p:spPr>
        </p:pic>
        <p:pic>
          <p:nvPicPr>
            <p:cNvPr id="596" name="Linea Forma" descr="Linea Forma"/>
            <p:cNvPicPr>
              <a:picLocks noChangeAspect="0"/>
            </p:cNvPicPr>
            <p:nvPr/>
          </p:nvPicPr>
          <p:blipFill>
            <a:blip r:embed="rId51">
              <a:extLst/>
            </a:blip>
            <a:stretch>
              <a:fillRect/>
            </a:stretch>
          </p:blipFill>
          <p:spPr>
            <a:xfrm>
              <a:off x="2110299" y="598280"/>
              <a:ext cx="417673" cy="306632"/>
            </a:xfrm>
            <a:prstGeom prst="rect">
              <a:avLst/>
            </a:prstGeom>
            <a:effectLst/>
          </p:spPr>
        </p:pic>
        <p:pic>
          <p:nvPicPr>
            <p:cNvPr id="598" name="Linea Forma" descr="Linea Forma"/>
            <p:cNvPicPr>
              <a:picLocks noChangeAspect="0"/>
            </p:cNvPicPr>
            <p:nvPr/>
          </p:nvPicPr>
          <p:blipFill>
            <a:blip r:embed="rId52">
              <a:extLst/>
            </a:blip>
            <a:stretch>
              <a:fillRect/>
            </a:stretch>
          </p:blipFill>
          <p:spPr>
            <a:xfrm>
              <a:off x="2554952" y="649328"/>
              <a:ext cx="354772" cy="289090"/>
            </a:xfrm>
            <a:prstGeom prst="rect">
              <a:avLst/>
            </a:prstGeom>
            <a:effectLst/>
          </p:spPr>
        </p:pic>
        <p:pic>
          <p:nvPicPr>
            <p:cNvPr id="600" name="Linea Forma" descr="Linea Forma"/>
            <p:cNvPicPr>
              <a:picLocks noChangeAspect="0"/>
            </p:cNvPicPr>
            <p:nvPr/>
          </p:nvPicPr>
          <p:blipFill>
            <a:blip r:embed="rId53">
              <a:extLst/>
            </a:blip>
            <a:stretch>
              <a:fillRect/>
            </a:stretch>
          </p:blipFill>
          <p:spPr>
            <a:xfrm>
              <a:off x="2905178" y="671472"/>
              <a:ext cx="102643" cy="457174"/>
            </a:xfrm>
            <a:prstGeom prst="rect">
              <a:avLst/>
            </a:prstGeom>
            <a:effectLst/>
          </p:spPr>
        </p:pic>
        <p:pic>
          <p:nvPicPr>
            <p:cNvPr id="602" name="Linea Forma" descr="Linea Forma"/>
            <p:cNvPicPr>
              <a:picLocks noChangeAspect="0"/>
            </p:cNvPicPr>
            <p:nvPr/>
          </p:nvPicPr>
          <p:blipFill>
            <a:blip r:embed="rId54">
              <a:extLst/>
            </a:blip>
            <a:stretch>
              <a:fillRect/>
            </a:stretch>
          </p:blipFill>
          <p:spPr>
            <a:xfrm>
              <a:off x="2911358" y="643190"/>
              <a:ext cx="228979" cy="283800"/>
            </a:xfrm>
            <a:prstGeom prst="rect">
              <a:avLst/>
            </a:prstGeom>
            <a:effectLst/>
          </p:spPr>
        </p:pic>
        <p:pic>
          <p:nvPicPr>
            <p:cNvPr id="604" name="Linea Linea" descr="Linea Linea"/>
            <p:cNvPicPr>
              <a:picLocks noChangeAspect="0"/>
            </p:cNvPicPr>
            <p:nvPr/>
          </p:nvPicPr>
          <p:blipFill>
            <a:blip r:embed="rId55">
              <a:extLst/>
            </a:blip>
            <a:stretch>
              <a:fillRect/>
            </a:stretch>
          </p:blipFill>
          <p:spPr>
            <a:xfrm>
              <a:off x="2722346" y="749950"/>
              <a:ext cx="76201" cy="161219"/>
            </a:xfrm>
            <a:prstGeom prst="rect">
              <a:avLst/>
            </a:prstGeom>
            <a:effectLst/>
          </p:spPr>
        </p:pic>
        <p:pic>
          <p:nvPicPr>
            <p:cNvPr id="606" name="Linea Forma" descr="Linea Forma"/>
            <p:cNvPicPr>
              <a:picLocks noChangeAspect="0"/>
            </p:cNvPicPr>
            <p:nvPr/>
          </p:nvPicPr>
          <p:blipFill>
            <a:blip r:embed="rId56">
              <a:extLst/>
            </a:blip>
            <a:stretch>
              <a:fillRect/>
            </a:stretch>
          </p:blipFill>
          <p:spPr>
            <a:xfrm>
              <a:off x="3159541" y="530865"/>
              <a:ext cx="122954" cy="413143"/>
            </a:xfrm>
            <a:prstGeom prst="rect">
              <a:avLst/>
            </a:prstGeom>
            <a:effectLst/>
          </p:spPr>
        </p:pic>
        <p:pic>
          <p:nvPicPr>
            <p:cNvPr id="608" name="Linea Forma" descr="Linea Forma"/>
            <p:cNvPicPr>
              <a:picLocks noChangeAspect="0"/>
            </p:cNvPicPr>
            <p:nvPr/>
          </p:nvPicPr>
          <p:blipFill>
            <a:blip r:embed="rId57">
              <a:extLst/>
            </a:blip>
            <a:stretch>
              <a:fillRect/>
            </a:stretch>
          </p:blipFill>
          <p:spPr>
            <a:xfrm>
              <a:off x="3222643" y="674417"/>
              <a:ext cx="305096" cy="275991"/>
            </a:xfrm>
            <a:prstGeom prst="rect">
              <a:avLst/>
            </a:prstGeom>
            <a:effectLst/>
          </p:spPr>
        </p:pic>
        <p:pic>
          <p:nvPicPr>
            <p:cNvPr id="610" name="Linea Forma" descr="Linea Forma"/>
            <p:cNvPicPr>
              <a:picLocks noChangeAspect="0"/>
            </p:cNvPicPr>
            <p:nvPr/>
          </p:nvPicPr>
          <p:blipFill>
            <a:blip r:embed="rId58">
              <a:extLst/>
            </a:blip>
            <a:stretch>
              <a:fillRect/>
            </a:stretch>
          </p:blipFill>
          <p:spPr>
            <a:xfrm>
              <a:off x="3492366" y="550485"/>
              <a:ext cx="185789" cy="397279"/>
            </a:xfrm>
            <a:prstGeom prst="rect">
              <a:avLst/>
            </a:prstGeom>
            <a:effectLst/>
          </p:spPr>
        </p:pic>
        <p:pic>
          <p:nvPicPr>
            <p:cNvPr id="612" name="Linea Forma" descr="Linea Forma"/>
            <p:cNvPicPr>
              <a:picLocks noChangeAspect="0"/>
            </p:cNvPicPr>
            <p:nvPr/>
          </p:nvPicPr>
          <p:blipFill>
            <a:blip r:embed="rId59">
              <a:extLst/>
            </a:blip>
            <a:stretch>
              <a:fillRect/>
            </a:stretch>
          </p:blipFill>
          <p:spPr>
            <a:xfrm>
              <a:off x="3418838" y="628963"/>
              <a:ext cx="324715" cy="102360"/>
            </a:xfrm>
            <a:prstGeom prst="rect">
              <a:avLst/>
            </a:prstGeom>
            <a:effectLst/>
          </p:spPr>
        </p:pic>
        <p:pic>
          <p:nvPicPr>
            <p:cNvPr id="614" name="Linea Forma" descr="Linea Forma"/>
            <p:cNvPicPr>
              <a:picLocks noChangeAspect="0"/>
            </p:cNvPicPr>
            <p:nvPr/>
          </p:nvPicPr>
          <p:blipFill>
            <a:blip r:embed="rId60">
              <a:extLst/>
            </a:blip>
            <a:stretch>
              <a:fillRect/>
            </a:stretch>
          </p:blipFill>
          <p:spPr>
            <a:xfrm>
              <a:off x="3667261" y="659939"/>
              <a:ext cx="301917" cy="293739"/>
            </a:xfrm>
            <a:prstGeom prst="rect">
              <a:avLst/>
            </a:prstGeom>
            <a:effectLst/>
          </p:spPr>
        </p:pic>
        <p:pic>
          <p:nvPicPr>
            <p:cNvPr id="616" name="Linea Forma" descr="Linea Forma"/>
            <p:cNvPicPr>
              <a:picLocks noChangeAspect="0"/>
            </p:cNvPicPr>
            <p:nvPr/>
          </p:nvPicPr>
          <p:blipFill>
            <a:blip r:embed="rId61">
              <a:extLst/>
            </a:blip>
            <a:stretch>
              <a:fillRect/>
            </a:stretch>
          </p:blipFill>
          <p:spPr>
            <a:xfrm>
              <a:off x="73712" y="1104301"/>
              <a:ext cx="227409" cy="448862"/>
            </a:xfrm>
            <a:prstGeom prst="rect">
              <a:avLst/>
            </a:prstGeom>
            <a:effectLst/>
          </p:spPr>
        </p:pic>
        <p:pic>
          <p:nvPicPr>
            <p:cNvPr id="618" name="Linea Forma" descr="Linea Forma"/>
            <p:cNvPicPr>
              <a:picLocks noChangeAspect="0"/>
            </p:cNvPicPr>
            <p:nvPr/>
          </p:nvPicPr>
          <p:blipFill>
            <a:blip r:embed="rId62">
              <a:extLst/>
            </a:blip>
            <a:stretch>
              <a:fillRect/>
            </a:stretch>
          </p:blipFill>
          <p:spPr>
            <a:xfrm>
              <a:off x="286256" y="1264217"/>
              <a:ext cx="275666" cy="282437"/>
            </a:xfrm>
            <a:prstGeom prst="rect">
              <a:avLst/>
            </a:prstGeom>
            <a:effectLst/>
          </p:spPr>
        </p:pic>
        <p:pic>
          <p:nvPicPr>
            <p:cNvPr id="620" name="Linea Forma" descr="Linea Forma"/>
            <p:cNvPicPr>
              <a:picLocks noChangeAspect="0"/>
            </p:cNvPicPr>
            <p:nvPr/>
          </p:nvPicPr>
          <p:blipFill>
            <a:blip r:embed="rId63">
              <a:extLst/>
            </a:blip>
            <a:stretch>
              <a:fillRect/>
            </a:stretch>
          </p:blipFill>
          <p:spPr>
            <a:xfrm>
              <a:off x="537457" y="1247048"/>
              <a:ext cx="193609" cy="265786"/>
            </a:xfrm>
            <a:prstGeom prst="rect">
              <a:avLst/>
            </a:prstGeom>
            <a:effectLst/>
          </p:spPr>
        </p:pic>
        <p:pic>
          <p:nvPicPr>
            <p:cNvPr id="622" name="Linea Forma" descr="Linea Forma"/>
            <p:cNvPicPr>
              <a:picLocks noChangeAspect="0"/>
            </p:cNvPicPr>
            <p:nvPr/>
          </p:nvPicPr>
          <p:blipFill>
            <a:blip r:embed="rId64">
              <a:extLst/>
            </a:blip>
            <a:stretch>
              <a:fillRect/>
            </a:stretch>
          </p:blipFill>
          <p:spPr>
            <a:xfrm>
              <a:off x="743155" y="1228426"/>
              <a:ext cx="283096" cy="303117"/>
            </a:xfrm>
            <a:prstGeom prst="rect">
              <a:avLst/>
            </a:prstGeom>
            <a:effectLst/>
          </p:spPr>
        </p:pic>
        <p:pic>
          <p:nvPicPr>
            <p:cNvPr id="624" name="Linea Forma" descr="Linea Forma"/>
            <p:cNvPicPr>
              <a:picLocks noChangeAspect="0"/>
            </p:cNvPicPr>
            <p:nvPr/>
          </p:nvPicPr>
          <p:blipFill>
            <a:blip r:embed="rId65">
              <a:extLst/>
            </a:blip>
            <a:stretch>
              <a:fillRect/>
            </a:stretch>
          </p:blipFill>
          <p:spPr>
            <a:xfrm>
              <a:off x="967007" y="1119451"/>
              <a:ext cx="190041" cy="381225"/>
            </a:xfrm>
            <a:prstGeom prst="rect">
              <a:avLst/>
            </a:prstGeom>
            <a:effectLst/>
          </p:spPr>
        </p:pic>
        <p:pic>
          <p:nvPicPr>
            <p:cNvPr id="626" name="Linea Forma" descr="Linea Forma"/>
            <p:cNvPicPr>
              <a:picLocks noChangeAspect="0"/>
            </p:cNvPicPr>
            <p:nvPr/>
          </p:nvPicPr>
          <p:blipFill>
            <a:blip r:embed="rId66">
              <a:extLst/>
            </a:blip>
            <a:stretch>
              <a:fillRect/>
            </a:stretch>
          </p:blipFill>
          <p:spPr>
            <a:xfrm>
              <a:off x="930379" y="1195143"/>
              <a:ext cx="246288" cy="85526"/>
            </a:xfrm>
            <a:prstGeom prst="rect">
              <a:avLst/>
            </a:prstGeom>
            <a:effectLst/>
          </p:spPr>
        </p:pic>
        <p:pic>
          <p:nvPicPr>
            <p:cNvPr id="628" name="Linea Forma" descr="Linea Forma"/>
            <p:cNvPicPr>
              <a:picLocks noChangeAspect="0"/>
            </p:cNvPicPr>
            <p:nvPr/>
          </p:nvPicPr>
          <p:blipFill>
            <a:blip r:embed="rId67">
              <a:extLst/>
            </a:blip>
            <a:stretch>
              <a:fillRect/>
            </a:stretch>
          </p:blipFill>
          <p:spPr>
            <a:xfrm>
              <a:off x="1112103" y="1238241"/>
              <a:ext cx="316348" cy="291438"/>
            </a:xfrm>
            <a:prstGeom prst="rect">
              <a:avLst/>
            </a:prstGeom>
            <a:effectLst/>
          </p:spPr>
        </p:pic>
        <p:pic>
          <p:nvPicPr>
            <p:cNvPr id="630" name="Linea Forma" descr="Linea Forma"/>
            <p:cNvPicPr>
              <a:picLocks noChangeAspect="0"/>
            </p:cNvPicPr>
            <p:nvPr/>
          </p:nvPicPr>
          <p:blipFill>
            <a:blip r:embed="rId68">
              <a:extLst/>
            </a:blip>
            <a:stretch>
              <a:fillRect/>
            </a:stretch>
          </p:blipFill>
          <p:spPr>
            <a:xfrm>
              <a:off x="1612120" y="1204323"/>
              <a:ext cx="229207" cy="309770"/>
            </a:xfrm>
            <a:prstGeom prst="rect">
              <a:avLst/>
            </a:prstGeom>
            <a:effectLst/>
          </p:spPr>
        </p:pic>
        <p:pic>
          <p:nvPicPr>
            <p:cNvPr id="632" name="Linea Forma" descr="Linea Forma"/>
            <p:cNvPicPr>
              <a:picLocks noChangeAspect="0"/>
            </p:cNvPicPr>
            <p:nvPr/>
          </p:nvPicPr>
          <p:blipFill>
            <a:blip r:embed="rId69">
              <a:extLst/>
            </a:blip>
            <a:stretch>
              <a:fillRect/>
            </a:stretch>
          </p:blipFill>
          <p:spPr>
            <a:xfrm>
              <a:off x="1832647" y="1233007"/>
              <a:ext cx="246518" cy="266258"/>
            </a:xfrm>
            <a:prstGeom prst="rect">
              <a:avLst/>
            </a:prstGeom>
            <a:effectLst/>
          </p:spPr>
        </p:pic>
        <p:pic>
          <p:nvPicPr>
            <p:cNvPr id="634" name="Linea Forma" descr="Linea Forma"/>
            <p:cNvPicPr>
              <a:picLocks noChangeAspect="0"/>
            </p:cNvPicPr>
            <p:nvPr/>
          </p:nvPicPr>
          <p:blipFill>
            <a:blip r:embed="rId70">
              <a:extLst/>
            </a:blip>
            <a:stretch>
              <a:fillRect/>
            </a:stretch>
          </p:blipFill>
          <p:spPr>
            <a:xfrm>
              <a:off x="2064002" y="1116181"/>
              <a:ext cx="178659" cy="386843"/>
            </a:xfrm>
            <a:prstGeom prst="rect">
              <a:avLst/>
            </a:prstGeom>
            <a:effectLst/>
          </p:spPr>
        </p:pic>
        <p:pic>
          <p:nvPicPr>
            <p:cNvPr id="636" name="Linea Forma" descr="Linea Forma"/>
            <p:cNvPicPr>
              <a:picLocks noChangeAspect="0"/>
            </p:cNvPicPr>
            <p:nvPr/>
          </p:nvPicPr>
          <p:blipFill>
            <a:blip r:embed="rId71">
              <a:extLst/>
            </a:blip>
            <a:stretch>
              <a:fillRect/>
            </a:stretch>
          </p:blipFill>
          <p:spPr>
            <a:xfrm>
              <a:off x="2200249" y="1092201"/>
              <a:ext cx="156859" cy="398833"/>
            </a:xfrm>
            <a:prstGeom prst="rect">
              <a:avLst/>
            </a:prstGeom>
            <a:effectLst/>
          </p:spPr>
        </p:pic>
        <p:pic>
          <p:nvPicPr>
            <p:cNvPr id="638" name="Linea Forma" descr="Linea Forma"/>
            <p:cNvPicPr>
              <a:picLocks noChangeAspect="0"/>
            </p:cNvPicPr>
            <p:nvPr/>
          </p:nvPicPr>
          <p:blipFill>
            <a:blip r:embed="rId72">
              <a:extLst/>
            </a:blip>
            <a:stretch>
              <a:fillRect/>
            </a:stretch>
          </p:blipFill>
          <p:spPr>
            <a:xfrm>
              <a:off x="2375734" y="1099831"/>
              <a:ext cx="102361" cy="213538"/>
            </a:xfrm>
            <a:prstGeom prst="rect">
              <a:avLst/>
            </a:prstGeom>
            <a:effectLst/>
          </p:spPr>
        </p:pic>
        <p:pic>
          <p:nvPicPr>
            <p:cNvPr id="640" name="Linea Forma" descr="Linea Forma"/>
            <p:cNvPicPr>
              <a:picLocks noChangeAspect="0"/>
            </p:cNvPicPr>
            <p:nvPr/>
          </p:nvPicPr>
          <p:blipFill>
            <a:blip r:embed="rId73">
              <a:extLst/>
            </a:blip>
            <a:stretch>
              <a:fillRect/>
            </a:stretch>
          </p:blipFill>
          <p:spPr>
            <a:xfrm>
              <a:off x="2532877" y="1219795"/>
              <a:ext cx="278750" cy="299040"/>
            </a:xfrm>
            <a:prstGeom prst="rect">
              <a:avLst/>
            </a:prstGeom>
            <a:effectLst/>
          </p:spPr>
        </p:pic>
        <p:pic>
          <p:nvPicPr>
            <p:cNvPr id="642" name="Linea Forma" descr="Linea Forma"/>
            <p:cNvPicPr>
              <a:picLocks noChangeAspect="0"/>
            </p:cNvPicPr>
            <p:nvPr/>
          </p:nvPicPr>
          <p:blipFill>
            <a:blip r:embed="rId74">
              <a:extLst/>
            </a:blip>
            <a:stretch>
              <a:fillRect/>
            </a:stretch>
          </p:blipFill>
          <p:spPr>
            <a:xfrm>
              <a:off x="2809489" y="1249113"/>
              <a:ext cx="251964" cy="270074"/>
            </a:xfrm>
            <a:prstGeom prst="rect">
              <a:avLst/>
            </a:prstGeom>
            <a:effectLst/>
          </p:spPr>
        </p:pic>
        <p:pic>
          <p:nvPicPr>
            <p:cNvPr id="644" name="Linea Forma" descr="Linea Forma"/>
            <p:cNvPicPr>
              <a:picLocks noChangeAspect="0"/>
            </p:cNvPicPr>
            <p:nvPr/>
          </p:nvPicPr>
          <p:blipFill>
            <a:blip r:embed="rId75">
              <a:extLst/>
            </a:blip>
            <a:stretch>
              <a:fillRect/>
            </a:stretch>
          </p:blipFill>
          <p:spPr>
            <a:xfrm>
              <a:off x="3041567" y="1249666"/>
              <a:ext cx="124399" cy="462773"/>
            </a:xfrm>
            <a:prstGeom prst="rect">
              <a:avLst/>
            </a:prstGeom>
            <a:effectLst/>
          </p:spPr>
        </p:pic>
        <p:pic>
          <p:nvPicPr>
            <p:cNvPr id="646" name="Linea Forma" descr="Linea Forma"/>
            <p:cNvPicPr>
              <a:picLocks noChangeAspect="0"/>
            </p:cNvPicPr>
            <p:nvPr/>
          </p:nvPicPr>
          <p:blipFill>
            <a:blip r:embed="rId76">
              <a:extLst/>
            </a:blip>
            <a:stretch>
              <a:fillRect/>
            </a:stretch>
          </p:blipFill>
          <p:spPr>
            <a:xfrm>
              <a:off x="3049337" y="1278573"/>
              <a:ext cx="209745" cy="275821"/>
            </a:xfrm>
            <a:prstGeom prst="rect">
              <a:avLst/>
            </a:prstGeom>
            <a:effectLst/>
          </p:spPr>
        </p:pic>
        <p:pic>
          <p:nvPicPr>
            <p:cNvPr id="648" name="Linea Forma" descr="Linea Forma"/>
            <p:cNvPicPr>
              <a:picLocks noChangeAspect="0"/>
            </p:cNvPicPr>
            <p:nvPr/>
          </p:nvPicPr>
          <p:blipFill>
            <a:blip r:embed="rId77">
              <a:extLst/>
            </a:blip>
            <a:stretch>
              <a:fillRect/>
            </a:stretch>
          </p:blipFill>
          <p:spPr>
            <a:xfrm>
              <a:off x="3265152" y="1286078"/>
              <a:ext cx="295286" cy="257824"/>
            </a:xfrm>
            <a:prstGeom prst="rect">
              <a:avLst/>
            </a:prstGeom>
            <a:effectLst/>
          </p:spPr>
        </p:pic>
        <p:pic>
          <p:nvPicPr>
            <p:cNvPr id="650" name="Linea Forma" descr="Linea Forma"/>
            <p:cNvPicPr>
              <a:picLocks noChangeAspect="0"/>
            </p:cNvPicPr>
            <p:nvPr/>
          </p:nvPicPr>
          <p:blipFill>
            <a:blip r:embed="rId78">
              <a:extLst/>
            </a:blip>
            <a:stretch>
              <a:fillRect/>
            </a:stretch>
          </p:blipFill>
          <p:spPr>
            <a:xfrm>
              <a:off x="3500602" y="1269867"/>
              <a:ext cx="197172" cy="292597"/>
            </a:xfrm>
            <a:prstGeom prst="rect">
              <a:avLst/>
            </a:prstGeom>
            <a:effectLst/>
          </p:spPr>
        </p:pic>
        <p:pic>
          <p:nvPicPr>
            <p:cNvPr id="652" name="Linea Forma" descr="Linea Forma"/>
            <p:cNvPicPr>
              <a:picLocks noChangeAspect="0"/>
            </p:cNvPicPr>
            <p:nvPr/>
          </p:nvPicPr>
          <p:blipFill>
            <a:blip r:embed="rId79">
              <a:extLst/>
            </a:blip>
            <a:stretch>
              <a:fillRect/>
            </a:stretch>
          </p:blipFill>
          <p:spPr>
            <a:xfrm>
              <a:off x="3709861" y="1282947"/>
              <a:ext cx="105630" cy="283295"/>
            </a:xfrm>
            <a:prstGeom prst="rect">
              <a:avLst/>
            </a:prstGeom>
            <a:effectLst/>
          </p:spPr>
        </p:pic>
        <p:pic>
          <p:nvPicPr>
            <p:cNvPr id="654" name="Linea Linea" descr="Linea Linea"/>
            <p:cNvPicPr>
              <a:picLocks noChangeAspect="0"/>
            </p:cNvPicPr>
            <p:nvPr/>
          </p:nvPicPr>
          <p:blipFill>
            <a:blip r:embed="rId5">
              <a:extLst/>
            </a:blip>
            <a:stretch>
              <a:fillRect/>
            </a:stretch>
          </p:blipFill>
          <p:spPr>
            <a:xfrm>
              <a:off x="3681571" y="1148880"/>
              <a:ext cx="152401" cy="76201"/>
            </a:xfrm>
            <a:prstGeom prst="rect">
              <a:avLst/>
            </a:prstGeom>
            <a:effectLst/>
          </p:spPr>
        </p:pic>
        <p:pic>
          <p:nvPicPr>
            <p:cNvPr id="656" name="Linea Forma" descr="Linea Forma"/>
            <p:cNvPicPr>
              <a:picLocks noChangeAspect="0"/>
            </p:cNvPicPr>
            <p:nvPr/>
          </p:nvPicPr>
          <p:blipFill>
            <a:blip r:embed="rId80">
              <a:extLst/>
            </a:blip>
            <a:stretch>
              <a:fillRect/>
            </a:stretch>
          </p:blipFill>
          <p:spPr>
            <a:xfrm>
              <a:off x="3844601" y="1298552"/>
              <a:ext cx="255373" cy="268425"/>
            </a:xfrm>
            <a:prstGeom prst="rect">
              <a:avLst/>
            </a:prstGeom>
            <a:effectLst/>
          </p:spPr>
        </p:pic>
        <p:pic>
          <p:nvPicPr>
            <p:cNvPr id="658" name="Linea Forma" descr="Linea Forma"/>
            <p:cNvPicPr>
              <a:picLocks noChangeAspect="0"/>
            </p:cNvPicPr>
            <p:nvPr/>
          </p:nvPicPr>
          <p:blipFill>
            <a:blip r:embed="rId81">
              <a:extLst/>
            </a:blip>
            <a:stretch>
              <a:fillRect/>
            </a:stretch>
          </p:blipFill>
          <p:spPr>
            <a:xfrm>
              <a:off x="4084128" y="1278780"/>
              <a:ext cx="290519" cy="304145"/>
            </a:xfrm>
            <a:prstGeom prst="rect">
              <a:avLst/>
            </a:prstGeom>
            <a:effectLst/>
          </p:spPr>
        </p:pic>
        <p:pic>
          <p:nvPicPr>
            <p:cNvPr id="660" name="Linea Forma" descr="Linea Forma"/>
            <p:cNvPicPr>
              <a:picLocks noChangeAspect="0"/>
            </p:cNvPicPr>
            <p:nvPr/>
          </p:nvPicPr>
          <p:blipFill>
            <a:blip r:embed="rId82">
              <a:extLst/>
            </a:blip>
            <a:stretch>
              <a:fillRect/>
            </a:stretch>
          </p:blipFill>
          <p:spPr>
            <a:xfrm>
              <a:off x="4347495" y="1267520"/>
              <a:ext cx="314905" cy="325385"/>
            </a:xfrm>
            <a:prstGeom prst="rect">
              <a:avLst/>
            </a:prstGeom>
            <a:effectLst/>
          </p:spPr>
        </p:pic>
        <p:pic>
          <p:nvPicPr>
            <p:cNvPr id="662" name="Linea Forma" descr="Linea Forma"/>
            <p:cNvPicPr>
              <a:picLocks noChangeAspect="0"/>
            </p:cNvPicPr>
            <p:nvPr/>
          </p:nvPicPr>
          <p:blipFill>
            <a:blip r:embed="rId83">
              <a:extLst/>
            </a:blip>
            <a:stretch>
              <a:fillRect/>
            </a:stretch>
          </p:blipFill>
          <p:spPr>
            <a:xfrm>
              <a:off x="4399814" y="1364694"/>
              <a:ext cx="311635" cy="95821"/>
            </a:xfrm>
            <a:prstGeom prst="rect">
              <a:avLst/>
            </a:prstGeom>
            <a:effectLst/>
          </p:spPr>
        </p:pic>
        <p:pic>
          <p:nvPicPr>
            <p:cNvPr id="664" name="Linea Forma" descr="Linea Forma"/>
            <p:cNvPicPr>
              <a:picLocks noChangeAspect="0"/>
            </p:cNvPicPr>
            <p:nvPr/>
          </p:nvPicPr>
          <p:blipFill>
            <a:blip r:embed="rId84">
              <a:extLst/>
            </a:blip>
            <a:stretch>
              <a:fillRect/>
            </a:stretch>
          </p:blipFill>
          <p:spPr>
            <a:xfrm>
              <a:off x="4601584" y="1297594"/>
              <a:ext cx="260281" cy="277368"/>
            </a:xfrm>
            <a:prstGeom prst="rect">
              <a:avLst/>
            </a:prstGeom>
            <a:effectLst/>
          </p:spPr>
        </p:pic>
        <p:pic>
          <p:nvPicPr>
            <p:cNvPr id="666" name="Linea Forma" descr="Linea Forma"/>
            <p:cNvPicPr>
              <a:picLocks noChangeAspect="0"/>
            </p:cNvPicPr>
            <p:nvPr/>
          </p:nvPicPr>
          <p:blipFill>
            <a:blip r:embed="rId85">
              <a:extLst/>
            </a:blip>
            <a:stretch>
              <a:fillRect/>
            </a:stretch>
          </p:blipFill>
          <p:spPr>
            <a:xfrm>
              <a:off x="5127362" y="1254244"/>
              <a:ext cx="274824" cy="546925"/>
            </a:xfrm>
            <a:prstGeom prst="rect">
              <a:avLst/>
            </a:prstGeom>
            <a:effectLst/>
          </p:spPr>
        </p:pic>
        <p:pic>
          <p:nvPicPr>
            <p:cNvPr id="668" name="Linea Forma" descr="Linea Forma"/>
            <p:cNvPicPr>
              <a:picLocks noChangeAspect="0"/>
            </p:cNvPicPr>
            <p:nvPr/>
          </p:nvPicPr>
          <p:blipFill>
            <a:blip r:embed="rId86">
              <a:extLst/>
            </a:blip>
            <a:stretch>
              <a:fillRect/>
            </a:stretch>
          </p:blipFill>
          <p:spPr>
            <a:xfrm>
              <a:off x="5381666" y="1260057"/>
              <a:ext cx="552670" cy="286122"/>
            </a:xfrm>
            <a:prstGeom prst="rect">
              <a:avLst/>
            </a:prstGeom>
            <a:effectLst/>
          </p:spPr>
        </p:pic>
        <p:pic>
          <p:nvPicPr>
            <p:cNvPr id="670" name="Linea Forma" descr="Linea Forma"/>
            <p:cNvPicPr>
              <a:picLocks noChangeAspect="0"/>
            </p:cNvPicPr>
            <p:nvPr/>
          </p:nvPicPr>
          <p:blipFill>
            <a:blip r:embed="rId87">
              <a:extLst/>
            </a:blip>
            <a:stretch>
              <a:fillRect/>
            </a:stretch>
          </p:blipFill>
          <p:spPr>
            <a:xfrm>
              <a:off x="5982591" y="1122141"/>
              <a:ext cx="89144" cy="400502"/>
            </a:xfrm>
            <a:prstGeom prst="rect">
              <a:avLst/>
            </a:prstGeom>
            <a:effectLst/>
          </p:spPr>
        </p:pic>
        <p:pic>
          <p:nvPicPr>
            <p:cNvPr id="672" name="Linea Forma" descr="Linea Forma"/>
            <p:cNvPicPr>
              <a:picLocks noChangeAspect="0"/>
            </p:cNvPicPr>
            <p:nvPr/>
          </p:nvPicPr>
          <p:blipFill>
            <a:blip r:embed="rId88">
              <a:extLst/>
            </a:blip>
            <a:stretch>
              <a:fillRect/>
            </a:stretch>
          </p:blipFill>
          <p:spPr>
            <a:xfrm>
              <a:off x="5917056" y="1249674"/>
              <a:ext cx="314705" cy="248887"/>
            </a:xfrm>
            <a:prstGeom prst="rect">
              <a:avLst/>
            </a:prstGeom>
            <a:effectLst/>
          </p:spPr>
        </p:pic>
        <p:pic>
          <p:nvPicPr>
            <p:cNvPr id="674" name="Linea Linea" descr="Linea Linea"/>
            <p:cNvPicPr>
              <a:picLocks noChangeAspect="0"/>
            </p:cNvPicPr>
            <p:nvPr/>
          </p:nvPicPr>
          <p:blipFill>
            <a:blip r:embed="rId5">
              <a:extLst/>
            </a:blip>
            <a:stretch>
              <a:fillRect/>
            </a:stretch>
          </p:blipFill>
          <p:spPr>
            <a:xfrm>
              <a:off x="6134010" y="1152150"/>
              <a:ext cx="152401" cy="76201"/>
            </a:xfrm>
            <a:prstGeom prst="rect">
              <a:avLst/>
            </a:prstGeom>
            <a:effectLst/>
          </p:spPr>
        </p:pic>
        <p:pic>
          <p:nvPicPr>
            <p:cNvPr id="676" name="Linea Forma" descr="Linea Forma"/>
            <p:cNvPicPr>
              <a:picLocks noChangeAspect="0"/>
            </p:cNvPicPr>
            <p:nvPr/>
          </p:nvPicPr>
          <p:blipFill>
            <a:blip r:embed="rId89">
              <a:extLst/>
            </a:blip>
            <a:stretch>
              <a:fillRect/>
            </a:stretch>
          </p:blipFill>
          <p:spPr>
            <a:xfrm>
              <a:off x="6234222" y="1250733"/>
              <a:ext cx="236443" cy="259633"/>
            </a:xfrm>
            <a:prstGeom prst="rect">
              <a:avLst/>
            </a:prstGeom>
            <a:effectLst/>
          </p:spPr>
        </p:pic>
        <p:pic>
          <p:nvPicPr>
            <p:cNvPr id="678" name="Linea Forma" descr="Linea Forma"/>
            <p:cNvPicPr>
              <a:picLocks noChangeAspect="0"/>
            </p:cNvPicPr>
            <p:nvPr/>
          </p:nvPicPr>
          <p:blipFill>
            <a:blip r:embed="rId90">
              <a:extLst/>
            </a:blip>
            <a:stretch>
              <a:fillRect/>
            </a:stretch>
          </p:blipFill>
          <p:spPr>
            <a:xfrm>
              <a:off x="6381098" y="1107962"/>
              <a:ext cx="292302" cy="410191"/>
            </a:xfrm>
            <a:prstGeom prst="rect">
              <a:avLst/>
            </a:prstGeom>
            <a:effectLst/>
          </p:spPr>
        </p:pic>
        <p:pic>
          <p:nvPicPr>
            <p:cNvPr id="680" name="Linea Linea" descr="Linea Linea"/>
            <p:cNvPicPr>
              <a:picLocks noChangeAspect="0"/>
            </p:cNvPicPr>
            <p:nvPr/>
          </p:nvPicPr>
          <p:blipFill>
            <a:blip r:embed="rId5">
              <a:extLst/>
            </a:blip>
            <a:stretch>
              <a:fillRect/>
            </a:stretch>
          </p:blipFill>
          <p:spPr>
            <a:xfrm>
              <a:off x="6552559" y="1165230"/>
              <a:ext cx="152401" cy="76201"/>
            </a:xfrm>
            <a:prstGeom prst="rect">
              <a:avLst/>
            </a:prstGeom>
            <a:effectLst/>
          </p:spPr>
        </p:pic>
        <p:pic>
          <p:nvPicPr>
            <p:cNvPr id="682" name="Linea Forma" descr="Linea Forma"/>
            <p:cNvPicPr>
              <a:picLocks noChangeAspect="0"/>
            </p:cNvPicPr>
            <p:nvPr/>
          </p:nvPicPr>
          <p:blipFill>
            <a:blip r:embed="rId91">
              <a:extLst/>
            </a:blip>
            <a:stretch>
              <a:fillRect/>
            </a:stretch>
          </p:blipFill>
          <p:spPr>
            <a:xfrm>
              <a:off x="6642718" y="1272552"/>
              <a:ext cx="302086" cy="273272"/>
            </a:xfrm>
            <a:prstGeom prst="rect">
              <a:avLst/>
            </a:prstGeom>
            <a:effectLst/>
          </p:spPr>
        </p:pic>
        <p:pic>
          <p:nvPicPr>
            <p:cNvPr id="684" name="Linea Forma" descr="Linea Forma"/>
            <p:cNvPicPr>
              <a:picLocks noChangeAspect="0"/>
            </p:cNvPicPr>
            <p:nvPr/>
          </p:nvPicPr>
          <p:blipFill>
            <a:blip r:embed="rId92">
              <a:extLst/>
            </a:blip>
            <a:stretch>
              <a:fillRect/>
            </a:stretch>
          </p:blipFill>
          <p:spPr>
            <a:xfrm>
              <a:off x="6902008" y="1251836"/>
              <a:ext cx="245531" cy="310628"/>
            </a:xfrm>
            <a:prstGeom prst="rect">
              <a:avLst/>
            </a:prstGeom>
            <a:effectLst/>
          </p:spPr>
        </p:pic>
        <p:pic>
          <p:nvPicPr>
            <p:cNvPr id="686" name="Linea Forma" descr="Linea Forma"/>
            <p:cNvPicPr>
              <a:picLocks noChangeAspect="0"/>
            </p:cNvPicPr>
            <p:nvPr/>
          </p:nvPicPr>
          <p:blipFill>
            <a:blip r:embed="rId93">
              <a:extLst/>
            </a:blip>
            <a:stretch>
              <a:fillRect/>
            </a:stretch>
          </p:blipFill>
          <p:spPr>
            <a:xfrm>
              <a:off x="7158101" y="1265517"/>
              <a:ext cx="273920" cy="282022"/>
            </a:xfrm>
            <a:prstGeom prst="rect">
              <a:avLst/>
            </a:prstGeom>
            <a:effectLst/>
          </p:spPr>
        </p:pic>
        <p:pic>
          <p:nvPicPr>
            <p:cNvPr id="688" name="Linea Forma" descr="Linea Forma"/>
            <p:cNvPicPr>
              <a:picLocks noChangeAspect="0"/>
            </p:cNvPicPr>
            <p:nvPr/>
          </p:nvPicPr>
          <p:blipFill>
            <a:blip r:embed="rId94">
              <a:extLst/>
            </a:blip>
            <a:stretch>
              <a:fillRect/>
            </a:stretch>
          </p:blipFill>
          <p:spPr>
            <a:xfrm>
              <a:off x="1365" y="1836076"/>
              <a:ext cx="252613" cy="313899"/>
            </a:xfrm>
            <a:prstGeom prst="rect">
              <a:avLst/>
            </a:prstGeom>
            <a:effectLst/>
          </p:spPr>
        </p:pic>
        <p:pic>
          <p:nvPicPr>
            <p:cNvPr id="690" name="Linea Forma" descr="Linea Forma"/>
            <p:cNvPicPr>
              <a:picLocks noChangeAspect="0"/>
            </p:cNvPicPr>
            <p:nvPr/>
          </p:nvPicPr>
          <p:blipFill>
            <a:blip r:embed="rId95">
              <a:extLst/>
            </a:blip>
            <a:stretch>
              <a:fillRect/>
            </a:stretch>
          </p:blipFill>
          <p:spPr>
            <a:xfrm>
              <a:off x="543097" y="1821967"/>
              <a:ext cx="206611" cy="326990"/>
            </a:xfrm>
            <a:prstGeom prst="rect">
              <a:avLst/>
            </a:prstGeom>
            <a:effectLst/>
          </p:spPr>
        </p:pic>
        <p:pic>
          <p:nvPicPr>
            <p:cNvPr id="692" name="Linea Forma" descr="Linea Forma"/>
            <p:cNvPicPr>
              <a:picLocks noChangeAspect="0"/>
            </p:cNvPicPr>
            <p:nvPr/>
          </p:nvPicPr>
          <p:blipFill>
            <a:blip r:embed="rId96">
              <a:extLst/>
            </a:blip>
            <a:stretch>
              <a:fillRect/>
            </a:stretch>
          </p:blipFill>
          <p:spPr>
            <a:xfrm>
              <a:off x="736415" y="1878322"/>
              <a:ext cx="237517" cy="281466"/>
            </a:xfrm>
            <a:prstGeom prst="rect">
              <a:avLst/>
            </a:prstGeom>
            <a:effectLst/>
          </p:spPr>
        </p:pic>
        <p:pic>
          <p:nvPicPr>
            <p:cNvPr id="694" name="Linea Forma" descr="Linea Forma"/>
            <p:cNvPicPr>
              <a:picLocks noChangeAspect="0"/>
            </p:cNvPicPr>
            <p:nvPr/>
          </p:nvPicPr>
          <p:blipFill>
            <a:blip r:embed="rId97">
              <a:extLst/>
            </a:blip>
            <a:stretch>
              <a:fillRect/>
            </a:stretch>
          </p:blipFill>
          <p:spPr>
            <a:xfrm>
              <a:off x="955033" y="1726490"/>
              <a:ext cx="192205" cy="419950"/>
            </a:xfrm>
            <a:prstGeom prst="rect">
              <a:avLst/>
            </a:prstGeom>
            <a:effectLst/>
          </p:spPr>
        </p:pic>
        <p:pic>
          <p:nvPicPr>
            <p:cNvPr id="696" name="Linea Forma" descr="Linea Forma"/>
            <p:cNvPicPr>
              <a:picLocks noChangeAspect="0"/>
            </p:cNvPicPr>
            <p:nvPr/>
          </p:nvPicPr>
          <p:blipFill>
            <a:blip r:embed="rId98">
              <a:extLst/>
            </a:blip>
            <a:stretch>
              <a:fillRect/>
            </a:stretch>
          </p:blipFill>
          <p:spPr>
            <a:xfrm>
              <a:off x="1454362" y="1694956"/>
              <a:ext cx="219333" cy="434523"/>
            </a:xfrm>
            <a:prstGeom prst="rect">
              <a:avLst/>
            </a:prstGeom>
            <a:effectLst/>
          </p:spPr>
        </p:pic>
        <p:pic>
          <p:nvPicPr>
            <p:cNvPr id="698" name="Linea Forma" descr="Linea Forma"/>
            <p:cNvPicPr>
              <a:picLocks noChangeAspect="0"/>
            </p:cNvPicPr>
            <p:nvPr/>
          </p:nvPicPr>
          <p:blipFill>
            <a:blip r:embed="rId99">
              <a:extLst/>
            </a:blip>
            <a:stretch>
              <a:fillRect/>
            </a:stretch>
          </p:blipFill>
          <p:spPr>
            <a:xfrm>
              <a:off x="1604034" y="1829023"/>
              <a:ext cx="108900" cy="290427"/>
            </a:xfrm>
            <a:prstGeom prst="rect">
              <a:avLst/>
            </a:prstGeom>
            <a:effectLst/>
          </p:spPr>
        </p:pic>
        <p:pic>
          <p:nvPicPr>
            <p:cNvPr id="700" name="Linea Linea" descr="Linea Linea"/>
            <p:cNvPicPr>
              <a:picLocks noChangeAspect="0"/>
            </p:cNvPicPr>
            <p:nvPr/>
          </p:nvPicPr>
          <p:blipFill>
            <a:blip r:embed="rId5">
              <a:extLst/>
            </a:blip>
            <a:stretch>
              <a:fillRect/>
            </a:stretch>
          </p:blipFill>
          <p:spPr>
            <a:xfrm>
              <a:off x="1582283" y="1727655"/>
              <a:ext cx="152401" cy="76201"/>
            </a:xfrm>
            <a:prstGeom prst="rect">
              <a:avLst/>
            </a:prstGeom>
            <a:effectLst/>
          </p:spPr>
        </p:pic>
        <p:pic>
          <p:nvPicPr>
            <p:cNvPr id="702" name="Linea Forma" descr="Linea Forma"/>
            <p:cNvPicPr>
              <a:picLocks noChangeAspect="0"/>
            </p:cNvPicPr>
            <p:nvPr/>
          </p:nvPicPr>
          <p:blipFill>
            <a:blip r:embed="rId100">
              <a:extLst/>
            </a:blip>
            <a:stretch>
              <a:fillRect/>
            </a:stretch>
          </p:blipFill>
          <p:spPr>
            <a:xfrm>
              <a:off x="1751699" y="1845373"/>
              <a:ext cx="232351" cy="305226"/>
            </a:xfrm>
            <a:prstGeom prst="rect">
              <a:avLst/>
            </a:prstGeom>
            <a:effectLst/>
          </p:spPr>
        </p:pic>
        <p:pic>
          <p:nvPicPr>
            <p:cNvPr id="704" name="Linea Forma" descr="Linea Forma"/>
            <p:cNvPicPr>
              <a:picLocks noChangeAspect="0"/>
            </p:cNvPicPr>
            <p:nvPr/>
          </p:nvPicPr>
          <p:blipFill>
            <a:blip r:embed="rId101">
              <a:extLst/>
            </a:blip>
            <a:stretch>
              <a:fillRect/>
            </a:stretch>
          </p:blipFill>
          <p:spPr>
            <a:xfrm>
              <a:off x="1969005" y="1863287"/>
              <a:ext cx="261444" cy="488978"/>
            </a:xfrm>
            <a:prstGeom prst="rect">
              <a:avLst/>
            </a:prstGeom>
            <a:effectLst/>
          </p:spPr>
        </p:pic>
        <p:pic>
          <p:nvPicPr>
            <p:cNvPr id="706" name="Linea Forma" descr="Linea Forma"/>
            <p:cNvPicPr>
              <a:picLocks noChangeAspect="0"/>
            </p:cNvPicPr>
            <p:nvPr/>
          </p:nvPicPr>
          <p:blipFill>
            <a:blip r:embed="rId102">
              <a:extLst/>
            </a:blip>
            <a:stretch>
              <a:fillRect/>
            </a:stretch>
          </p:blipFill>
          <p:spPr>
            <a:xfrm>
              <a:off x="2231888" y="1842933"/>
              <a:ext cx="291986" cy="306249"/>
            </a:xfrm>
            <a:prstGeom prst="rect">
              <a:avLst/>
            </a:prstGeom>
            <a:effectLst/>
          </p:spPr>
        </p:pic>
        <p:pic>
          <p:nvPicPr>
            <p:cNvPr id="708" name="Linea Forma" descr="Linea Forma"/>
            <p:cNvPicPr>
              <a:picLocks noChangeAspect="0"/>
            </p:cNvPicPr>
            <p:nvPr/>
          </p:nvPicPr>
          <p:blipFill>
            <a:blip r:embed="rId103">
              <a:extLst/>
            </a:blip>
            <a:stretch>
              <a:fillRect/>
            </a:stretch>
          </p:blipFill>
          <p:spPr>
            <a:xfrm>
              <a:off x="2486542" y="1856328"/>
              <a:ext cx="256416" cy="277790"/>
            </a:xfrm>
            <a:prstGeom prst="rect">
              <a:avLst/>
            </a:prstGeom>
            <a:effectLst/>
          </p:spPr>
        </p:pic>
        <p:pic>
          <p:nvPicPr>
            <p:cNvPr id="710" name="Linea Forma" descr="Linea Forma"/>
            <p:cNvPicPr>
              <a:picLocks noChangeAspect="0"/>
            </p:cNvPicPr>
            <p:nvPr/>
          </p:nvPicPr>
          <p:blipFill>
            <a:blip r:embed="rId104">
              <a:extLst/>
            </a:blip>
            <a:stretch>
              <a:fillRect/>
            </a:stretch>
          </p:blipFill>
          <p:spPr>
            <a:xfrm>
              <a:off x="2726102" y="1855200"/>
              <a:ext cx="241064" cy="476621"/>
            </a:xfrm>
            <a:prstGeom prst="rect">
              <a:avLst/>
            </a:prstGeom>
            <a:effectLst/>
          </p:spPr>
        </p:pic>
        <p:pic>
          <p:nvPicPr>
            <p:cNvPr id="712" name="Linea Forma" descr="Linea Forma"/>
            <p:cNvPicPr>
              <a:picLocks noChangeAspect="0"/>
            </p:cNvPicPr>
            <p:nvPr/>
          </p:nvPicPr>
          <p:blipFill>
            <a:blip r:embed="rId105">
              <a:extLst/>
            </a:blip>
            <a:stretch>
              <a:fillRect/>
            </a:stretch>
          </p:blipFill>
          <p:spPr>
            <a:xfrm>
              <a:off x="2929738" y="1872653"/>
              <a:ext cx="252847" cy="486118"/>
            </a:xfrm>
            <a:prstGeom prst="rect">
              <a:avLst/>
            </a:prstGeom>
            <a:effectLst/>
          </p:spPr>
        </p:pic>
        <p:pic>
          <p:nvPicPr>
            <p:cNvPr id="714" name="Linea Forma" descr="Linea Forma"/>
            <p:cNvPicPr>
              <a:picLocks noChangeAspect="0"/>
            </p:cNvPicPr>
            <p:nvPr/>
          </p:nvPicPr>
          <p:blipFill>
            <a:blip r:embed="rId106">
              <a:extLst/>
            </a:blip>
            <a:stretch>
              <a:fillRect/>
            </a:stretch>
          </p:blipFill>
          <p:spPr>
            <a:xfrm>
              <a:off x="3165016" y="1844113"/>
              <a:ext cx="169797" cy="299809"/>
            </a:xfrm>
            <a:prstGeom prst="rect">
              <a:avLst/>
            </a:prstGeom>
            <a:effectLst/>
          </p:spPr>
        </p:pic>
        <p:pic>
          <p:nvPicPr>
            <p:cNvPr id="716" name="Linea Forma" descr="Linea Forma"/>
            <p:cNvPicPr>
              <a:picLocks noChangeAspect="0"/>
            </p:cNvPicPr>
            <p:nvPr/>
          </p:nvPicPr>
          <p:blipFill>
            <a:blip r:embed="rId107">
              <a:extLst/>
            </a:blip>
            <a:stretch>
              <a:fillRect/>
            </a:stretch>
          </p:blipFill>
          <p:spPr>
            <a:xfrm>
              <a:off x="3206553" y="1741825"/>
              <a:ext cx="134800" cy="101270"/>
            </a:xfrm>
            <a:prstGeom prst="rect">
              <a:avLst/>
            </a:prstGeom>
            <a:effectLst/>
          </p:spPr>
        </p:pic>
        <p:pic>
          <p:nvPicPr>
            <p:cNvPr id="718" name="Linea Forma" descr="Linea Forma"/>
            <p:cNvPicPr>
              <a:picLocks noChangeAspect="0"/>
            </p:cNvPicPr>
            <p:nvPr/>
          </p:nvPicPr>
          <p:blipFill>
            <a:blip r:embed="rId108">
              <a:extLst/>
            </a:blip>
            <a:stretch>
              <a:fillRect/>
            </a:stretch>
          </p:blipFill>
          <p:spPr>
            <a:xfrm>
              <a:off x="3296985" y="1885806"/>
              <a:ext cx="225984" cy="258740"/>
            </a:xfrm>
            <a:prstGeom prst="rect">
              <a:avLst/>
            </a:prstGeom>
            <a:effectLst/>
          </p:spPr>
        </p:pic>
        <p:pic>
          <p:nvPicPr>
            <p:cNvPr id="720" name="Linea Forma" descr="Linea Forma"/>
            <p:cNvPicPr>
              <a:picLocks noChangeAspect="0"/>
            </p:cNvPicPr>
            <p:nvPr/>
          </p:nvPicPr>
          <p:blipFill>
            <a:blip r:embed="rId109">
              <a:extLst/>
            </a:blip>
            <a:stretch>
              <a:fillRect/>
            </a:stretch>
          </p:blipFill>
          <p:spPr>
            <a:xfrm>
              <a:off x="3722532" y="1807590"/>
              <a:ext cx="475017" cy="289433"/>
            </a:xfrm>
            <a:prstGeom prst="rect">
              <a:avLst/>
            </a:prstGeom>
            <a:effectLst/>
          </p:spPr>
        </p:pic>
        <p:pic>
          <p:nvPicPr>
            <p:cNvPr id="722" name="Linea Forma" descr="Linea Forma"/>
            <p:cNvPicPr>
              <a:picLocks noChangeAspect="0"/>
            </p:cNvPicPr>
            <p:nvPr/>
          </p:nvPicPr>
          <p:blipFill>
            <a:blip r:embed="rId110">
              <a:extLst/>
            </a:blip>
            <a:stretch>
              <a:fillRect/>
            </a:stretch>
          </p:blipFill>
          <p:spPr>
            <a:xfrm>
              <a:off x="4225449" y="1838833"/>
              <a:ext cx="303974" cy="250088"/>
            </a:xfrm>
            <a:prstGeom prst="rect">
              <a:avLst/>
            </a:prstGeom>
            <a:effectLst/>
          </p:spPr>
        </p:pic>
        <p:pic>
          <p:nvPicPr>
            <p:cNvPr id="724" name="Linea Forma" descr="Linea Forma"/>
            <p:cNvPicPr>
              <a:picLocks noChangeAspect="0"/>
            </p:cNvPicPr>
            <p:nvPr/>
          </p:nvPicPr>
          <p:blipFill>
            <a:blip r:embed="rId111">
              <a:extLst/>
            </a:blip>
            <a:stretch>
              <a:fillRect/>
            </a:stretch>
          </p:blipFill>
          <p:spPr>
            <a:xfrm>
              <a:off x="4545279" y="1817532"/>
              <a:ext cx="277347" cy="272301"/>
            </a:xfrm>
            <a:prstGeom prst="rect">
              <a:avLst/>
            </a:prstGeom>
            <a:effectLst/>
          </p:spPr>
        </p:pic>
        <p:pic>
          <p:nvPicPr>
            <p:cNvPr id="726" name="Linea Forma" descr="Linea Forma"/>
            <p:cNvPicPr>
              <a:picLocks noChangeAspect="0"/>
            </p:cNvPicPr>
            <p:nvPr/>
          </p:nvPicPr>
          <p:blipFill>
            <a:blip r:embed="rId112">
              <a:extLst/>
            </a:blip>
            <a:stretch>
              <a:fillRect/>
            </a:stretch>
          </p:blipFill>
          <p:spPr>
            <a:xfrm>
              <a:off x="4835667" y="1804548"/>
              <a:ext cx="238743" cy="280521"/>
            </a:xfrm>
            <a:prstGeom prst="rect">
              <a:avLst/>
            </a:prstGeom>
            <a:effectLst/>
          </p:spPr>
        </p:pic>
        <p:pic>
          <p:nvPicPr>
            <p:cNvPr id="728" name="Linea Forma" descr="Linea Forma"/>
            <p:cNvPicPr>
              <a:picLocks noChangeAspect="0"/>
            </p:cNvPicPr>
            <p:nvPr/>
          </p:nvPicPr>
          <p:blipFill>
            <a:blip r:embed="rId113">
              <a:extLst/>
            </a:blip>
            <a:stretch>
              <a:fillRect/>
            </a:stretch>
          </p:blipFill>
          <p:spPr>
            <a:xfrm>
              <a:off x="5077693" y="1823118"/>
              <a:ext cx="258460" cy="281937"/>
            </a:xfrm>
            <a:prstGeom prst="rect">
              <a:avLst/>
            </a:prstGeom>
            <a:effectLst/>
          </p:spPr>
        </p:pic>
        <p:pic>
          <p:nvPicPr>
            <p:cNvPr id="730" name="Linea Forma" descr="Linea Forma"/>
            <p:cNvPicPr>
              <a:picLocks noChangeAspect="0"/>
            </p:cNvPicPr>
            <p:nvPr/>
          </p:nvPicPr>
          <p:blipFill>
            <a:blip r:embed="rId114">
              <a:extLst/>
            </a:blip>
            <a:stretch>
              <a:fillRect/>
            </a:stretch>
          </p:blipFill>
          <p:spPr>
            <a:xfrm>
              <a:off x="1774" y="2706243"/>
              <a:ext cx="311635" cy="304557"/>
            </a:xfrm>
            <a:prstGeom prst="rect">
              <a:avLst/>
            </a:prstGeom>
            <a:effectLst/>
          </p:spPr>
        </p:pic>
        <p:pic>
          <p:nvPicPr>
            <p:cNvPr id="732" name="Linea Forma" descr="Linea Forma"/>
            <p:cNvPicPr>
              <a:picLocks noChangeAspect="0"/>
            </p:cNvPicPr>
            <p:nvPr/>
          </p:nvPicPr>
          <p:blipFill>
            <a:blip r:embed="rId115">
              <a:extLst/>
            </a:blip>
            <a:stretch>
              <a:fillRect/>
            </a:stretch>
          </p:blipFill>
          <p:spPr>
            <a:xfrm>
              <a:off x="293879" y="2711915"/>
              <a:ext cx="384200" cy="331241"/>
            </a:xfrm>
            <a:prstGeom prst="rect">
              <a:avLst/>
            </a:prstGeom>
            <a:effectLst/>
          </p:spPr>
        </p:pic>
        <p:pic>
          <p:nvPicPr>
            <p:cNvPr id="734" name="Linea Forma" descr="Linea Forma"/>
            <p:cNvPicPr>
              <a:picLocks noChangeAspect="0"/>
            </p:cNvPicPr>
            <p:nvPr/>
          </p:nvPicPr>
          <p:blipFill>
            <a:blip r:embed="rId116">
              <a:extLst/>
            </a:blip>
            <a:stretch>
              <a:fillRect/>
            </a:stretch>
          </p:blipFill>
          <p:spPr>
            <a:xfrm>
              <a:off x="593871" y="2753150"/>
              <a:ext cx="100530" cy="564166"/>
            </a:xfrm>
            <a:prstGeom prst="rect">
              <a:avLst/>
            </a:prstGeom>
            <a:effectLst/>
          </p:spPr>
        </p:pic>
        <p:pic>
          <p:nvPicPr>
            <p:cNvPr id="736" name="Linea Forma" descr="Linea Forma"/>
            <p:cNvPicPr>
              <a:picLocks noChangeAspect="0"/>
            </p:cNvPicPr>
            <p:nvPr/>
          </p:nvPicPr>
          <p:blipFill>
            <a:blip r:embed="rId117">
              <a:extLst/>
            </a:blip>
            <a:stretch>
              <a:fillRect/>
            </a:stretch>
          </p:blipFill>
          <p:spPr>
            <a:xfrm>
              <a:off x="672481" y="2718310"/>
              <a:ext cx="461677" cy="279970"/>
            </a:xfrm>
            <a:prstGeom prst="rect">
              <a:avLst/>
            </a:prstGeom>
            <a:effectLst/>
          </p:spPr>
        </p:pic>
        <p:pic>
          <p:nvPicPr>
            <p:cNvPr id="738" name="Linea Forma" descr="Linea Forma"/>
            <p:cNvPicPr>
              <a:picLocks noChangeAspect="0"/>
            </p:cNvPicPr>
            <p:nvPr/>
          </p:nvPicPr>
          <p:blipFill>
            <a:blip r:embed="rId118">
              <a:extLst/>
            </a:blip>
            <a:stretch>
              <a:fillRect/>
            </a:stretch>
          </p:blipFill>
          <p:spPr>
            <a:xfrm>
              <a:off x="979479" y="2598342"/>
              <a:ext cx="131790" cy="127631"/>
            </a:xfrm>
            <a:prstGeom prst="rect">
              <a:avLst/>
            </a:prstGeom>
            <a:effectLst/>
          </p:spPr>
        </p:pic>
        <p:pic>
          <p:nvPicPr>
            <p:cNvPr id="740" name="Linea Forma" descr="Linea Forma"/>
            <p:cNvPicPr>
              <a:picLocks noChangeAspect="0"/>
            </p:cNvPicPr>
            <p:nvPr/>
          </p:nvPicPr>
          <p:blipFill>
            <a:blip r:embed="rId119">
              <a:extLst/>
            </a:blip>
            <a:stretch>
              <a:fillRect/>
            </a:stretch>
          </p:blipFill>
          <p:spPr>
            <a:xfrm>
              <a:off x="1093991" y="2713368"/>
              <a:ext cx="227387" cy="279518"/>
            </a:xfrm>
            <a:prstGeom prst="rect">
              <a:avLst/>
            </a:prstGeom>
            <a:effectLst/>
          </p:spPr>
        </p:pic>
        <p:pic>
          <p:nvPicPr>
            <p:cNvPr id="742" name="Linea Forma" descr="Linea Forma"/>
            <p:cNvPicPr>
              <a:picLocks noChangeAspect="0"/>
            </p:cNvPicPr>
            <p:nvPr/>
          </p:nvPicPr>
          <p:blipFill>
            <a:blip r:embed="rId120">
              <a:extLst/>
            </a:blip>
            <a:stretch>
              <a:fillRect/>
            </a:stretch>
          </p:blipFill>
          <p:spPr>
            <a:xfrm>
              <a:off x="1303671" y="2714588"/>
              <a:ext cx="118240" cy="272979"/>
            </a:xfrm>
            <a:prstGeom prst="rect">
              <a:avLst/>
            </a:prstGeom>
            <a:effectLst/>
          </p:spPr>
        </p:pic>
        <p:pic>
          <p:nvPicPr>
            <p:cNvPr id="744" name="Linea Linea" descr="Linea Linea"/>
            <p:cNvPicPr>
              <a:picLocks noChangeAspect="0"/>
            </p:cNvPicPr>
            <p:nvPr/>
          </p:nvPicPr>
          <p:blipFill>
            <a:blip r:embed="rId5">
              <a:extLst/>
            </a:blip>
            <a:stretch>
              <a:fillRect/>
            </a:stretch>
          </p:blipFill>
          <p:spPr>
            <a:xfrm>
              <a:off x="1268371" y="2597454"/>
              <a:ext cx="152401" cy="76201"/>
            </a:xfrm>
            <a:prstGeom prst="rect">
              <a:avLst/>
            </a:prstGeom>
            <a:effectLst/>
          </p:spPr>
        </p:pic>
        <p:pic>
          <p:nvPicPr>
            <p:cNvPr id="746" name="Linea Forma" descr="Linea Forma"/>
            <p:cNvPicPr>
              <a:picLocks noChangeAspect="0"/>
            </p:cNvPicPr>
            <p:nvPr/>
          </p:nvPicPr>
          <p:blipFill>
            <a:blip r:embed="rId121">
              <a:extLst/>
            </a:blip>
            <a:stretch>
              <a:fillRect/>
            </a:stretch>
          </p:blipFill>
          <p:spPr>
            <a:xfrm>
              <a:off x="1458393" y="2585578"/>
              <a:ext cx="116685" cy="401475"/>
            </a:xfrm>
            <a:prstGeom prst="rect">
              <a:avLst/>
            </a:prstGeom>
            <a:effectLst/>
          </p:spPr>
        </p:pic>
        <p:pic>
          <p:nvPicPr>
            <p:cNvPr id="748" name="Linea Forma" descr="Linea Forma"/>
            <p:cNvPicPr>
              <a:picLocks noChangeAspect="0"/>
            </p:cNvPicPr>
            <p:nvPr/>
          </p:nvPicPr>
          <p:blipFill>
            <a:blip r:embed="rId122">
              <a:extLst/>
            </a:blip>
            <a:stretch>
              <a:fillRect/>
            </a:stretch>
          </p:blipFill>
          <p:spPr>
            <a:xfrm>
              <a:off x="1414653" y="2669640"/>
              <a:ext cx="278661" cy="128272"/>
            </a:xfrm>
            <a:prstGeom prst="rect">
              <a:avLst/>
            </a:prstGeom>
            <a:effectLst/>
          </p:spPr>
        </p:pic>
        <p:pic>
          <p:nvPicPr>
            <p:cNvPr id="750" name="Linea Forma" descr="Linea Forma"/>
            <p:cNvPicPr>
              <a:picLocks noChangeAspect="0"/>
            </p:cNvPicPr>
            <p:nvPr/>
          </p:nvPicPr>
          <p:blipFill>
            <a:blip r:embed="rId123">
              <a:extLst/>
            </a:blip>
            <a:stretch>
              <a:fillRect/>
            </a:stretch>
          </p:blipFill>
          <p:spPr>
            <a:xfrm>
              <a:off x="1599372" y="2723301"/>
              <a:ext cx="283597" cy="313315"/>
            </a:xfrm>
            <a:prstGeom prst="rect">
              <a:avLst/>
            </a:prstGeom>
            <a:effectLst/>
          </p:spPr>
        </p:pic>
        <p:pic>
          <p:nvPicPr>
            <p:cNvPr id="752" name="Linea Forma" descr="Linea Forma"/>
            <p:cNvPicPr>
              <a:picLocks noChangeAspect="0"/>
            </p:cNvPicPr>
            <p:nvPr/>
          </p:nvPicPr>
          <p:blipFill>
            <a:blip r:embed="rId124">
              <a:extLst/>
            </a:blip>
            <a:stretch>
              <a:fillRect/>
            </a:stretch>
          </p:blipFill>
          <p:spPr>
            <a:xfrm>
              <a:off x="2142311" y="2729747"/>
              <a:ext cx="247496" cy="314540"/>
            </a:xfrm>
            <a:prstGeom prst="rect">
              <a:avLst/>
            </a:prstGeom>
            <a:effectLst/>
          </p:spPr>
        </p:pic>
        <p:pic>
          <p:nvPicPr>
            <p:cNvPr id="754" name="Linea Forma" descr="Linea Forma"/>
            <p:cNvPicPr>
              <a:picLocks noChangeAspect="0"/>
            </p:cNvPicPr>
            <p:nvPr/>
          </p:nvPicPr>
          <p:blipFill>
            <a:blip r:embed="rId125">
              <a:extLst/>
            </a:blip>
            <a:stretch>
              <a:fillRect/>
            </a:stretch>
          </p:blipFill>
          <p:spPr>
            <a:xfrm>
              <a:off x="2359385" y="2596364"/>
              <a:ext cx="272396" cy="430139"/>
            </a:xfrm>
            <a:prstGeom prst="rect">
              <a:avLst/>
            </a:prstGeom>
            <a:effectLst/>
          </p:spPr>
        </p:pic>
        <p:pic>
          <p:nvPicPr>
            <p:cNvPr id="756" name="Linea Forma" descr="Linea Forma"/>
            <p:cNvPicPr>
              <a:picLocks noChangeAspect="0"/>
            </p:cNvPicPr>
            <p:nvPr/>
          </p:nvPicPr>
          <p:blipFill>
            <a:blip r:embed="rId126">
              <a:extLst/>
            </a:blip>
            <a:stretch>
              <a:fillRect/>
            </a:stretch>
          </p:blipFill>
          <p:spPr>
            <a:xfrm>
              <a:off x="2853874" y="2740470"/>
              <a:ext cx="301094" cy="295972"/>
            </a:xfrm>
            <a:prstGeom prst="rect">
              <a:avLst/>
            </a:prstGeom>
            <a:effectLst/>
          </p:spPr>
        </p:pic>
        <p:pic>
          <p:nvPicPr>
            <p:cNvPr id="758" name="Linea Forma" descr="Linea Forma"/>
            <p:cNvPicPr>
              <a:picLocks noChangeAspect="0"/>
            </p:cNvPicPr>
            <p:nvPr/>
          </p:nvPicPr>
          <p:blipFill>
            <a:blip r:embed="rId127">
              <a:extLst/>
            </a:blip>
            <a:stretch>
              <a:fillRect/>
            </a:stretch>
          </p:blipFill>
          <p:spPr>
            <a:xfrm>
              <a:off x="3098631" y="2601072"/>
              <a:ext cx="138085" cy="417183"/>
            </a:xfrm>
            <a:prstGeom prst="rect">
              <a:avLst/>
            </a:prstGeom>
            <a:effectLst/>
          </p:spPr>
        </p:pic>
        <p:pic>
          <p:nvPicPr>
            <p:cNvPr id="760" name="Linea Forma" descr="Linea Forma"/>
            <p:cNvPicPr>
              <a:picLocks noChangeAspect="0"/>
            </p:cNvPicPr>
            <p:nvPr/>
          </p:nvPicPr>
          <p:blipFill>
            <a:blip r:embed="rId128">
              <a:extLst/>
            </a:blip>
            <a:stretch>
              <a:fillRect/>
            </a:stretch>
          </p:blipFill>
          <p:spPr>
            <a:xfrm>
              <a:off x="3220515" y="2759182"/>
              <a:ext cx="287604" cy="281559"/>
            </a:xfrm>
            <a:prstGeom prst="rect">
              <a:avLst/>
            </a:prstGeom>
            <a:effectLst/>
          </p:spPr>
        </p:pic>
        <p:pic>
          <p:nvPicPr>
            <p:cNvPr id="762" name="Linea Forma" descr="Linea Forma"/>
            <p:cNvPicPr>
              <a:picLocks noChangeAspect="0"/>
            </p:cNvPicPr>
            <p:nvPr/>
          </p:nvPicPr>
          <p:blipFill>
            <a:blip r:embed="rId129">
              <a:extLst/>
            </a:blip>
            <a:stretch>
              <a:fillRect/>
            </a:stretch>
          </p:blipFill>
          <p:spPr>
            <a:xfrm>
              <a:off x="3499305" y="2586536"/>
              <a:ext cx="267498" cy="491198"/>
            </a:xfrm>
            <a:prstGeom prst="rect">
              <a:avLst/>
            </a:prstGeom>
            <a:effectLst/>
          </p:spPr>
        </p:pic>
        <p:pic>
          <p:nvPicPr>
            <p:cNvPr id="764" name="Linea Forma" descr="Linea Forma"/>
            <p:cNvPicPr>
              <a:picLocks noChangeAspect="0"/>
            </p:cNvPicPr>
            <p:nvPr/>
          </p:nvPicPr>
          <p:blipFill>
            <a:blip r:embed="rId130">
              <a:extLst/>
            </a:blip>
            <a:stretch>
              <a:fillRect/>
            </a:stretch>
          </p:blipFill>
          <p:spPr>
            <a:xfrm>
              <a:off x="3740230" y="2804078"/>
              <a:ext cx="256546" cy="260790"/>
            </a:xfrm>
            <a:prstGeom prst="rect">
              <a:avLst/>
            </a:prstGeom>
            <a:effectLst/>
          </p:spPr>
        </p:pic>
        <p:pic>
          <p:nvPicPr>
            <p:cNvPr id="766" name="Linea Forma" descr="Linea Forma"/>
            <p:cNvPicPr>
              <a:picLocks noChangeAspect="0"/>
            </p:cNvPicPr>
            <p:nvPr/>
          </p:nvPicPr>
          <p:blipFill>
            <a:blip r:embed="rId131">
              <a:extLst/>
            </a:blip>
            <a:stretch>
              <a:fillRect/>
            </a:stretch>
          </p:blipFill>
          <p:spPr>
            <a:xfrm>
              <a:off x="3991074" y="2793034"/>
              <a:ext cx="226618" cy="271420"/>
            </a:xfrm>
            <a:prstGeom prst="rect">
              <a:avLst/>
            </a:prstGeom>
            <a:effectLst/>
          </p:spPr>
        </p:pic>
        <p:pic>
          <p:nvPicPr>
            <p:cNvPr id="768" name="Linea Forma" descr="Linea Forma"/>
            <p:cNvPicPr>
              <a:picLocks noChangeAspect="0"/>
            </p:cNvPicPr>
            <p:nvPr/>
          </p:nvPicPr>
          <p:blipFill>
            <a:blip r:embed="rId132">
              <a:extLst/>
            </a:blip>
            <a:stretch>
              <a:fillRect/>
            </a:stretch>
          </p:blipFill>
          <p:spPr>
            <a:xfrm>
              <a:off x="4163223" y="2819533"/>
              <a:ext cx="283363" cy="269053"/>
            </a:xfrm>
            <a:prstGeom prst="rect">
              <a:avLst/>
            </a:prstGeom>
            <a:effectLst/>
          </p:spPr>
        </p:pic>
        <p:pic>
          <p:nvPicPr>
            <p:cNvPr id="770" name="Linea Forma" descr="Linea Forma"/>
            <p:cNvPicPr>
              <a:picLocks noChangeAspect="0"/>
            </p:cNvPicPr>
            <p:nvPr/>
          </p:nvPicPr>
          <p:blipFill>
            <a:blip r:embed="rId133">
              <a:extLst/>
            </a:blip>
            <a:stretch>
              <a:fillRect/>
            </a:stretch>
          </p:blipFill>
          <p:spPr>
            <a:xfrm>
              <a:off x="4398037" y="2645018"/>
              <a:ext cx="192425" cy="439561"/>
            </a:xfrm>
            <a:prstGeom prst="rect">
              <a:avLst/>
            </a:prstGeom>
            <a:effectLst/>
          </p:spPr>
        </p:pic>
        <p:pic>
          <p:nvPicPr>
            <p:cNvPr id="772" name="Linea Forma" descr="Linea Forma"/>
            <p:cNvPicPr>
              <a:picLocks noChangeAspect="0"/>
            </p:cNvPicPr>
            <p:nvPr/>
          </p:nvPicPr>
          <p:blipFill>
            <a:blip r:embed="rId134">
              <a:extLst/>
            </a:blip>
            <a:stretch>
              <a:fillRect/>
            </a:stretch>
          </p:blipFill>
          <p:spPr>
            <a:xfrm>
              <a:off x="4367115" y="2774029"/>
              <a:ext cx="223347" cy="92551"/>
            </a:xfrm>
            <a:prstGeom prst="rect">
              <a:avLst/>
            </a:prstGeom>
            <a:effectLst/>
          </p:spPr>
        </p:pic>
        <p:pic>
          <p:nvPicPr>
            <p:cNvPr id="774" name="Linea Forma" descr="Linea Forma"/>
            <p:cNvPicPr>
              <a:picLocks noChangeAspect="0"/>
            </p:cNvPicPr>
            <p:nvPr/>
          </p:nvPicPr>
          <p:blipFill>
            <a:blip r:embed="rId135">
              <a:extLst/>
            </a:blip>
            <a:stretch>
              <a:fillRect/>
            </a:stretch>
          </p:blipFill>
          <p:spPr>
            <a:xfrm>
              <a:off x="4537406" y="2763939"/>
              <a:ext cx="301570" cy="292965"/>
            </a:xfrm>
            <a:prstGeom prst="rect">
              <a:avLst/>
            </a:prstGeom>
            <a:effectLst/>
          </p:spPr>
        </p:pic>
        <p:pic>
          <p:nvPicPr>
            <p:cNvPr id="776" name="Linea Forma" descr="Linea Forma"/>
            <p:cNvPicPr>
              <a:picLocks noChangeAspect="0"/>
            </p:cNvPicPr>
            <p:nvPr/>
          </p:nvPicPr>
          <p:blipFill>
            <a:blip r:embed="rId136">
              <a:extLst/>
            </a:blip>
            <a:stretch>
              <a:fillRect/>
            </a:stretch>
          </p:blipFill>
          <p:spPr>
            <a:xfrm>
              <a:off x="80912" y="3371245"/>
              <a:ext cx="121319" cy="496481"/>
            </a:xfrm>
            <a:prstGeom prst="rect">
              <a:avLst/>
            </a:prstGeom>
            <a:effectLst/>
          </p:spPr>
        </p:pic>
        <p:pic>
          <p:nvPicPr>
            <p:cNvPr id="778" name="Linea Forma" descr="Linea Forma"/>
            <p:cNvPicPr>
              <a:picLocks noChangeAspect="0"/>
            </p:cNvPicPr>
            <p:nvPr/>
          </p:nvPicPr>
          <p:blipFill>
            <a:blip r:embed="rId137">
              <a:extLst/>
            </a:blip>
            <a:stretch>
              <a:fillRect/>
            </a:stretch>
          </p:blipFill>
          <p:spPr>
            <a:xfrm>
              <a:off x="60632" y="3366446"/>
              <a:ext cx="297200" cy="329183"/>
            </a:xfrm>
            <a:prstGeom prst="rect">
              <a:avLst/>
            </a:prstGeom>
            <a:effectLst/>
          </p:spPr>
        </p:pic>
        <p:pic>
          <p:nvPicPr>
            <p:cNvPr id="780" name="Linea Forma" descr="Linea Forma"/>
            <p:cNvPicPr>
              <a:picLocks noChangeAspect="0"/>
            </p:cNvPicPr>
            <p:nvPr/>
          </p:nvPicPr>
          <p:blipFill>
            <a:blip r:embed="rId138">
              <a:extLst/>
            </a:blip>
            <a:stretch>
              <a:fillRect/>
            </a:stretch>
          </p:blipFill>
          <p:spPr>
            <a:xfrm>
              <a:off x="371274" y="3385504"/>
              <a:ext cx="298556" cy="289836"/>
            </a:xfrm>
            <a:prstGeom prst="rect">
              <a:avLst/>
            </a:prstGeom>
            <a:effectLst/>
          </p:spPr>
        </p:pic>
        <p:pic>
          <p:nvPicPr>
            <p:cNvPr id="782" name="Linea Linea" descr="Linea Linea"/>
            <p:cNvPicPr>
              <a:picLocks noChangeAspect="0"/>
            </p:cNvPicPr>
            <p:nvPr/>
          </p:nvPicPr>
          <p:blipFill>
            <a:blip r:embed="rId5">
              <a:extLst/>
            </a:blip>
            <a:stretch>
              <a:fillRect/>
            </a:stretch>
          </p:blipFill>
          <p:spPr>
            <a:xfrm>
              <a:off x="496670" y="3326646"/>
              <a:ext cx="152401" cy="76201"/>
            </a:xfrm>
            <a:prstGeom prst="rect">
              <a:avLst/>
            </a:prstGeom>
            <a:effectLst/>
          </p:spPr>
        </p:pic>
        <p:pic>
          <p:nvPicPr>
            <p:cNvPr id="784" name="Linea Forma" descr="Linea Forma"/>
            <p:cNvPicPr>
              <a:picLocks noChangeAspect="0"/>
            </p:cNvPicPr>
            <p:nvPr/>
          </p:nvPicPr>
          <p:blipFill>
            <a:blip r:embed="rId139">
              <a:extLst/>
            </a:blip>
            <a:stretch>
              <a:fillRect/>
            </a:stretch>
          </p:blipFill>
          <p:spPr>
            <a:xfrm>
              <a:off x="688943" y="3394521"/>
              <a:ext cx="383087" cy="267715"/>
            </a:xfrm>
            <a:prstGeom prst="rect">
              <a:avLst/>
            </a:prstGeom>
            <a:effectLst/>
          </p:spPr>
        </p:pic>
        <p:pic>
          <p:nvPicPr>
            <p:cNvPr id="786" name="Linea Forma" descr="Linea Forma"/>
            <p:cNvPicPr>
              <a:picLocks noChangeAspect="0"/>
            </p:cNvPicPr>
            <p:nvPr/>
          </p:nvPicPr>
          <p:blipFill>
            <a:blip r:embed="rId140">
              <a:extLst/>
            </a:blip>
            <a:stretch>
              <a:fillRect/>
            </a:stretch>
          </p:blipFill>
          <p:spPr>
            <a:xfrm>
              <a:off x="1054687" y="3388637"/>
              <a:ext cx="272396" cy="307044"/>
            </a:xfrm>
            <a:prstGeom prst="rect">
              <a:avLst/>
            </a:prstGeom>
            <a:effectLst/>
          </p:spPr>
        </p:pic>
        <p:pic>
          <p:nvPicPr>
            <p:cNvPr id="788" name="Linea Forma" descr="Linea Forma"/>
            <p:cNvPicPr>
              <a:picLocks noChangeAspect="0"/>
            </p:cNvPicPr>
            <p:nvPr/>
          </p:nvPicPr>
          <p:blipFill>
            <a:blip r:embed="rId141">
              <a:extLst/>
            </a:blip>
            <a:stretch>
              <a:fillRect/>
            </a:stretch>
          </p:blipFill>
          <p:spPr>
            <a:xfrm>
              <a:off x="696953" y="3532651"/>
              <a:ext cx="90594" cy="164489"/>
            </a:xfrm>
            <a:prstGeom prst="rect">
              <a:avLst/>
            </a:prstGeom>
            <a:effectLst/>
          </p:spPr>
        </p:pic>
        <p:pic>
          <p:nvPicPr>
            <p:cNvPr id="790" name="Linea Forma" descr="Linea Forma"/>
            <p:cNvPicPr>
              <a:picLocks noChangeAspect="0"/>
            </p:cNvPicPr>
            <p:nvPr/>
          </p:nvPicPr>
          <p:blipFill>
            <a:blip r:embed="rId142">
              <a:extLst/>
            </a:blip>
            <a:stretch>
              <a:fillRect/>
            </a:stretch>
          </p:blipFill>
          <p:spPr>
            <a:xfrm>
              <a:off x="1626447" y="3402198"/>
              <a:ext cx="246713" cy="301946"/>
            </a:xfrm>
            <a:prstGeom prst="rect">
              <a:avLst/>
            </a:prstGeom>
            <a:effectLst/>
          </p:spPr>
        </p:pic>
        <p:pic>
          <p:nvPicPr>
            <p:cNvPr id="792" name="Linea Forma" descr="Linea Forma"/>
            <p:cNvPicPr>
              <a:picLocks noChangeAspect="0"/>
            </p:cNvPicPr>
            <p:nvPr/>
          </p:nvPicPr>
          <p:blipFill>
            <a:blip r:embed="rId143">
              <a:extLst/>
            </a:blip>
            <a:stretch>
              <a:fillRect/>
            </a:stretch>
          </p:blipFill>
          <p:spPr>
            <a:xfrm>
              <a:off x="1920587" y="3218012"/>
              <a:ext cx="201087" cy="550458"/>
            </a:xfrm>
            <a:prstGeom prst="rect">
              <a:avLst/>
            </a:prstGeom>
            <a:effectLst/>
          </p:spPr>
        </p:pic>
        <p:pic>
          <p:nvPicPr>
            <p:cNvPr id="794" name="Linea Forma" descr="Linea Forma"/>
            <p:cNvPicPr>
              <a:picLocks noChangeAspect="0"/>
            </p:cNvPicPr>
            <p:nvPr/>
          </p:nvPicPr>
          <p:blipFill>
            <a:blip r:embed="rId144">
              <a:extLst/>
            </a:blip>
            <a:stretch>
              <a:fillRect/>
            </a:stretch>
          </p:blipFill>
          <p:spPr>
            <a:xfrm>
              <a:off x="2113419" y="3415194"/>
              <a:ext cx="191928" cy="268856"/>
            </a:xfrm>
            <a:prstGeom prst="rect">
              <a:avLst/>
            </a:prstGeom>
            <a:effectLst/>
          </p:spPr>
        </p:pic>
        <p:pic>
          <p:nvPicPr>
            <p:cNvPr id="796" name="Linea Forma" descr="Linea Forma"/>
            <p:cNvPicPr>
              <a:picLocks noChangeAspect="0"/>
            </p:cNvPicPr>
            <p:nvPr/>
          </p:nvPicPr>
          <p:blipFill>
            <a:blip r:embed="rId145">
              <a:extLst/>
            </a:blip>
            <a:stretch>
              <a:fillRect/>
            </a:stretch>
          </p:blipFill>
          <p:spPr>
            <a:xfrm>
              <a:off x="2630975" y="3427117"/>
              <a:ext cx="98903" cy="312281"/>
            </a:xfrm>
            <a:prstGeom prst="rect">
              <a:avLst/>
            </a:prstGeom>
            <a:effectLst/>
          </p:spPr>
        </p:pic>
        <p:pic>
          <p:nvPicPr>
            <p:cNvPr id="798" name="Linea Forma" descr="Linea Forma"/>
            <p:cNvPicPr>
              <a:picLocks noChangeAspect="0"/>
            </p:cNvPicPr>
            <p:nvPr/>
          </p:nvPicPr>
          <p:blipFill>
            <a:blip r:embed="rId146">
              <a:extLst/>
            </a:blip>
            <a:stretch>
              <a:fillRect/>
            </a:stretch>
          </p:blipFill>
          <p:spPr>
            <a:xfrm>
              <a:off x="2649181" y="3261286"/>
              <a:ext cx="133016" cy="121941"/>
            </a:xfrm>
            <a:prstGeom prst="rect">
              <a:avLst/>
            </a:prstGeom>
            <a:effectLst/>
          </p:spPr>
        </p:pic>
        <p:pic>
          <p:nvPicPr>
            <p:cNvPr id="800" name="Linea Forma" descr="Linea Forma"/>
            <p:cNvPicPr>
              <a:picLocks noChangeAspect="0"/>
            </p:cNvPicPr>
            <p:nvPr/>
          </p:nvPicPr>
          <p:blipFill>
            <a:blip r:embed="rId147">
              <a:extLst/>
            </a:blip>
            <a:stretch>
              <a:fillRect/>
            </a:stretch>
          </p:blipFill>
          <p:spPr>
            <a:xfrm>
              <a:off x="2779024" y="3435643"/>
              <a:ext cx="228797" cy="305264"/>
            </a:xfrm>
            <a:prstGeom prst="rect">
              <a:avLst/>
            </a:prstGeom>
            <a:effectLst/>
          </p:spPr>
        </p:pic>
        <p:pic>
          <p:nvPicPr>
            <p:cNvPr id="802" name="Linea Forma" descr="Linea Forma"/>
            <p:cNvPicPr>
              <a:picLocks noChangeAspect="0"/>
            </p:cNvPicPr>
            <p:nvPr/>
          </p:nvPicPr>
          <p:blipFill>
            <a:blip r:embed="rId148">
              <a:extLst/>
            </a:blip>
            <a:stretch>
              <a:fillRect/>
            </a:stretch>
          </p:blipFill>
          <p:spPr>
            <a:xfrm>
              <a:off x="2979658" y="3438814"/>
              <a:ext cx="268586" cy="278178"/>
            </a:xfrm>
            <a:prstGeom prst="rect">
              <a:avLst/>
            </a:prstGeom>
            <a:effectLst/>
          </p:spPr>
        </p:pic>
        <p:pic>
          <p:nvPicPr>
            <p:cNvPr id="804" name="Linea Linea" descr="Linea Linea"/>
            <p:cNvPicPr>
              <a:picLocks noChangeAspect="0"/>
            </p:cNvPicPr>
            <p:nvPr/>
          </p:nvPicPr>
          <p:blipFill>
            <a:blip r:embed="rId5">
              <a:extLst/>
            </a:blip>
            <a:stretch>
              <a:fillRect/>
            </a:stretch>
          </p:blipFill>
          <p:spPr>
            <a:xfrm>
              <a:off x="2746374" y="3584969"/>
              <a:ext cx="152401" cy="76201"/>
            </a:xfrm>
            <a:prstGeom prst="rect">
              <a:avLst/>
            </a:prstGeom>
            <a:effectLst/>
          </p:spPr>
        </p:pic>
        <p:pic>
          <p:nvPicPr>
            <p:cNvPr id="806" name="Linea Forma" descr="Linea Forma"/>
            <p:cNvPicPr>
              <a:picLocks noChangeAspect="0"/>
            </p:cNvPicPr>
            <p:nvPr/>
          </p:nvPicPr>
          <p:blipFill>
            <a:blip r:embed="rId149">
              <a:extLst/>
            </a:blip>
            <a:stretch>
              <a:fillRect/>
            </a:stretch>
          </p:blipFill>
          <p:spPr>
            <a:xfrm>
              <a:off x="3146175" y="3284111"/>
              <a:ext cx="142860" cy="445727"/>
            </a:xfrm>
            <a:prstGeom prst="rect">
              <a:avLst/>
            </a:prstGeom>
            <a:effectLst/>
          </p:spPr>
        </p:pic>
        <p:pic>
          <p:nvPicPr>
            <p:cNvPr id="808" name="Linea Forma" descr="Linea Forma"/>
            <p:cNvPicPr>
              <a:picLocks noChangeAspect="0"/>
            </p:cNvPicPr>
            <p:nvPr/>
          </p:nvPicPr>
          <p:blipFill>
            <a:blip r:embed="rId150">
              <a:extLst/>
            </a:blip>
            <a:stretch>
              <a:fillRect/>
            </a:stretch>
          </p:blipFill>
          <p:spPr>
            <a:xfrm>
              <a:off x="3280412" y="3468756"/>
              <a:ext cx="119800" cy="282382"/>
            </a:xfrm>
            <a:prstGeom prst="rect">
              <a:avLst/>
            </a:prstGeom>
            <a:effectLst/>
          </p:spPr>
        </p:pic>
        <p:pic>
          <p:nvPicPr>
            <p:cNvPr id="810" name="Linea Linea" descr="Linea Linea"/>
            <p:cNvPicPr>
              <a:picLocks noChangeAspect="0"/>
            </p:cNvPicPr>
            <p:nvPr/>
          </p:nvPicPr>
          <p:blipFill>
            <a:blip r:embed="rId5">
              <a:extLst/>
            </a:blip>
            <a:stretch>
              <a:fillRect/>
            </a:stretch>
          </p:blipFill>
          <p:spPr>
            <a:xfrm>
              <a:off x="3282641" y="3369155"/>
              <a:ext cx="152401" cy="76201"/>
            </a:xfrm>
            <a:prstGeom prst="rect">
              <a:avLst/>
            </a:prstGeom>
            <a:effectLst/>
          </p:spPr>
        </p:pic>
        <p:pic>
          <p:nvPicPr>
            <p:cNvPr id="812" name="Linea Forma" descr="Linea Forma"/>
            <p:cNvPicPr>
              <a:picLocks noChangeAspect="0"/>
            </p:cNvPicPr>
            <p:nvPr/>
          </p:nvPicPr>
          <p:blipFill>
            <a:blip r:embed="rId151">
              <a:extLst/>
            </a:blip>
            <a:stretch>
              <a:fillRect/>
            </a:stretch>
          </p:blipFill>
          <p:spPr>
            <a:xfrm>
              <a:off x="3400722" y="3466224"/>
              <a:ext cx="98883" cy="508858"/>
            </a:xfrm>
            <a:prstGeom prst="rect">
              <a:avLst/>
            </a:prstGeom>
            <a:effectLst/>
          </p:spPr>
        </p:pic>
        <p:pic>
          <p:nvPicPr>
            <p:cNvPr id="814" name="Linea Forma" descr="Linea Forma"/>
            <p:cNvPicPr>
              <a:picLocks noChangeAspect="0"/>
            </p:cNvPicPr>
            <p:nvPr/>
          </p:nvPicPr>
          <p:blipFill>
            <a:blip r:embed="rId152">
              <a:extLst/>
            </a:blip>
            <a:stretch>
              <a:fillRect/>
            </a:stretch>
          </p:blipFill>
          <p:spPr>
            <a:xfrm>
              <a:off x="3415569" y="3462232"/>
              <a:ext cx="217119" cy="305724"/>
            </a:xfrm>
            <a:prstGeom prst="rect">
              <a:avLst/>
            </a:prstGeom>
            <a:effectLst/>
          </p:spPr>
        </p:pic>
        <p:pic>
          <p:nvPicPr>
            <p:cNvPr id="816" name="Linea Forma" descr="Linea Forma"/>
            <p:cNvPicPr>
              <a:picLocks noChangeAspect="0"/>
            </p:cNvPicPr>
            <p:nvPr/>
          </p:nvPicPr>
          <p:blipFill>
            <a:blip r:embed="rId153">
              <a:extLst/>
            </a:blip>
            <a:stretch>
              <a:fillRect/>
            </a:stretch>
          </p:blipFill>
          <p:spPr>
            <a:xfrm>
              <a:off x="3600975" y="3469083"/>
              <a:ext cx="551318" cy="326154"/>
            </a:xfrm>
            <a:prstGeom prst="rect">
              <a:avLst/>
            </a:prstGeom>
            <a:effectLst/>
          </p:spPr>
        </p:pic>
        <p:pic>
          <p:nvPicPr>
            <p:cNvPr id="818" name="Linea Forma" descr="Linea Forma"/>
            <p:cNvPicPr>
              <a:picLocks noChangeAspect="0"/>
            </p:cNvPicPr>
            <p:nvPr/>
          </p:nvPicPr>
          <p:blipFill>
            <a:blip r:embed="rId154">
              <a:extLst/>
            </a:blip>
            <a:stretch>
              <a:fillRect/>
            </a:stretch>
          </p:blipFill>
          <p:spPr>
            <a:xfrm>
              <a:off x="4132517" y="3339725"/>
              <a:ext cx="278100" cy="424483"/>
            </a:xfrm>
            <a:prstGeom prst="rect">
              <a:avLst/>
            </a:prstGeom>
            <a:effectLst/>
          </p:spPr>
        </p:pic>
        <p:pic>
          <p:nvPicPr>
            <p:cNvPr id="820" name="Linea Forma" descr="Linea Forma"/>
            <p:cNvPicPr>
              <a:picLocks noChangeAspect="0"/>
            </p:cNvPicPr>
            <p:nvPr/>
          </p:nvPicPr>
          <p:blipFill>
            <a:blip r:embed="rId155">
              <a:extLst/>
            </a:blip>
            <a:stretch>
              <a:fillRect/>
            </a:stretch>
          </p:blipFill>
          <p:spPr>
            <a:xfrm>
              <a:off x="4376384" y="3494900"/>
              <a:ext cx="263127" cy="280435"/>
            </a:xfrm>
            <a:prstGeom prst="rect">
              <a:avLst/>
            </a:prstGeom>
            <a:effectLst/>
          </p:spPr>
        </p:pic>
        <p:pic>
          <p:nvPicPr>
            <p:cNvPr id="822" name="Linea Forma" descr="Linea Forma"/>
            <p:cNvPicPr>
              <a:picLocks noChangeAspect="0"/>
            </p:cNvPicPr>
            <p:nvPr/>
          </p:nvPicPr>
          <p:blipFill>
            <a:blip r:embed="rId156">
              <a:extLst/>
            </a:blip>
            <a:stretch>
              <a:fillRect/>
            </a:stretch>
          </p:blipFill>
          <p:spPr>
            <a:xfrm>
              <a:off x="4611170" y="3489000"/>
              <a:ext cx="227806" cy="282706"/>
            </a:xfrm>
            <a:prstGeom prst="rect">
              <a:avLst/>
            </a:prstGeom>
            <a:effectLst/>
          </p:spPr>
        </p:pic>
        <p:pic>
          <p:nvPicPr>
            <p:cNvPr id="824" name="Linea Forma" descr="Linea Forma"/>
            <p:cNvPicPr>
              <a:picLocks noChangeAspect="0"/>
            </p:cNvPicPr>
            <p:nvPr/>
          </p:nvPicPr>
          <p:blipFill>
            <a:blip r:embed="rId157">
              <a:extLst/>
            </a:blip>
            <a:stretch>
              <a:fillRect/>
            </a:stretch>
          </p:blipFill>
          <p:spPr>
            <a:xfrm>
              <a:off x="4874139" y="3309715"/>
              <a:ext cx="95634" cy="462632"/>
            </a:xfrm>
            <a:prstGeom prst="rect">
              <a:avLst/>
            </a:prstGeom>
            <a:effectLst/>
          </p:spPr>
        </p:pic>
        <p:pic>
          <p:nvPicPr>
            <p:cNvPr id="826" name="Linea Forma" descr="Linea Forma"/>
            <p:cNvPicPr>
              <a:picLocks noChangeAspect="0"/>
            </p:cNvPicPr>
            <p:nvPr/>
          </p:nvPicPr>
          <p:blipFill>
            <a:blip r:embed="rId158">
              <a:extLst/>
            </a:blip>
            <a:stretch>
              <a:fillRect/>
            </a:stretch>
          </p:blipFill>
          <p:spPr>
            <a:xfrm>
              <a:off x="4808804" y="3454173"/>
              <a:ext cx="314655" cy="102360"/>
            </a:xfrm>
            <a:prstGeom prst="rect">
              <a:avLst/>
            </a:prstGeom>
            <a:effectLst/>
          </p:spPr>
        </p:pic>
        <p:pic>
          <p:nvPicPr>
            <p:cNvPr id="828" name="Linea Forma" descr="Linea Forma"/>
            <p:cNvPicPr>
              <a:picLocks noChangeAspect="0"/>
            </p:cNvPicPr>
            <p:nvPr/>
          </p:nvPicPr>
          <p:blipFill>
            <a:blip r:embed="rId159">
              <a:extLst/>
            </a:blip>
            <a:stretch>
              <a:fillRect/>
            </a:stretch>
          </p:blipFill>
          <p:spPr>
            <a:xfrm>
              <a:off x="5012015" y="3476416"/>
              <a:ext cx="258590" cy="295987"/>
            </a:xfrm>
            <a:prstGeom prst="rect">
              <a:avLst/>
            </a:prstGeom>
            <a:effectLst/>
          </p:spPr>
        </p:pic>
        <p:pic>
          <p:nvPicPr>
            <p:cNvPr id="830" name="Linea Forma" descr="Linea Forma"/>
            <p:cNvPicPr>
              <a:picLocks noChangeAspect="0"/>
            </p:cNvPicPr>
            <p:nvPr/>
          </p:nvPicPr>
          <p:blipFill>
            <a:blip r:embed="rId160">
              <a:extLst/>
            </a:blip>
            <a:stretch>
              <a:fillRect/>
            </a:stretch>
          </p:blipFill>
          <p:spPr>
            <a:xfrm>
              <a:off x="5240183" y="3483319"/>
              <a:ext cx="386843" cy="289028"/>
            </a:xfrm>
            <a:prstGeom prst="rect">
              <a:avLst/>
            </a:prstGeom>
            <a:effectLst/>
          </p:spPr>
        </p:pic>
        <p:pic>
          <p:nvPicPr>
            <p:cNvPr id="832" name="Linea Forma" descr="Linea Forma"/>
            <p:cNvPicPr>
              <a:picLocks noChangeAspect="0"/>
            </p:cNvPicPr>
            <p:nvPr/>
          </p:nvPicPr>
          <p:blipFill>
            <a:blip r:embed="rId161">
              <a:extLst/>
            </a:blip>
            <a:stretch>
              <a:fillRect/>
            </a:stretch>
          </p:blipFill>
          <p:spPr>
            <a:xfrm>
              <a:off x="5570445" y="3500465"/>
              <a:ext cx="246237" cy="306994"/>
            </a:xfrm>
            <a:prstGeom prst="rect">
              <a:avLst/>
            </a:prstGeom>
            <a:effectLst/>
          </p:spPr>
        </p:pic>
        <p:pic>
          <p:nvPicPr>
            <p:cNvPr id="834" name="Linea Forma" descr="Linea Forma"/>
            <p:cNvPicPr>
              <a:picLocks noChangeAspect="0"/>
            </p:cNvPicPr>
            <p:nvPr/>
          </p:nvPicPr>
          <p:blipFill>
            <a:blip r:embed="rId162">
              <a:extLst/>
            </a:blip>
            <a:stretch>
              <a:fillRect/>
            </a:stretch>
          </p:blipFill>
          <p:spPr>
            <a:xfrm>
              <a:off x="5813509" y="3507872"/>
              <a:ext cx="251686" cy="298264"/>
            </a:xfrm>
            <a:prstGeom prst="rect">
              <a:avLst/>
            </a:prstGeom>
            <a:effectLst/>
          </p:spPr>
        </p:pic>
        <p:pic>
          <p:nvPicPr>
            <p:cNvPr id="836" name="Linea Forma" descr="Linea Forma"/>
            <p:cNvPicPr>
              <a:picLocks noChangeAspect="0"/>
            </p:cNvPicPr>
            <p:nvPr/>
          </p:nvPicPr>
          <p:blipFill>
            <a:blip r:embed="rId163">
              <a:extLst/>
            </a:blip>
            <a:stretch>
              <a:fillRect/>
            </a:stretch>
          </p:blipFill>
          <p:spPr>
            <a:xfrm>
              <a:off x="6043693" y="3369155"/>
              <a:ext cx="207888" cy="443990"/>
            </a:xfrm>
            <a:prstGeom prst="rect">
              <a:avLst/>
            </a:prstGeom>
            <a:effectLst/>
          </p:spPr>
        </p:pic>
        <p:pic>
          <p:nvPicPr>
            <p:cNvPr id="838" name="Linea Forma" descr="Linea Forma"/>
            <p:cNvPicPr>
              <a:picLocks noChangeAspect="0"/>
            </p:cNvPicPr>
            <p:nvPr/>
          </p:nvPicPr>
          <p:blipFill>
            <a:blip r:embed="rId164">
              <a:extLst/>
            </a:blip>
            <a:stretch>
              <a:fillRect/>
            </a:stretch>
          </p:blipFill>
          <p:spPr>
            <a:xfrm>
              <a:off x="5956295" y="3463982"/>
              <a:ext cx="347604" cy="93777"/>
            </a:xfrm>
            <a:prstGeom prst="rect">
              <a:avLst/>
            </a:prstGeom>
            <a:effectLst/>
          </p:spPr>
        </p:pic>
        <p:pic>
          <p:nvPicPr>
            <p:cNvPr id="840" name="Linea Forma" descr="Linea Forma"/>
            <p:cNvPicPr>
              <a:picLocks noChangeAspect="0"/>
            </p:cNvPicPr>
            <p:nvPr/>
          </p:nvPicPr>
          <p:blipFill>
            <a:blip r:embed="rId165">
              <a:extLst/>
            </a:blip>
            <a:stretch>
              <a:fillRect/>
            </a:stretch>
          </p:blipFill>
          <p:spPr>
            <a:xfrm>
              <a:off x="6191729" y="3498829"/>
              <a:ext cx="248403" cy="303874"/>
            </a:xfrm>
            <a:prstGeom prst="rect">
              <a:avLst/>
            </a:prstGeom>
            <a:effectLst/>
          </p:spPr>
        </p:pic>
        <p:pic>
          <p:nvPicPr>
            <p:cNvPr id="842" name="Linea Forma" descr="Linea Forma"/>
            <p:cNvPicPr>
              <a:picLocks noChangeAspect="0"/>
            </p:cNvPicPr>
            <p:nvPr/>
          </p:nvPicPr>
          <p:blipFill>
            <a:blip r:embed="rId166">
              <a:extLst/>
            </a:blip>
            <a:stretch>
              <a:fillRect/>
            </a:stretch>
          </p:blipFill>
          <p:spPr>
            <a:xfrm>
              <a:off x="-13946" y="3954470"/>
              <a:ext cx="317545" cy="476355"/>
            </a:xfrm>
            <a:prstGeom prst="rect">
              <a:avLst/>
            </a:prstGeom>
            <a:effectLst/>
          </p:spPr>
        </p:pic>
        <p:pic>
          <p:nvPicPr>
            <p:cNvPr id="844" name="Linea Forma" descr="Linea Forma"/>
            <p:cNvPicPr>
              <a:picLocks noChangeAspect="0"/>
            </p:cNvPicPr>
            <p:nvPr/>
          </p:nvPicPr>
          <p:blipFill>
            <a:blip r:embed="rId167">
              <a:extLst/>
            </a:blip>
            <a:stretch>
              <a:fillRect/>
            </a:stretch>
          </p:blipFill>
          <p:spPr>
            <a:xfrm>
              <a:off x="278255" y="4144055"/>
              <a:ext cx="247698" cy="275539"/>
            </a:xfrm>
            <a:prstGeom prst="rect">
              <a:avLst/>
            </a:prstGeom>
            <a:effectLst/>
          </p:spPr>
        </p:pic>
        <p:pic>
          <p:nvPicPr>
            <p:cNvPr id="846" name="Linea Forma" descr="Linea Forma"/>
            <p:cNvPicPr>
              <a:picLocks noChangeAspect="0"/>
            </p:cNvPicPr>
            <p:nvPr/>
          </p:nvPicPr>
          <p:blipFill>
            <a:blip r:embed="rId168">
              <a:extLst/>
            </a:blip>
            <a:stretch>
              <a:fillRect/>
            </a:stretch>
          </p:blipFill>
          <p:spPr>
            <a:xfrm>
              <a:off x="772528" y="4147880"/>
              <a:ext cx="256385" cy="471376"/>
            </a:xfrm>
            <a:prstGeom prst="rect">
              <a:avLst/>
            </a:prstGeom>
            <a:effectLst/>
          </p:spPr>
        </p:pic>
        <p:pic>
          <p:nvPicPr>
            <p:cNvPr id="848" name="Linea Forma" descr="Linea Forma"/>
            <p:cNvPicPr>
              <a:picLocks noChangeAspect="0"/>
            </p:cNvPicPr>
            <p:nvPr/>
          </p:nvPicPr>
          <p:blipFill>
            <a:blip r:embed="rId169">
              <a:extLst/>
            </a:blip>
            <a:stretch>
              <a:fillRect/>
            </a:stretch>
          </p:blipFill>
          <p:spPr>
            <a:xfrm>
              <a:off x="1016961" y="4136495"/>
              <a:ext cx="306852" cy="292016"/>
            </a:xfrm>
            <a:prstGeom prst="rect">
              <a:avLst/>
            </a:prstGeom>
            <a:effectLst/>
          </p:spPr>
        </p:pic>
        <p:pic>
          <p:nvPicPr>
            <p:cNvPr id="850" name="Linea Forma" descr="Linea Forma"/>
            <p:cNvPicPr>
              <a:picLocks noChangeAspect="0"/>
            </p:cNvPicPr>
            <p:nvPr/>
          </p:nvPicPr>
          <p:blipFill>
            <a:blip r:embed="rId170">
              <a:extLst/>
            </a:blip>
            <a:stretch>
              <a:fillRect/>
            </a:stretch>
          </p:blipFill>
          <p:spPr>
            <a:xfrm>
              <a:off x="1262882" y="4152824"/>
              <a:ext cx="227697" cy="258185"/>
            </a:xfrm>
            <a:prstGeom prst="rect">
              <a:avLst/>
            </a:prstGeom>
            <a:effectLst/>
          </p:spPr>
        </p:pic>
        <p:pic>
          <p:nvPicPr>
            <p:cNvPr id="852" name="Linea Forma" descr="Linea Forma"/>
            <p:cNvPicPr>
              <a:picLocks noChangeAspect="0"/>
            </p:cNvPicPr>
            <p:nvPr/>
          </p:nvPicPr>
          <p:blipFill>
            <a:blip r:embed="rId171">
              <a:extLst/>
            </a:blip>
            <a:stretch>
              <a:fillRect/>
            </a:stretch>
          </p:blipFill>
          <p:spPr>
            <a:xfrm>
              <a:off x="1457977" y="4027789"/>
              <a:ext cx="156859" cy="403038"/>
            </a:xfrm>
            <a:prstGeom prst="rect">
              <a:avLst/>
            </a:prstGeom>
            <a:effectLst/>
          </p:spPr>
        </p:pic>
        <p:pic>
          <p:nvPicPr>
            <p:cNvPr id="854" name="Linea Forma" descr="Linea Forma"/>
            <p:cNvPicPr>
              <a:picLocks noChangeAspect="0"/>
            </p:cNvPicPr>
            <p:nvPr/>
          </p:nvPicPr>
          <p:blipFill>
            <a:blip r:embed="rId172">
              <a:extLst/>
            </a:blip>
            <a:stretch>
              <a:fillRect/>
            </a:stretch>
          </p:blipFill>
          <p:spPr>
            <a:xfrm>
              <a:off x="1592461" y="4150257"/>
              <a:ext cx="283969" cy="274534"/>
            </a:xfrm>
            <a:prstGeom prst="rect">
              <a:avLst/>
            </a:prstGeom>
            <a:effectLst/>
          </p:spPr>
        </p:pic>
        <p:pic>
          <p:nvPicPr>
            <p:cNvPr id="856" name="Linea Forma" descr="Linea Forma"/>
            <p:cNvPicPr>
              <a:picLocks noChangeAspect="0"/>
            </p:cNvPicPr>
            <p:nvPr/>
          </p:nvPicPr>
          <p:blipFill>
            <a:blip r:embed="rId173">
              <a:extLst/>
            </a:blip>
            <a:stretch>
              <a:fillRect/>
            </a:stretch>
          </p:blipFill>
          <p:spPr>
            <a:xfrm>
              <a:off x="1800229" y="4046028"/>
              <a:ext cx="216807" cy="377615"/>
            </a:xfrm>
            <a:prstGeom prst="rect">
              <a:avLst/>
            </a:prstGeom>
            <a:effectLst/>
          </p:spPr>
        </p:pic>
        <p:pic>
          <p:nvPicPr>
            <p:cNvPr id="858" name="Linea Forma" descr="Linea Forma"/>
            <p:cNvPicPr>
              <a:picLocks noChangeAspect="0"/>
            </p:cNvPicPr>
            <p:nvPr/>
          </p:nvPicPr>
          <p:blipFill>
            <a:blip r:embed="rId174">
              <a:extLst/>
            </a:blip>
            <a:stretch>
              <a:fillRect/>
            </a:stretch>
          </p:blipFill>
          <p:spPr>
            <a:xfrm>
              <a:off x="2007497" y="4174645"/>
              <a:ext cx="238433" cy="280594"/>
            </a:xfrm>
            <a:prstGeom prst="rect">
              <a:avLst/>
            </a:prstGeom>
            <a:effectLst/>
          </p:spPr>
        </p:pic>
        <p:pic>
          <p:nvPicPr>
            <p:cNvPr id="860" name="Linea Forma" descr="Linea Forma"/>
            <p:cNvPicPr>
              <a:picLocks noChangeAspect="0"/>
            </p:cNvPicPr>
            <p:nvPr/>
          </p:nvPicPr>
          <p:blipFill>
            <a:blip r:embed="rId175">
              <a:extLst/>
            </a:blip>
            <a:stretch>
              <a:fillRect/>
            </a:stretch>
          </p:blipFill>
          <p:spPr>
            <a:xfrm>
              <a:off x="2473968" y="4032051"/>
              <a:ext cx="203592" cy="424238"/>
            </a:xfrm>
            <a:prstGeom prst="rect">
              <a:avLst/>
            </a:prstGeom>
            <a:effectLst/>
          </p:spPr>
        </p:pic>
        <p:pic>
          <p:nvPicPr>
            <p:cNvPr id="862" name="Linea Forma" descr="Linea Forma"/>
            <p:cNvPicPr>
              <a:picLocks noChangeAspect="0"/>
            </p:cNvPicPr>
            <p:nvPr/>
          </p:nvPicPr>
          <p:blipFill>
            <a:blip r:embed="rId176">
              <a:extLst/>
            </a:blip>
            <a:stretch>
              <a:fillRect/>
            </a:stretch>
          </p:blipFill>
          <p:spPr>
            <a:xfrm>
              <a:off x="2437863" y="4189904"/>
              <a:ext cx="334524" cy="281356"/>
            </a:xfrm>
            <a:prstGeom prst="rect">
              <a:avLst/>
            </a:prstGeom>
            <a:effectLst/>
          </p:spPr>
        </p:pic>
        <p:pic>
          <p:nvPicPr>
            <p:cNvPr id="864" name="Linea Linea" descr="Linea Linea"/>
            <p:cNvPicPr>
              <a:picLocks noChangeAspect="0"/>
            </p:cNvPicPr>
            <p:nvPr/>
          </p:nvPicPr>
          <p:blipFill>
            <a:blip r:embed="rId5">
              <a:extLst/>
            </a:blip>
            <a:stretch>
              <a:fillRect/>
            </a:stretch>
          </p:blipFill>
          <p:spPr>
            <a:xfrm>
              <a:off x="2651547" y="4124506"/>
              <a:ext cx="152401" cy="76201"/>
            </a:xfrm>
            <a:prstGeom prst="rect">
              <a:avLst/>
            </a:prstGeom>
            <a:effectLst/>
          </p:spPr>
        </p:pic>
        <p:pic>
          <p:nvPicPr>
            <p:cNvPr id="866" name="Linea Forma" descr="Linea Forma"/>
            <p:cNvPicPr>
              <a:picLocks noChangeAspect="0"/>
            </p:cNvPicPr>
            <p:nvPr/>
          </p:nvPicPr>
          <p:blipFill>
            <a:blip r:embed="rId177">
              <a:extLst/>
            </a:blip>
            <a:stretch>
              <a:fillRect/>
            </a:stretch>
          </p:blipFill>
          <p:spPr>
            <a:xfrm>
              <a:off x="2787744" y="4173555"/>
              <a:ext cx="92551" cy="450151"/>
            </a:xfrm>
            <a:prstGeom prst="rect">
              <a:avLst/>
            </a:prstGeom>
            <a:effectLst/>
          </p:spPr>
        </p:pic>
        <p:pic>
          <p:nvPicPr>
            <p:cNvPr id="868" name="Linea Forma" descr="Linea Forma"/>
            <p:cNvPicPr>
              <a:picLocks noChangeAspect="0"/>
            </p:cNvPicPr>
            <p:nvPr/>
          </p:nvPicPr>
          <p:blipFill>
            <a:blip r:embed="rId178">
              <a:extLst/>
            </a:blip>
            <a:stretch>
              <a:fillRect/>
            </a:stretch>
          </p:blipFill>
          <p:spPr>
            <a:xfrm>
              <a:off x="2789755" y="4207626"/>
              <a:ext cx="240213" cy="265441"/>
            </a:xfrm>
            <a:prstGeom prst="rect">
              <a:avLst/>
            </a:prstGeom>
            <a:effectLst/>
          </p:spPr>
        </p:pic>
        <p:pic>
          <p:nvPicPr>
            <p:cNvPr id="870" name="Linea Forma" descr="Linea Forma"/>
            <p:cNvPicPr>
              <a:picLocks noChangeAspect="0"/>
            </p:cNvPicPr>
            <p:nvPr/>
          </p:nvPicPr>
          <p:blipFill>
            <a:blip r:embed="rId179">
              <a:extLst/>
            </a:blip>
            <a:stretch>
              <a:fillRect/>
            </a:stretch>
          </p:blipFill>
          <p:spPr>
            <a:xfrm>
              <a:off x="3040040" y="4193965"/>
              <a:ext cx="246255" cy="277617"/>
            </a:xfrm>
            <a:prstGeom prst="rect">
              <a:avLst/>
            </a:prstGeom>
            <a:effectLst/>
          </p:spPr>
        </p:pic>
        <p:pic>
          <p:nvPicPr>
            <p:cNvPr id="872" name="Linea Forma" descr="Linea Forma"/>
            <p:cNvPicPr>
              <a:picLocks noChangeAspect="0"/>
            </p:cNvPicPr>
            <p:nvPr/>
          </p:nvPicPr>
          <p:blipFill>
            <a:blip r:embed="rId180">
              <a:extLst/>
            </a:blip>
            <a:stretch>
              <a:fillRect/>
            </a:stretch>
          </p:blipFill>
          <p:spPr>
            <a:xfrm>
              <a:off x="3503302" y="4005529"/>
              <a:ext cx="344888" cy="451701"/>
            </a:xfrm>
            <a:prstGeom prst="rect">
              <a:avLst/>
            </a:prstGeom>
            <a:effectLst/>
          </p:spPr>
        </p:pic>
        <p:pic>
          <p:nvPicPr>
            <p:cNvPr id="874" name="Linea Linea" descr="Linea Linea"/>
            <p:cNvPicPr>
              <a:picLocks noChangeAspect="0"/>
            </p:cNvPicPr>
            <p:nvPr/>
          </p:nvPicPr>
          <p:blipFill>
            <a:blip r:embed="rId5">
              <a:extLst/>
            </a:blip>
            <a:stretch>
              <a:fillRect/>
            </a:stretch>
          </p:blipFill>
          <p:spPr>
            <a:xfrm>
              <a:off x="3746969" y="4098346"/>
              <a:ext cx="152401" cy="76201"/>
            </a:xfrm>
            <a:prstGeom prst="rect">
              <a:avLst/>
            </a:prstGeom>
            <a:effectLst/>
          </p:spPr>
        </p:pic>
        <p:pic>
          <p:nvPicPr>
            <p:cNvPr id="876" name="Linea Forma" descr="Linea Forma"/>
            <p:cNvPicPr>
              <a:picLocks noChangeAspect="0"/>
            </p:cNvPicPr>
            <p:nvPr/>
          </p:nvPicPr>
          <p:blipFill>
            <a:blip r:embed="rId181">
              <a:extLst/>
            </a:blip>
            <a:stretch>
              <a:fillRect/>
            </a:stretch>
          </p:blipFill>
          <p:spPr>
            <a:xfrm>
              <a:off x="4035483" y="4130717"/>
              <a:ext cx="296655" cy="311964"/>
            </a:xfrm>
            <a:prstGeom prst="rect">
              <a:avLst/>
            </a:prstGeom>
            <a:effectLst/>
          </p:spPr>
        </p:pic>
        <p:pic>
          <p:nvPicPr>
            <p:cNvPr id="878" name="Linea Forma" descr="Linea Forma"/>
            <p:cNvPicPr>
              <a:picLocks noChangeAspect="0"/>
            </p:cNvPicPr>
            <p:nvPr/>
          </p:nvPicPr>
          <p:blipFill>
            <a:blip r:embed="rId182">
              <a:extLst/>
            </a:blip>
            <a:stretch>
              <a:fillRect/>
            </a:stretch>
          </p:blipFill>
          <p:spPr>
            <a:xfrm>
              <a:off x="4331146" y="4140855"/>
              <a:ext cx="95820" cy="510011"/>
            </a:xfrm>
            <a:prstGeom prst="rect">
              <a:avLst/>
            </a:prstGeom>
            <a:effectLst/>
          </p:spPr>
        </p:pic>
        <p:pic>
          <p:nvPicPr>
            <p:cNvPr id="880" name="Linea Forma" descr="Linea Forma"/>
            <p:cNvPicPr>
              <a:picLocks noChangeAspect="0"/>
            </p:cNvPicPr>
            <p:nvPr/>
          </p:nvPicPr>
          <p:blipFill>
            <a:blip r:embed="rId183">
              <a:extLst/>
            </a:blip>
            <a:stretch>
              <a:fillRect/>
            </a:stretch>
          </p:blipFill>
          <p:spPr>
            <a:xfrm>
              <a:off x="4331146" y="4167995"/>
              <a:ext cx="247899" cy="276982"/>
            </a:xfrm>
            <a:prstGeom prst="rect">
              <a:avLst/>
            </a:prstGeom>
            <a:effectLst/>
          </p:spPr>
        </p:pic>
        <p:pic>
          <p:nvPicPr>
            <p:cNvPr id="882" name="Linea Forma" descr="Linea Forma"/>
            <p:cNvPicPr>
              <a:picLocks noChangeAspect="0"/>
            </p:cNvPicPr>
            <p:nvPr/>
          </p:nvPicPr>
          <p:blipFill>
            <a:blip r:embed="rId184">
              <a:extLst/>
            </a:blip>
            <a:stretch>
              <a:fillRect/>
            </a:stretch>
          </p:blipFill>
          <p:spPr>
            <a:xfrm>
              <a:off x="4561530" y="4171665"/>
              <a:ext cx="111770" cy="442310"/>
            </a:xfrm>
            <a:prstGeom prst="rect">
              <a:avLst/>
            </a:prstGeom>
            <a:effectLst/>
          </p:spPr>
        </p:pic>
        <p:pic>
          <p:nvPicPr>
            <p:cNvPr id="884" name="Linea Forma" descr="Linea Forma"/>
            <p:cNvPicPr>
              <a:picLocks noChangeAspect="0"/>
            </p:cNvPicPr>
            <p:nvPr/>
          </p:nvPicPr>
          <p:blipFill>
            <a:blip r:embed="rId185">
              <a:extLst/>
            </a:blip>
            <a:stretch>
              <a:fillRect/>
            </a:stretch>
          </p:blipFill>
          <p:spPr>
            <a:xfrm>
              <a:off x="4569850" y="4187500"/>
              <a:ext cx="223347" cy="269941"/>
            </a:xfrm>
            <a:prstGeom prst="rect">
              <a:avLst/>
            </a:prstGeom>
            <a:effectLst/>
          </p:spPr>
        </p:pic>
        <p:pic>
          <p:nvPicPr>
            <p:cNvPr id="886" name="Linea Forma" descr="Linea Forma"/>
            <p:cNvPicPr>
              <a:picLocks noChangeAspect="0"/>
            </p:cNvPicPr>
            <p:nvPr/>
          </p:nvPicPr>
          <p:blipFill>
            <a:blip r:embed="rId186">
              <a:extLst/>
            </a:blip>
            <a:stretch>
              <a:fillRect/>
            </a:stretch>
          </p:blipFill>
          <p:spPr>
            <a:xfrm>
              <a:off x="4779124" y="4157766"/>
              <a:ext cx="177569" cy="293833"/>
            </a:xfrm>
            <a:prstGeom prst="rect">
              <a:avLst/>
            </a:prstGeom>
            <a:effectLst/>
          </p:spPr>
        </p:pic>
        <p:pic>
          <p:nvPicPr>
            <p:cNvPr id="888" name="Linea Forma" descr="Linea Forma"/>
            <p:cNvPicPr>
              <a:picLocks noChangeAspect="0"/>
            </p:cNvPicPr>
            <p:nvPr/>
          </p:nvPicPr>
          <p:blipFill>
            <a:blip r:embed="rId187">
              <a:extLst/>
            </a:blip>
            <a:stretch>
              <a:fillRect/>
            </a:stretch>
          </p:blipFill>
          <p:spPr>
            <a:xfrm>
              <a:off x="4907851" y="4150428"/>
              <a:ext cx="251577" cy="264486"/>
            </a:xfrm>
            <a:prstGeom prst="rect">
              <a:avLst/>
            </a:prstGeom>
            <a:effectLst/>
          </p:spPr>
        </p:pic>
        <p:pic>
          <p:nvPicPr>
            <p:cNvPr id="890" name="Linea Forma" descr="Linea Forma"/>
            <p:cNvPicPr>
              <a:picLocks noChangeAspect="0"/>
            </p:cNvPicPr>
            <p:nvPr/>
          </p:nvPicPr>
          <p:blipFill>
            <a:blip r:embed="rId188">
              <a:extLst/>
            </a:blip>
            <a:stretch>
              <a:fillRect/>
            </a:stretch>
          </p:blipFill>
          <p:spPr>
            <a:xfrm>
              <a:off x="5139568" y="4140725"/>
              <a:ext cx="196436" cy="291881"/>
            </a:xfrm>
            <a:prstGeom prst="rect">
              <a:avLst/>
            </a:prstGeom>
            <a:effectLst/>
          </p:spPr>
        </p:pic>
        <p:pic>
          <p:nvPicPr>
            <p:cNvPr id="892" name="Linea Forma" descr="Linea Forma"/>
            <p:cNvPicPr>
              <a:picLocks noChangeAspect="0"/>
            </p:cNvPicPr>
            <p:nvPr/>
          </p:nvPicPr>
          <p:blipFill>
            <a:blip r:embed="rId189">
              <a:extLst/>
            </a:blip>
            <a:stretch>
              <a:fillRect/>
            </a:stretch>
          </p:blipFill>
          <p:spPr>
            <a:xfrm>
              <a:off x="5373762" y="4164258"/>
              <a:ext cx="272884" cy="283078"/>
            </a:xfrm>
            <a:prstGeom prst="rect">
              <a:avLst/>
            </a:prstGeom>
            <a:effectLst/>
          </p:spPr>
        </p:pic>
        <p:pic>
          <p:nvPicPr>
            <p:cNvPr id="894" name="Linea Forma" descr="Linea Forma"/>
            <p:cNvPicPr>
              <a:picLocks noChangeAspect="0"/>
            </p:cNvPicPr>
            <p:nvPr/>
          </p:nvPicPr>
          <p:blipFill>
            <a:blip r:embed="rId190">
              <a:extLst/>
            </a:blip>
            <a:stretch>
              <a:fillRect/>
            </a:stretch>
          </p:blipFill>
          <p:spPr>
            <a:xfrm>
              <a:off x="5560005" y="4030202"/>
              <a:ext cx="243597" cy="403252"/>
            </a:xfrm>
            <a:prstGeom prst="rect">
              <a:avLst/>
            </a:prstGeom>
            <a:effectLst/>
          </p:spPr>
        </p:pic>
        <p:pic>
          <p:nvPicPr>
            <p:cNvPr id="896" name="Linea Linea" descr="Linea Linea"/>
            <p:cNvPicPr>
              <a:picLocks noChangeAspect="0"/>
            </p:cNvPicPr>
            <p:nvPr/>
          </p:nvPicPr>
          <p:blipFill>
            <a:blip r:embed="rId5">
              <a:extLst/>
            </a:blip>
            <a:stretch>
              <a:fillRect/>
            </a:stretch>
          </p:blipFill>
          <p:spPr>
            <a:xfrm>
              <a:off x="5715460" y="4059107"/>
              <a:ext cx="152401" cy="76201"/>
            </a:xfrm>
            <a:prstGeom prst="rect">
              <a:avLst/>
            </a:prstGeom>
            <a:effectLst/>
          </p:spPr>
        </p:pic>
        <p:pic>
          <p:nvPicPr>
            <p:cNvPr id="898" name="Linea Forma" descr="Linea Forma"/>
            <p:cNvPicPr>
              <a:picLocks noChangeAspect="0"/>
            </p:cNvPicPr>
            <p:nvPr/>
          </p:nvPicPr>
          <p:blipFill>
            <a:blip r:embed="rId191">
              <a:extLst/>
            </a:blip>
            <a:stretch>
              <a:fillRect/>
            </a:stretch>
          </p:blipFill>
          <p:spPr>
            <a:xfrm>
              <a:off x="5843341" y="4174907"/>
              <a:ext cx="313413" cy="274314"/>
            </a:xfrm>
            <a:prstGeom prst="rect">
              <a:avLst/>
            </a:prstGeom>
            <a:effectLst/>
          </p:spPr>
        </p:pic>
        <p:pic>
          <p:nvPicPr>
            <p:cNvPr id="900" name="Linea Forma" descr="Linea Forma"/>
            <p:cNvPicPr>
              <a:picLocks noChangeAspect="0"/>
            </p:cNvPicPr>
            <p:nvPr/>
          </p:nvPicPr>
          <p:blipFill>
            <a:blip r:embed="rId192">
              <a:extLst/>
            </a:blip>
            <a:stretch>
              <a:fillRect/>
            </a:stretch>
          </p:blipFill>
          <p:spPr>
            <a:xfrm>
              <a:off x="6201539" y="4150602"/>
              <a:ext cx="220077" cy="282269"/>
            </a:xfrm>
            <a:prstGeom prst="rect">
              <a:avLst/>
            </a:prstGeom>
            <a:effectLst/>
          </p:spPr>
        </p:pic>
        <p:pic>
          <p:nvPicPr>
            <p:cNvPr id="902" name="Linea Forma" descr="Linea Forma"/>
            <p:cNvPicPr>
              <a:picLocks noChangeAspect="0"/>
            </p:cNvPicPr>
            <p:nvPr/>
          </p:nvPicPr>
          <p:blipFill>
            <a:blip r:embed="rId193">
              <a:extLst/>
            </a:blip>
            <a:stretch>
              <a:fillRect/>
            </a:stretch>
          </p:blipFill>
          <p:spPr>
            <a:xfrm>
              <a:off x="6441729" y="4147395"/>
              <a:ext cx="303609" cy="292149"/>
            </a:xfrm>
            <a:prstGeom prst="rect">
              <a:avLst/>
            </a:prstGeom>
            <a:effectLst/>
          </p:spPr>
        </p:pic>
        <p:pic>
          <p:nvPicPr>
            <p:cNvPr id="904" name="Linea Forma" descr="Linea Forma"/>
            <p:cNvPicPr>
              <a:picLocks noChangeAspect="0"/>
            </p:cNvPicPr>
            <p:nvPr/>
          </p:nvPicPr>
          <p:blipFill>
            <a:blip r:embed="rId194">
              <a:extLst/>
            </a:blip>
            <a:stretch>
              <a:fillRect/>
            </a:stretch>
          </p:blipFill>
          <p:spPr>
            <a:xfrm>
              <a:off x="6703577" y="4022998"/>
              <a:ext cx="130049" cy="403333"/>
            </a:xfrm>
            <a:prstGeom prst="rect">
              <a:avLst/>
            </a:prstGeom>
            <a:effectLst/>
          </p:spPr>
        </p:pic>
        <p:pic>
          <p:nvPicPr>
            <p:cNvPr id="906" name="Linea Forma" descr="Linea Forma"/>
            <p:cNvPicPr>
              <a:picLocks noChangeAspect="0"/>
            </p:cNvPicPr>
            <p:nvPr/>
          </p:nvPicPr>
          <p:blipFill>
            <a:blip r:embed="rId195">
              <a:extLst/>
            </a:blip>
            <a:stretch>
              <a:fillRect/>
            </a:stretch>
          </p:blipFill>
          <p:spPr>
            <a:xfrm>
              <a:off x="6622462" y="4117307"/>
              <a:ext cx="364850" cy="125909"/>
            </a:xfrm>
            <a:prstGeom prst="rect">
              <a:avLst/>
            </a:prstGeom>
            <a:effectLst/>
          </p:spPr>
        </p:pic>
        <p:pic>
          <p:nvPicPr>
            <p:cNvPr id="908" name="Linea Forma" descr="Linea Forma"/>
            <p:cNvPicPr>
              <a:picLocks noChangeAspect="0"/>
            </p:cNvPicPr>
            <p:nvPr/>
          </p:nvPicPr>
          <p:blipFill>
            <a:blip r:embed="rId196">
              <a:extLst/>
            </a:blip>
            <a:stretch>
              <a:fillRect/>
            </a:stretch>
          </p:blipFill>
          <p:spPr>
            <a:xfrm>
              <a:off x="6829363" y="4187459"/>
              <a:ext cx="225528" cy="261248"/>
            </a:xfrm>
            <a:prstGeom prst="rect">
              <a:avLst/>
            </a:prstGeom>
            <a:effectLst/>
          </p:spPr>
        </p:pic>
        <p:pic>
          <p:nvPicPr>
            <p:cNvPr id="910" name="Linea Forma" descr="Linea Forma"/>
            <p:cNvPicPr>
              <a:picLocks noChangeAspect="0"/>
            </p:cNvPicPr>
            <p:nvPr/>
          </p:nvPicPr>
          <p:blipFill>
            <a:blip r:embed="rId197">
              <a:extLst/>
            </a:blip>
            <a:stretch>
              <a:fillRect/>
            </a:stretch>
          </p:blipFill>
          <p:spPr>
            <a:xfrm>
              <a:off x="178349" y="4660565"/>
              <a:ext cx="161219" cy="550546"/>
            </a:xfrm>
            <a:prstGeom prst="rect">
              <a:avLst/>
            </a:prstGeom>
            <a:effectLst/>
          </p:spPr>
        </p:pic>
        <p:pic>
          <p:nvPicPr>
            <p:cNvPr id="912" name="Linea Forma" descr="Linea Forma"/>
            <p:cNvPicPr>
              <a:picLocks noChangeAspect="0"/>
            </p:cNvPicPr>
            <p:nvPr/>
          </p:nvPicPr>
          <p:blipFill>
            <a:blip r:embed="rId198">
              <a:extLst/>
            </a:blip>
            <a:stretch>
              <a:fillRect/>
            </a:stretch>
          </p:blipFill>
          <p:spPr>
            <a:xfrm>
              <a:off x="87399" y="4790897"/>
              <a:ext cx="439536" cy="304028"/>
            </a:xfrm>
            <a:prstGeom prst="rect">
              <a:avLst/>
            </a:prstGeom>
            <a:effectLst/>
          </p:spPr>
        </p:pic>
        <p:pic>
          <p:nvPicPr>
            <p:cNvPr id="914" name="Linea Forma" descr="Linea Forma"/>
            <p:cNvPicPr>
              <a:picLocks noChangeAspect="0"/>
            </p:cNvPicPr>
            <p:nvPr/>
          </p:nvPicPr>
          <p:blipFill>
            <a:blip r:embed="rId199">
              <a:extLst/>
            </a:blip>
            <a:stretch>
              <a:fillRect/>
            </a:stretch>
          </p:blipFill>
          <p:spPr>
            <a:xfrm>
              <a:off x="535860" y="4792083"/>
              <a:ext cx="173209" cy="279931"/>
            </a:xfrm>
            <a:prstGeom prst="rect">
              <a:avLst/>
            </a:prstGeom>
            <a:effectLst/>
          </p:spPr>
        </p:pic>
        <p:pic>
          <p:nvPicPr>
            <p:cNvPr id="916" name="Linea Forma" descr="Linea Forma"/>
            <p:cNvPicPr>
              <a:picLocks noChangeAspect="0"/>
            </p:cNvPicPr>
            <p:nvPr/>
          </p:nvPicPr>
          <p:blipFill>
            <a:blip r:embed="rId200">
              <a:extLst/>
            </a:blip>
            <a:stretch>
              <a:fillRect/>
            </a:stretch>
          </p:blipFill>
          <p:spPr>
            <a:xfrm>
              <a:off x="727065" y="4794552"/>
              <a:ext cx="299186" cy="295862"/>
            </a:xfrm>
            <a:prstGeom prst="rect">
              <a:avLst/>
            </a:prstGeom>
            <a:effectLst/>
          </p:spPr>
        </p:pic>
        <p:pic>
          <p:nvPicPr>
            <p:cNvPr id="918" name="Linea Forma" descr="Linea Forma"/>
            <p:cNvPicPr>
              <a:picLocks noChangeAspect="0"/>
            </p:cNvPicPr>
            <p:nvPr/>
          </p:nvPicPr>
          <p:blipFill>
            <a:blip r:embed="rId201">
              <a:extLst/>
            </a:blip>
            <a:stretch>
              <a:fillRect/>
            </a:stretch>
          </p:blipFill>
          <p:spPr>
            <a:xfrm>
              <a:off x="1049868" y="4810342"/>
              <a:ext cx="237976" cy="289592"/>
            </a:xfrm>
            <a:prstGeom prst="rect">
              <a:avLst/>
            </a:prstGeom>
            <a:effectLst/>
          </p:spPr>
        </p:pic>
        <p:pic>
          <p:nvPicPr>
            <p:cNvPr id="920" name="Linea Forma" descr="Linea Forma"/>
            <p:cNvPicPr>
              <a:picLocks noChangeAspect="0"/>
            </p:cNvPicPr>
            <p:nvPr/>
          </p:nvPicPr>
          <p:blipFill>
            <a:blip r:embed="rId202">
              <a:extLst/>
            </a:blip>
            <a:stretch>
              <a:fillRect/>
            </a:stretch>
          </p:blipFill>
          <p:spPr>
            <a:xfrm>
              <a:off x="1303388" y="4677372"/>
              <a:ext cx="95634" cy="428589"/>
            </a:xfrm>
            <a:prstGeom prst="rect">
              <a:avLst/>
            </a:prstGeom>
            <a:effectLst/>
          </p:spPr>
        </p:pic>
        <p:pic>
          <p:nvPicPr>
            <p:cNvPr id="922" name="Linea Forma" descr="Linea Forma"/>
            <p:cNvPicPr>
              <a:picLocks noChangeAspect="0"/>
            </p:cNvPicPr>
            <p:nvPr/>
          </p:nvPicPr>
          <p:blipFill>
            <a:blip r:embed="rId203">
              <a:extLst/>
            </a:blip>
            <a:stretch>
              <a:fillRect/>
            </a:stretch>
          </p:blipFill>
          <p:spPr>
            <a:xfrm>
              <a:off x="1427458" y="4791477"/>
              <a:ext cx="261052" cy="282774"/>
            </a:xfrm>
            <a:prstGeom prst="rect">
              <a:avLst/>
            </a:prstGeom>
            <a:effectLst/>
          </p:spPr>
        </p:pic>
        <p:pic>
          <p:nvPicPr>
            <p:cNvPr id="924" name="Linea Forma" descr="Linea Forma"/>
            <p:cNvPicPr>
              <a:picLocks noChangeAspect="0"/>
            </p:cNvPicPr>
            <p:nvPr/>
          </p:nvPicPr>
          <p:blipFill>
            <a:blip r:embed="rId204">
              <a:extLst/>
            </a:blip>
            <a:stretch>
              <a:fillRect/>
            </a:stretch>
          </p:blipFill>
          <p:spPr>
            <a:xfrm>
              <a:off x="-168812" y="-887403"/>
              <a:ext cx="469425" cy="346724"/>
            </a:xfrm>
            <a:prstGeom prst="rect">
              <a:avLst/>
            </a:prstGeom>
            <a:effectLst/>
          </p:spPr>
        </p:pic>
        <p:pic>
          <p:nvPicPr>
            <p:cNvPr id="926" name="Linea Forma" descr="Linea Forma"/>
            <p:cNvPicPr>
              <a:picLocks noChangeAspect="0"/>
            </p:cNvPicPr>
            <p:nvPr/>
          </p:nvPicPr>
          <p:blipFill>
            <a:blip r:embed="rId205">
              <a:extLst/>
            </a:blip>
            <a:stretch>
              <a:fillRect/>
            </a:stretch>
          </p:blipFill>
          <p:spPr>
            <a:xfrm>
              <a:off x="289769" y="-839371"/>
              <a:ext cx="232914" cy="285616"/>
            </a:xfrm>
            <a:prstGeom prst="rect">
              <a:avLst/>
            </a:prstGeom>
            <a:effectLst/>
          </p:spPr>
        </p:pic>
        <p:pic>
          <p:nvPicPr>
            <p:cNvPr id="928" name="Linea Forma" descr="Linea Forma"/>
            <p:cNvPicPr>
              <a:picLocks noChangeAspect="0"/>
            </p:cNvPicPr>
            <p:nvPr/>
          </p:nvPicPr>
          <p:blipFill>
            <a:blip r:embed="rId206">
              <a:extLst/>
            </a:blip>
            <a:stretch>
              <a:fillRect/>
            </a:stretch>
          </p:blipFill>
          <p:spPr>
            <a:xfrm>
              <a:off x="524086" y="-864904"/>
              <a:ext cx="198062" cy="314645"/>
            </a:xfrm>
            <a:prstGeom prst="rect">
              <a:avLst/>
            </a:prstGeom>
            <a:effectLst/>
          </p:spPr>
        </p:pic>
        <p:pic>
          <p:nvPicPr>
            <p:cNvPr id="930" name="Linea Forma" descr="Linea Forma"/>
            <p:cNvPicPr>
              <a:picLocks noChangeAspect="0"/>
            </p:cNvPicPr>
            <p:nvPr/>
          </p:nvPicPr>
          <p:blipFill>
            <a:blip r:embed="rId207">
              <a:extLst/>
            </a:blip>
            <a:stretch>
              <a:fillRect/>
            </a:stretch>
          </p:blipFill>
          <p:spPr>
            <a:xfrm>
              <a:off x="690797" y="-816910"/>
              <a:ext cx="211197" cy="275675"/>
            </a:xfrm>
            <a:prstGeom prst="rect">
              <a:avLst/>
            </a:prstGeom>
            <a:effectLst/>
          </p:spPr>
        </p:pic>
        <p:pic>
          <p:nvPicPr>
            <p:cNvPr id="932" name="Linea Forma" descr="Linea Forma"/>
            <p:cNvPicPr>
              <a:picLocks noChangeAspect="0"/>
            </p:cNvPicPr>
            <p:nvPr/>
          </p:nvPicPr>
          <p:blipFill>
            <a:blip r:embed="rId208">
              <a:extLst/>
            </a:blip>
            <a:stretch>
              <a:fillRect/>
            </a:stretch>
          </p:blipFill>
          <p:spPr>
            <a:xfrm>
              <a:off x="914081" y="-840451"/>
              <a:ext cx="256046" cy="298566"/>
            </a:xfrm>
            <a:prstGeom prst="rect">
              <a:avLst/>
            </a:prstGeom>
            <a:effectLst/>
          </p:spPr>
        </p:pic>
        <p:pic>
          <p:nvPicPr>
            <p:cNvPr id="934" name="Linea Forma" descr="Linea Forma"/>
            <p:cNvPicPr>
              <a:picLocks noChangeAspect="0"/>
            </p:cNvPicPr>
            <p:nvPr/>
          </p:nvPicPr>
          <p:blipFill>
            <a:blip r:embed="rId209">
              <a:extLst/>
            </a:blip>
            <a:stretch>
              <a:fillRect/>
            </a:stretch>
          </p:blipFill>
          <p:spPr>
            <a:xfrm>
              <a:off x="943510" y="-789299"/>
              <a:ext cx="324715" cy="225735"/>
            </a:xfrm>
            <a:prstGeom prst="rect">
              <a:avLst/>
            </a:prstGeom>
            <a:effectLst/>
          </p:spPr>
        </p:pic>
        <p:pic>
          <p:nvPicPr>
            <p:cNvPr id="936" name="Linea Linea" descr="Linea Linea"/>
            <p:cNvPicPr>
              <a:picLocks noChangeAspect="0"/>
            </p:cNvPicPr>
            <p:nvPr/>
          </p:nvPicPr>
          <p:blipFill>
            <a:blip r:embed="rId210">
              <a:extLst/>
            </a:blip>
            <a:stretch>
              <a:fillRect/>
            </a:stretch>
          </p:blipFill>
          <p:spPr>
            <a:xfrm>
              <a:off x="1176813" y="-888279"/>
              <a:ext cx="152401" cy="76201"/>
            </a:xfrm>
            <a:prstGeom prst="rect">
              <a:avLst/>
            </a:prstGeom>
            <a:effectLst/>
          </p:spPr>
        </p:pic>
        <p:pic>
          <p:nvPicPr>
            <p:cNvPr id="938" name="Linea Forma" descr="Linea Forma"/>
            <p:cNvPicPr>
              <a:picLocks noChangeAspect="0"/>
            </p:cNvPicPr>
            <p:nvPr/>
          </p:nvPicPr>
          <p:blipFill>
            <a:blip r:embed="rId211">
              <a:extLst/>
            </a:blip>
            <a:stretch>
              <a:fillRect/>
            </a:stretch>
          </p:blipFill>
          <p:spPr>
            <a:xfrm>
              <a:off x="1279278" y="-806902"/>
              <a:ext cx="263627" cy="266094"/>
            </a:xfrm>
            <a:prstGeom prst="rect">
              <a:avLst/>
            </a:prstGeom>
            <a:effectLst/>
          </p:spPr>
        </p:pic>
        <p:pic>
          <p:nvPicPr>
            <p:cNvPr id="940" name="Linea Forma" descr="Linea Forma"/>
            <p:cNvPicPr>
              <a:picLocks noChangeAspect="0"/>
            </p:cNvPicPr>
            <p:nvPr/>
          </p:nvPicPr>
          <p:blipFill>
            <a:blip r:embed="rId212">
              <a:extLst/>
            </a:blip>
            <a:stretch>
              <a:fillRect/>
            </a:stretch>
          </p:blipFill>
          <p:spPr>
            <a:xfrm>
              <a:off x="1494362" y="-817673"/>
              <a:ext cx="202222" cy="276356"/>
            </a:xfrm>
            <a:prstGeom prst="rect">
              <a:avLst/>
            </a:prstGeom>
            <a:effectLst/>
          </p:spPr>
        </p:pic>
        <p:pic>
          <p:nvPicPr>
            <p:cNvPr id="942" name="Linea Forma" descr="Linea Forma"/>
            <p:cNvPicPr>
              <a:picLocks noChangeAspect="0"/>
            </p:cNvPicPr>
            <p:nvPr/>
          </p:nvPicPr>
          <p:blipFill>
            <a:blip r:embed="rId213">
              <a:extLst/>
            </a:blip>
            <a:stretch>
              <a:fillRect/>
            </a:stretch>
          </p:blipFill>
          <p:spPr>
            <a:xfrm>
              <a:off x="1685782" y="-825333"/>
              <a:ext cx="206938" cy="265223"/>
            </a:xfrm>
            <a:prstGeom prst="rect">
              <a:avLst/>
            </a:prstGeom>
            <a:effectLst/>
          </p:spPr>
        </p:pic>
        <p:pic>
          <p:nvPicPr>
            <p:cNvPr id="944" name="Linea Forma" descr="Linea Forma"/>
            <p:cNvPicPr>
              <a:picLocks noChangeAspect="0"/>
            </p:cNvPicPr>
            <p:nvPr/>
          </p:nvPicPr>
          <p:blipFill>
            <a:blip r:embed="rId214">
              <a:extLst/>
            </a:blip>
            <a:stretch>
              <a:fillRect/>
            </a:stretch>
          </p:blipFill>
          <p:spPr>
            <a:xfrm>
              <a:off x="2091813" y="-965238"/>
              <a:ext cx="359317" cy="397166"/>
            </a:xfrm>
            <a:prstGeom prst="rect">
              <a:avLst/>
            </a:prstGeom>
            <a:effectLst/>
          </p:spPr>
        </p:pic>
        <p:pic>
          <p:nvPicPr>
            <p:cNvPr id="946" name="Linea Forma" descr="Linea Forma"/>
            <p:cNvPicPr>
              <a:picLocks noChangeAspect="0"/>
            </p:cNvPicPr>
            <p:nvPr/>
          </p:nvPicPr>
          <p:blipFill>
            <a:blip r:embed="rId215">
              <a:extLst/>
            </a:blip>
            <a:stretch>
              <a:fillRect/>
            </a:stretch>
          </p:blipFill>
          <p:spPr>
            <a:xfrm>
              <a:off x="2418239" y="-852442"/>
              <a:ext cx="102365" cy="486754"/>
            </a:xfrm>
            <a:prstGeom prst="rect">
              <a:avLst/>
            </a:prstGeom>
            <a:effectLst/>
          </p:spPr>
        </p:pic>
        <p:pic>
          <p:nvPicPr>
            <p:cNvPr id="948" name="Linea Forma" descr="Linea Forma"/>
            <p:cNvPicPr>
              <a:picLocks noChangeAspect="0"/>
            </p:cNvPicPr>
            <p:nvPr/>
          </p:nvPicPr>
          <p:blipFill>
            <a:blip r:embed="rId216">
              <a:extLst/>
            </a:blip>
            <a:stretch>
              <a:fillRect/>
            </a:stretch>
          </p:blipFill>
          <p:spPr>
            <a:xfrm>
              <a:off x="2421513" y="-822651"/>
              <a:ext cx="223481" cy="269033"/>
            </a:xfrm>
            <a:prstGeom prst="rect">
              <a:avLst/>
            </a:prstGeom>
            <a:effectLst/>
          </p:spPr>
        </p:pic>
        <p:pic>
          <p:nvPicPr>
            <p:cNvPr id="950" name="Linea Forma" descr="Linea Forma"/>
            <p:cNvPicPr>
              <a:picLocks noChangeAspect="0"/>
            </p:cNvPicPr>
            <p:nvPr/>
          </p:nvPicPr>
          <p:blipFill>
            <a:blip r:embed="rId217">
              <a:extLst/>
            </a:blip>
            <a:stretch>
              <a:fillRect/>
            </a:stretch>
          </p:blipFill>
          <p:spPr>
            <a:xfrm>
              <a:off x="2662314" y="-825216"/>
              <a:ext cx="297573" cy="264368"/>
            </a:xfrm>
            <a:prstGeom prst="rect">
              <a:avLst/>
            </a:prstGeom>
            <a:effectLst/>
          </p:spPr>
        </p:pic>
        <p:pic>
          <p:nvPicPr>
            <p:cNvPr id="952" name="Linea Forma" descr="Linea Forma"/>
            <p:cNvPicPr>
              <a:picLocks noChangeAspect="0"/>
            </p:cNvPicPr>
            <p:nvPr/>
          </p:nvPicPr>
          <p:blipFill>
            <a:blip r:embed="rId218">
              <a:extLst/>
            </a:blip>
            <a:stretch>
              <a:fillRect/>
            </a:stretch>
          </p:blipFill>
          <p:spPr>
            <a:xfrm>
              <a:off x="2923307" y="-833273"/>
              <a:ext cx="228391" cy="272978"/>
            </a:xfrm>
            <a:prstGeom prst="rect">
              <a:avLst/>
            </a:prstGeom>
            <a:effectLst/>
          </p:spPr>
        </p:pic>
        <p:pic>
          <p:nvPicPr>
            <p:cNvPr id="954" name="Linea Forma" descr="Linea Forma"/>
            <p:cNvPicPr>
              <a:picLocks noChangeAspect="0"/>
            </p:cNvPicPr>
            <p:nvPr/>
          </p:nvPicPr>
          <p:blipFill>
            <a:blip r:embed="rId219">
              <a:extLst/>
            </a:blip>
            <a:stretch>
              <a:fillRect/>
            </a:stretch>
          </p:blipFill>
          <p:spPr>
            <a:xfrm>
              <a:off x="3169235" y="-962517"/>
              <a:ext cx="111368" cy="405737"/>
            </a:xfrm>
            <a:prstGeom prst="rect">
              <a:avLst/>
            </a:prstGeom>
            <a:effectLst/>
          </p:spPr>
        </p:pic>
        <p:pic>
          <p:nvPicPr>
            <p:cNvPr id="956" name="Linea Forma" descr="Linea Forma"/>
            <p:cNvPicPr>
              <a:picLocks noChangeAspect="0"/>
            </p:cNvPicPr>
            <p:nvPr/>
          </p:nvPicPr>
          <p:blipFill>
            <a:blip r:embed="rId220">
              <a:extLst/>
            </a:blip>
            <a:stretch>
              <a:fillRect/>
            </a:stretch>
          </p:blipFill>
          <p:spPr>
            <a:xfrm>
              <a:off x="3082037" y="-862750"/>
              <a:ext cx="308365" cy="109530"/>
            </a:xfrm>
            <a:prstGeom prst="rect">
              <a:avLst/>
            </a:prstGeom>
            <a:effectLst/>
          </p:spPr>
        </p:pic>
        <p:pic>
          <p:nvPicPr>
            <p:cNvPr id="958" name="Linea Forma" descr="Linea Forma"/>
            <p:cNvPicPr>
              <a:picLocks noChangeAspect="0"/>
            </p:cNvPicPr>
            <p:nvPr/>
          </p:nvPicPr>
          <p:blipFill>
            <a:blip r:embed="rId221">
              <a:extLst/>
            </a:blip>
            <a:stretch>
              <a:fillRect/>
            </a:stretch>
          </p:blipFill>
          <p:spPr>
            <a:xfrm>
              <a:off x="3276922" y="-826155"/>
              <a:ext cx="293325" cy="290431"/>
            </a:xfrm>
            <a:prstGeom prst="rect">
              <a:avLst/>
            </a:prstGeom>
            <a:effectLst/>
          </p:spPr>
        </p:pic>
        <p:pic>
          <p:nvPicPr>
            <p:cNvPr id="960" name="Linea Forma" descr="Linea Forma"/>
            <p:cNvPicPr>
              <a:picLocks noChangeAspect="0"/>
            </p:cNvPicPr>
            <p:nvPr/>
          </p:nvPicPr>
          <p:blipFill>
            <a:blip r:embed="rId222">
              <a:extLst/>
            </a:blip>
            <a:stretch>
              <a:fillRect/>
            </a:stretch>
          </p:blipFill>
          <p:spPr>
            <a:xfrm>
              <a:off x="3573706" y="-832691"/>
              <a:ext cx="209086" cy="305227"/>
            </a:xfrm>
            <a:prstGeom prst="rect">
              <a:avLst/>
            </a:prstGeom>
            <a:effectLst/>
          </p:spPr>
        </p:pic>
        <p:pic>
          <p:nvPicPr>
            <p:cNvPr id="962" name="Linea Forma" descr="Linea Forma"/>
            <p:cNvPicPr>
              <a:picLocks noChangeAspect="0"/>
            </p:cNvPicPr>
            <p:nvPr/>
          </p:nvPicPr>
          <p:blipFill>
            <a:blip r:embed="rId223">
              <a:extLst/>
            </a:blip>
            <a:stretch>
              <a:fillRect/>
            </a:stretch>
          </p:blipFill>
          <p:spPr>
            <a:xfrm>
              <a:off x="3789429" y="-802365"/>
              <a:ext cx="310545" cy="277207"/>
            </a:xfrm>
            <a:prstGeom prst="rect">
              <a:avLst/>
            </a:prstGeom>
            <a:effectLst/>
          </p:spPr>
        </p:pic>
        <p:pic>
          <p:nvPicPr>
            <p:cNvPr id="964" name="Linea Forma" descr="Linea Forma"/>
            <p:cNvPicPr>
              <a:picLocks noChangeAspect="0"/>
            </p:cNvPicPr>
            <p:nvPr/>
          </p:nvPicPr>
          <p:blipFill>
            <a:blip r:embed="rId224">
              <a:extLst/>
            </a:blip>
            <a:stretch>
              <a:fillRect/>
            </a:stretch>
          </p:blipFill>
          <p:spPr>
            <a:xfrm>
              <a:off x="4040791" y="-826773"/>
              <a:ext cx="346936" cy="284107"/>
            </a:xfrm>
            <a:prstGeom prst="rect">
              <a:avLst/>
            </a:prstGeom>
            <a:effectLst/>
          </p:spPr>
        </p:pic>
      </p:gr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68" name="lcosfilogo-filtered.jpeg" descr="lcosfilogo-filtered.jpeg"/>
          <p:cNvPicPr>
            <a:picLocks noChangeAspect="1"/>
          </p:cNvPicPr>
          <p:nvPr/>
        </p:nvPicPr>
        <p:blipFill>
          <a:blip r:embed="rId2">
            <a:extLst/>
          </a:blip>
          <a:stretch>
            <a:fillRect/>
          </a:stretch>
        </p:blipFill>
        <p:spPr>
          <a:xfrm>
            <a:off x="7841173" y="6031265"/>
            <a:ext cx="1019194" cy="596168"/>
          </a:xfrm>
          <a:prstGeom prst="rect">
            <a:avLst/>
          </a:prstGeom>
          <a:ln w="12700">
            <a:miter lim="400000"/>
          </a:ln>
          <a:effectLst>
            <a:outerShdw sx="100000" sy="100000" kx="0" ky="0" algn="b" rotWithShape="0" blurRad="292100" dist="139700" dir="2700000">
              <a:srgbClr val="333333">
                <a:alpha val="64999"/>
              </a:srgbClr>
            </a:outerShdw>
          </a:effectLst>
        </p:spPr>
      </p:pic>
      <p:grpSp>
        <p:nvGrpSpPr>
          <p:cNvPr id="989" name="Disegno"/>
          <p:cNvGrpSpPr/>
          <p:nvPr/>
        </p:nvGrpSpPr>
        <p:grpSpPr>
          <a:xfrm>
            <a:off x="7216324" y="113974"/>
            <a:ext cx="1503410" cy="410609"/>
            <a:chOff x="-60816" y="-138996"/>
            <a:chExt cx="1503408" cy="410608"/>
          </a:xfrm>
        </p:grpSpPr>
        <p:pic>
          <p:nvPicPr>
            <p:cNvPr id="969" name="Linea Forma" descr="Linea Forma"/>
            <p:cNvPicPr>
              <a:picLocks noChangeAspect="0"/>
            </p:cNvPicPr>
            <p:nvPr/>
          </p:nvPicPr>
          <p:blipFill>
            <a:blip r:embed="rId3">
              <a:extLst/>
            </a:blip>
            <a:stretch>
              <a:fillRect/>
            </a:stretch>
          </p:blipFill>
          <p:spPr>
            <a:xfrm>
              <a:off x="-60817" y="-130052"/>
              <a:ext cx="202527" cy="382205"/>
            </a:xfrm>
            <a:prstGeom prst="rect">
              <a:avLst/>
            </a:prstGeom>
            <a:effectLst/>
          </p:spPr>
        </p:pic>
        <p:pic>
          <p:nvPicPr>
            <p:cNvPr id="971" name="Linea Forma" descr="Linea Forma"/>
            <p:cNvPicPr>
              <a:picLocks noChangeAspect="0"/>
            </p:cNvPicPr>
            <p:nvPr/>
          </p:nvPicPr>
          <p:blipFill>
            <a:blip r:embed="rId4">
              <a:extLst/>
            </a:blip>
            <a:stretch>
              <a:fillRect/>
            </a:stretch>
          </p:blipFill>
          <p:spPr>
            <a:xfrm>
              <a:off x="-45249" y="156492"/>
              <a:ext cx="251335" cy="91769"/>
            </a:xfrm>
            <a:prstGeom prst="rect">
              <a:avLst/>
            </a:prstGeom>
            <a:effectLst/>
          </p:spPr>
        </p:pic>
        <p:pic>
          <p:nvPicPr>
            <p:cNvPr id="973" name="Linea Linea" descr="Linea Linea"/>
            <p:cNvPicPr>
              <a:picLocks noChangeAspect="0"/>
            </p:cNvPicPr>
            <p:nvPr/>
          </p:nvPicPr>
          <p:blipFill>
            <a:blip r:embed="rId5">
              <a:extLst/>
            </a:blip>
            <a:stretch>
              <a:fillRect/>
            </a:stretch>
          </p:blipFill>
          <p:spPr>
            <a:xfrm>
              <a:off x="395349" y="133141"/>
              <a:ext cx="152401" cy="76201"/>
            </a:xfrm>
            <a:prstGeom prst="rect">
              <a:avLst/>
            </a:prstGeom>
            <a:effectLst/>
          </p:spPr>
        </p:pic>
        <p:pic>
          <p:nvPicPr>
            <p:cNvPr id="975" name="Linea Forma" descr="Linea Forma"/>
            <p:cNvPicPr>
              <a:picLocks noChangeAspect="0"/>
            </p:cNvPicPr>
            <p:nvPr/>
          </p:nvPicPr>
          <p:blipFill>
            <a:blip r:embed="rId6">
              <a:extLst/>
            </a:blip>
            <a:stretch>
              <a:fillRect/>
            </a:stretch>
          </p:blipFill>
          <p:spPr>
            <a:xfrm>
              <a:off x="552710" y="-127613"/>
              <a:ext cx="233262" cy="383658"/>
            </a:xfrm>
            <a:prstGeom prst="rect">
              <a:avLst/>
            </a:prstGeom>
            <a:effectLst/>
          </p:spPr>
        </p:pic>
        <p:pic>
          <p:nvPicPr>
            <p:cNvPr id="977" name="Linea Forma" descr="Linea Forma"/>
            <p:cNvPicPr>
              <a:picLocks noChangeAspect="0"/>
            </p:cNvPicPr>
            <p:nvPr/>
          </p:nvPicPr>
          <p:blipFill>
            <a:blip r:embed="rId7">
              <a:extLst/>
            </a:blip>
            <a:stretch>
              <a:fillRect/>
            </a:stretch>
          </p:blipFill>
          <p:spPr>
            <a:xfrm>
              <a:off x="565773" y="-135397"/>
              <a:ext cx="231875" cy="399225"/>
            </a:xfrm>
            <a:prstGeom prst="rect">
              <a:avLst/>
            </a:prstGeom>
            <a:effectLst/>
          </p:spPr>
        </p:pic>
        <p:pic>
          <p:nvPicPr>
            <p:cNvPr id="979" name="Linea Linea" descr="Linea Linea"/>
            <p:cNvPicPr>
              <a:picLocks noChangeAspect="0"/>
            </p:cNvPicPr>
            <p:nvPr/>
          </p:nvPicPr>
          <p:blipFill>
            <a:blip r:embed="rId5">
              <a:extLst/>
            </a:blip>
            <a:stretch>
              <a:fillRect/>
            </a:stretch>
          </p:blipFill>
          <p:spPr>
            <a:xfrm>
              <a:off x="788427" y="195411"/>
              <a:ext cx="152401" cy="76201"/>
            </a:xfrm>
            <a:prstGeom prst="rect">
              <a:avLst/>
            </a:prstGeom>
            <a:effectLst/>
          </p:spPr>
        </p:pic>
        <p:pic>
          <p:nvPicPr>
            <p:cNvPr id="981" name="Linea Forma" descr="Linea Forma"/>
            <p:cNvPicPr>
              <a:picLocks noChangeAspect="0"/>
            </p:cNvPicPr>
            <p:nvPr/>
          </p:nvPicPr>
          <p:blipFill>
            <a:blip r:embed="rId8">
              <a:extLst/>
            </a:blip>
            <a:stretch>
              <a:fillRect/>
            </a:stretch>
          </p:blipFill>
          <p:spPr>
            <a:xfrm>
              <a:off x="908256" y="-138997"/>
              <a:ext cx="313604" cy="399275"/>
            </a:xfrm>
            <a:prstGeom prst="rect">
              <a:avLst/>
            </a:prstGeom>
            <a:effectLst/>
          </p:spPr>
        </p:pic>
        <p:pic>
          <p:nvPicPr>
            <p:cNvPr id="983" name="Linea Forma" descr="Linea Forma"/>
            <p:cNvPicPr>
              <a:picLocks noChangeAspect="0"/>
            </p:cNvPicPr>
            <p:nvPr/>
          </p:nvPicPr>
          <p:blipFill>
            <a:blip r:embed="rId9">
              <a:extLst/>
            </a:blip>
            <a:stretch>
              <a:fillRect/>
            </a:stretch>
          </p:blipFill>
          <p:spPr>
            <a:xfrm>
              <a:off x="173748" y="-120561"/>
              <a:ext cx="208302" cy="372199"/>
            </a:xfrm>
            <a:prstGeom prst="rect">
              <a:avLst/>
            </a:prstGeom>
            <a:effectLst/>
          </p:spPr>
        </p:pic>
        <p:pic>
          <p:nvPicPr>
            <p:cNvPr id="985" name="Linea Forma" descr="Linea Forma"/>
            <p:cNvPicPr>
              <a:picLocks noChangeAspect="0"/>
            </p:cNvPicPr>
            <p:nvPr/>
          </p:nvPicPr>
          <p:blipFill>
            <a:blip r:embed="rId10">
              <a:extLst/>
            </a:blip>
            <a:stretch>
              <a:fillRect/>
            </a:stretch>
          </p:blipFill>
          <p:spPr>
            <a:xfrm>
              <a:off x="1178917" y="-123668"/>
              <a:ext cx="236291" cy="386804"/>
            </a:xfrm>
            <a:prstGeom prst="rect">
              <a:avLst/>
            </a:prstGeom>
            <a:effectLst/>
          </p:spPr>
        </p:pic>
        <p:pic>
          <p:nvPicPr>
            <p:cNvPr id="987" name="Linea Forma" descr="Linea Forma"/>
            <p:cNvPicPr>
              <a:picLocks noChangeAspect="0"/>
            </p:cNvPicPr>
            <p:nvPr/>
          </p:nvPicPr>
          <p:blipFill>
            <a:blip r:embed="rId11">
              <a:extLst/>
            </a:blip>
            <a:stretch>
              <a:fillRect/>
            </a:stretch>
          </p:blipFill>
          <p:spPr>
            <a:xfrm>
              <a:off x="1193086" y="-109497"/>
              <a:ext cx="249507" cy="84282"/>
            </a:xfrm>
            <a:prstGeom prst="rect">
              <a:avLst/>
            </a:prstGeom>
            <a:effectLst/>
          </p:spPr>
        </p:pic>
      </p:grpSp>
      <p:pic>
        <p:nvPicPr>
          <p:cNvPr id="990" name="IMG_4269.jpeg" descr="IMG_4269.jpeg"/>
          <p:cNvPicPr>
            <a:picLocks noChangeAspect="1"/>
          </p:cNvPicPr>
          <p:nvPr/>
        </p:nvPicPr>
        <p:blipFill>
          <a:blip r:embed="rId12">
            <a:extLst/>
          </a:blip>
          <a:stretch>
            <a:fillRect/>
          </a:stretch>
        </p:blipFill>
        <p:spPr>
          <a:xfrm>
            <a:off x="6555644" y="6031265"/>
            <a:ext cx="1043294" cy="596168"/>
          </a:xfrm>
          <a:prstGeom prst="rect">
            <a:avLst/>
          </a:prstGeom>
          <a:ln w="25400">
            <a:miter lim="400000"/>
          </a:ln>
          <a:effectLst>
            <a:outerShdw sx="100000" sy="100000" kx="0" ky="0" algn="b" rotWithShape="0" blurRad="254000" dist="127000" dir="5400000">
              <a:srgbClr val="000000">
                <a:alpha val="70000"/>
              </a:srgbClr>
            </a:outerShdw>
          </a:effectLst>
        </p:spPr>
      </p:pic>
      <p:grpSp>
        <p:nvGrpSpPr>
          <p:cNvPr id="1259" name="Disegno"/>
          <p:cNvGrpSpPr/>
          <p:nvPr/>
        </p:nvGrpSpPr>
        <p:grpSpPr>
          <a:xfrm>
            <a:off x="360279" y="117105"/>
            <a:ext cx="6808712" cy="4458766"/>
            <a:chOff x="-168811" y="-965237"/>
            <a:chExt cx="6808710" cy="4458764"/>
          </a:xfrm>
        </p:grpSpPr>
        <p:pic>
          <p:nvPicPr>
            <p:cNvPr id="991" name="Linea Forma" descr="Linea Forma"/>
            <p:cNvPicPr>
              <a:picLocks noChangeAspect="0"/>
            </p:cNvPicPr>
            <p:nvPr/>
          </p:nvPicPr>
          <p:blipFill>
            <a:blip r:embed="rId13">
              <a:extLst/>
            </a:blip>
            <a:stretch>
              <a:fillRect/>
            </a:stretch>
          </p:blipFill>
          <p:spPr>
            <a:xfrm>
              <a:off x="-168812" y="-887403"/>
              <a:ext cx="469425" cy="346724"/>
            </a:xfrm>
            <a:prstGeom prst="rect">
              <a:avLst/>
            </a:prstGeom>
            <a:effectLst/>
          </p:spPr>
        </p:pic>
        <p:pic>
          <p:nvPicPr>
            <p:cNvPr id="993" name="Linea Forma" descr="Linea Forma"/>
            <p:cNvPicPr>
              <a:picLocks noChangeAspect="0"/>
            </p:cNvPicPr>
            <p:nvPr/>
          </p:nvPicPr>
          <p:blipFill>
            <a:blip r:embed="rId14">
              <a:extLst/>
            </a:blip>
            <a:stretch>
              <a:fillRect/>
            </a:stretch>
          </p:blipFill>
          <p:spPr>
            <a:xfrm>
              <a:off x="289769" y="-839371"/>
              <a:ext cx="232914" cy="285616"/>
            </a:xfrm>
            <a:prstGeom prst="rect">
              <a:avLst/>
            </a:prstGeom>
            <a:effectLst/>
          </p:spPr>
        </p:pic>
        <p:pic>
          <p:nvPicPr>
            <p:cNvPr id="995" name="Linea Forma" descr="Linea Forma"/>
            <p:cNvPicPr>
              <a:picLocks noChangeAspect="0"/>
            </p:cNvPicPr>
            <p:nvPr/>
          </p:nvPicPr>
          <p:blipFill>
            <a:blip r:embed="rId15">
              <a:extLst/>
            </a:blip>
            <a:stretch>
              <a:fillRect/>
            </a:stretch>
          </p:blipFill>
          <p:spPr>
            <a:xfrm>
              <a:off x="524086" y="-864904"/>
              <a:ext cx="198062" cy="314645"/>
            </a:xfrm>
            <a:prstGeom prst="rect">
              <a:avLst/>
            </a:prstGeom>
            <a:effectLst/>
          </p:spPr>
        </p:pic>
        <p:pic>
          <p:nvPicPr>
            <p:cNvPr id="997" name="Linea Forma" descr="Linea Forma"/>
            <p:cNvPicPr>
              <a:picLocks noChangeAspect="0"/>
            </p:cNvPicPr>
            <p:nvPr/>
          </p:nvPicPr>
          <p:blipFill>
            <a:blip r:embed="rId16">
              <a:extLst/>
            </a:blip>
            <a:stretch>
              <a:fillRect/>
            </a:stretch>
          </p:blipFill>
          <p:spPr>
            <a:xfrm>
              <a:off x="690797" y="-816910"/>
              <a:ext cx="211197" cy="275675"/>
            </a:xfrm>
            <a:prstGeom prst="rect">
              <a:avLst/>
            </a:prstGeom>
            <a:effectLst/>
          </p:spPr>
        </p:pic>
        <p:pic>
          <p:nvPicPr>
            <p:cNvPr id="999" name="Linea Forma" descr="Linea Forma"/>
            <p:cNvPicPr>
              <a:picLocks noChangeAspect="0"/>
            </p:cNvPicPr>
            <p:nvPr/>
          </p:nvPicPr>
          <p:blipFill>
            <a:blip r:embed="rId17">
              <a:extLst/>
            </a:blip>
            <a:stretch>
              <a:fillRect/>
            </a:stretch>
          </p:blipFill>
          <p:spPr>
            <a:xfrm>
              <a:off x="914081" y="-840451"/>
              <a:ext cx="256046" cy="298566"/>
            </a:xfrm>
            <a:prstGeom prst="rect">
              <a:avLst/>
            </a:prstGeom>
            <a:effectLst/>
          </p:spPr>
        </p:pic>
        <p:pic>
          <p:nvPicPr>
            <p:cNvPr id="1001" name="Linea Forma" descr="Linea Forma"/>
            <p:cNvPicPr>
              <a:picLocks noChangeAspect="0"/>
            </p:cNvPicPr>
            <p:nvPr/>
          </p:nvPicPr>
          <p:blipFill>
            <a:blip r:embed="rId18">
              <a:extLst/>
            </a:blip>
            <a:stretch>
              <a:fillRect/>
            </a:stretch>
          </p:blipFill>
          <p:spPr>
            <a:xfrm>
              <a:off x="943510" y="-789299"/>
              <a:ext cx="324715" cy="225735"/>
            </a:xfrm>
            <a:prstGeom prst="rect">
              <a:avLst/>
            </a:prstGeom>
            <a:effectLst/>
          </p:spPr>
        </p:pic>
        <p:pic>
          <p:nvPicPr>
            <p:cNvPr id="1003" name="Linea Linea" descr="Linea Linea"/>
            <p:cNvPicPr>
              <a:picLocks noChangeAspect="0"/>
            </p:cNvPicPr>
            <p:nvPr/>
          </p:nvPicPr>
          <p:blipFill>
            <a:blip r:embed="rId19">
              <a:extLst/>
            </a:blip>
            <a:stretch>
              <a:fillRect/>
            </a:stretch>
          </p:blipFill>
          <p:spPr>
            <a:xfrm>
              <a:off x="1176813" y="-888279"/>
              <a:ext cx="152401" cy="76201"/>
            </a:xfrm>
            <a:prstGeom prst="rect">
              <a:avLst/>
            </a:prstGeom>
            <a:effectLst/>
          </p:spPr>
        </p:pic>
        <p:pic>
          <p:nvPicPr>
            <p:cNvPr id="1005" name="Linea Forma" descr="Linea Forma"/>
            <p:cNvPicPr>
              <a:picLocks noChangeAspect="0"/>
            </p:cNvPicPr>
            <p:nvPr/>
          </p:nvPicPr>
          <p:blipFill>
            <a:blip r:embed="rId20">
              <a:extLst/>
            </a:blip>
            <a:stretch>
              <a:fillRect/>
            </a:stretch>
          </p:blipFill>
          <p:spPr>
            <a:xfrm>
              <a:off x="1279278" y="-806902"/>
              <a:ext cx="263627" cy="266094"/>
            </a:xfrm>
            <a:prstGeom prst="rect">
              <a:avLst/>
            </a:prstGeom>
            <a:effectLst/>
          </p:spPr>
        </p:pic>
        <p:pic>
          <p:nvPicPr>
            <p:cNvPr id="1007" name="Linea Forma" descr="Linea Forma"/>
            <p:cNvPicPr>
              <a:picLocks noChangeAspect="0"/>
            </p:cNvPicPr>
            <p:nvPr/>
          </p:nvPicPr>
          <p:blipFill>
            <a:blip r:embed="rId21">
              <a:extLst/>
            </a:blip>
            <a:stretch>
              <a:fillRect/>
            </a:stretch>
          </p:blipFill>
          <p:spPr>
            <a:xfrm>
              <a:off x="1494362" y="-817673"/>
              <a:ext cx="202222" cy="276356"/>
            </a:xfrm>
            <a:prstGeom prst="rect">
              <a:avLst/>
            </a:prstGeom>
            <a:effectLst/>
          </p:spPr>
        </p:pic>
        <p:pic>
          <p:nvPicPr>
            <p:cNvPr id="1009" name="Linea Forma" descr="Linea Forma"/>
            <p:cNvPicPr>
              <a:picLocks noChangeAspect="0"/>
            </p:cNvPicPr>
            <p:nvPr/>
          </p:nvPicPr>
          <p:blipFill>
            <a:blip r:embed="rId22">
              <a:extLst/>
            </a:blip>
            <a:stretch>
              <a:fillRect/>
            </a:stretch>
          </p:blipFill>
          <p:spPr>
            <a:xfrm>
              <a:off x="1685782" y="-825333"/>
              <a:ext cx="206938" cy="265223"/>
            </a:xfrm>
            <a:prstGeom prst="rect">
              <a:avLst/>
            </a:prstGeom>
            <a:effectLst/>
          </p:spPr>
        </p:pic>
        <p:pic>
          <p:nvPicPr>
            <p:cNvPr id="1011" name="Linea Forma" descr="Linea Forma"/>
            <p:cNvPicPr>
              <a:picLocks noChangeAspect="0"/>
            </p:cNvPicPr>
            <p:nvPr/>
          </p:nvPicPr>
          <p:blipFill>
            <a:blip r:embed="rId23">
              <a:extLst/>
            </a:blip>
            <a:stretch>
              <a:fillRect/>
            </a:stretch>
          </p:blipFill>
          <p:spPr>
            <a:xfrm>
              <a:off x="2091813" y="-965238"/>
              <a:ext cx="359317" cy="397166"/>
            </a:xfrm>
            <a:prstGeom prst="rect">
              <a:avLst/>
            </a:prstGeom>
            <a:effectLst/>
          </p:spPr>
        </p:pic>
        <p:pic>
          <p:nvPicPr>
            <p:cNvPr id="1013" name="Linea Forma" descr="Linea Forma"/>
            <p:cNvPicPr>
              <a:picLocks noChangeAspect="0"/>
            </p:cNvPicPr>
            <p:nvPr/>
          </p:nvPicPr>
          <p:blipFill>
            <a:blip r:embed="rId24">
              <a:extLst/>
            </a:blip>
            <a:stretch>
              <a:fillRect/>
            </a:stretch>
          </p:blipFill>
          <p:spPr>
            <a:xfrm>
              <a:off x="2418239" y="-852442"/>
              <a:ext cx="102365" cy="486754"/>
            </a:xfrm>
            <a:prstGeom prst="rect">
              <a:avLst/>
            </a:prstGeom>
            <a:effectLst/>
          </p:spPr>
        </p:pic>
        <p:pic>
          <p:nvPicPr>
            <p:cNvPr id="1015" name="Linea Forma" descr="Linea Forma"/>
            <p:cNvPicPr>
              <a:picLocks noChangeAspect="0"/>
            </p:cNvPicPr>
            <p:nvPr/>
          </p:nvPicPr>
          <p:blipFill>
            <a:blip r:embed="rId25">
              <a:extLst/>
            </a:blip>
            <a:stretch>
              <a:fillRect/>
            </a:stretch>
          </p:blipFill>
          <p:spPr>
            <a:xfrm>
              <a:off x="2421513" y="-822651"/>
              <a:ext cx="223481" cy="269033"/>
            </a:xfrm>
            <a:prstGeom prst="rect">
              <a:avLst/>
            </a:prstGeom>
            <a:effectLst/>
          </p:spPr>
        </p:pic>
        <p:pic>
          <p:nvPicPr>
            <p:cNvPr id="1017" name="Linea Forma" descr="Linea Forma"/>
            <p:cNvPicPr>
              <a:picLocks noChangeAspect="0"/>
            </p:cNvPicPr>
            <p:nvPr/>
          </p:nvPicPr>
          <p:blipFill>
            <a:blip r:embed="rId26">
              <a:extLst/>
            </a:blip>
            <a:stretch>
              <a:fillRect/>
            </a:stretch>
          </p:blipFill>
          <p:spPr>
            <a:xfrm>
              <a:off x="2662314" y="-825216"/>
              <a:ext cx="297573" cy="264368"/>
            </a:xfrm>
            <a:prstGeom prst="rect">
              <a:avLst/>
            </a:prstGeom>
            <a:effectLst/>
          </p:spPr>
        </p:pic>
        <p:pic>
          <p:nvPicPr>
            <p:cNvPr id="1019" name="Linea Forma" descr="Linea Forma"/>
            <p:cNvPicPr>
              <a:picLocks noChangeAspect="0"/>
            </p:cNvPicPr>
            <p:nvPr/>
          </p:nvPicPr>
          <p:blipFill>
            <a:blip r:embed="rId27">
              <a:extLst/>
            </a:blip>
            <a:stretch>
              <a:fillRect/>
            </a:stretch>
          </p:blipFill>
          <p:spPr>
            <a:xfrm>
              <a:off x="2923307" y="-833273"/>
              <a:ext cx="228391" cy="272978"/>
            </a:xfrm>
            <a:prstGeom prst="rect">
              <a:avLst/>
            </a:prstGeom>
            <a:effectLst/>
          </p:spPr>
        </p:pic>
        <p:pic>
          <p:nvPicPr>
            <p:cNvPr id="1021" name="Linea Forma" descr="Linea Forma"/>
            <p:cNvPicPr>
              <a:picLocks noChangeAspect="0"/>
            </p:cNvPicPr>
            <p:nvPr/>
          </p:nvPicPr>
          <p:blipFill>
            <a:blip r:embed="rId28">
              <a:extLst/>
            </a:blip>
            <a:stretch>
              <a:fillRect/>
            </a:stretch>
          </p:blipFill>
          <p:spPr>
            <a:xfrm>
              <a:off x="3169235" y="-962517"/>
              <a:ext cx="111368" cy="405737"/>
            </a:xfrm>
            <a:prstGeom prst="rect">
              <a:avLst/>
            </a:prstGeom>
            <a:effectLst/>
          </p:spPr>
        </p:pic>
        <p:pic>
          <p:nvPicPr>
            <p:cNvPr id="1023" name="Linea Forma" descr="Linea Forma"/>
            <p:cNvPicPr>
              <a:picLocks noChangeAspect="0"/>
            </p:cNvPicPr>
            <p:nvPr/>
          </p:nvPicPr>
          <p:blipFill>
            <a:blip r:embed="rId29">
              <a:extLst/>
            </a:blip>
            <a:stretch>
              <a:fillRect/>
            </a:stretch>
          </p:blipFill>
          <p:spPr>
            <a:xfrm>
              <a:off x="3082037" y="-862750"/>
              <a:ext cx="308365" cy="109530"/>
            </a:xfrm>
            <a:prstGeom prst="rect">
              <a:avLst/>
            </a:prstGeom>
            <a:effectLst/>
          </p:spPr>
        </p:pic>
        <p:pic>
          <p:nvPicPr>
            <p:cNvPr id="1025" name="Linea Forma" descr="Linea Forma"/>
            <p:cNvPicPr>
              <a:picLocks noChangeAspect="0"/>
            </p:cNvPicPr>
            <p:nvPr/>
          </p:nvPicPr>
          <p:blipFill>
            <a:blip r:embed="rId30">
              <a:extLst/>
            </a:blip>
            <a:stretch>
              <a:fillRect/>
            </a:stretch>
          </p:blipFill>
          <p:spPr>
            <a:xfrm>
              <a:off x="3276922" y="-826155"/>
              <a:ext cx="293325" cy="290431"/>
            </a:xfrm>
            <a:prstGeom prst="rect">
              <a:avLst/>
            </a:prstGeom>
            <a:effectLst/>
          </p:spPr>
        </p:pic>
        <p:pic>
          <p:nvPicPr>
            <p:cNvPr id="1027" name="Linea Forma" descr="Linea Forma"/>
            <p:cNvPicPr>
              <a:picLocks noChangeAspect="0"/>
            </p:cNvPicPr>
            <p:nvPr/>
          </p:nvPicPr>
          <p:blipFill>
            <a:blip r:embed="rId31">
              <a:extLst/>
            </a:blip>
            <a:stretch>
              <a:fillRect/>
            </a:stretch>
          </p:blipFill>
          <p:spPr>
            <a:xfrm>
              <a:off x="3573706" y="-832691"/>
              <a:ext cx="209086" cy="305227"/>
            </a:xfrm>
            <a:prstGeom prst="rect">
              <a:avLst/>
            </a:prstGeom>
            <a:effectLst/>
          </p:spPr>
        </p:pic>
        <p:pic>
          <p:nvPicPr>
            <p:cNvPr id="1029" name="Linea Forma" descr="Linea Forma"/>
            <p:cNvPicPr>
              <a:picLocks noChangeAspect="0"/>
            </p:cNvPicPr>
            <p:nvPr/>
          </p:nvPicPr>
          <p:blipFill>
            <a:blip r:embed="rId32">
              <a:extLst/>
            </a:blip>
            <a:stretch>
              <a:fillRect/>
            </a:stretch>
          </p:blipFill>
          <p:spPr>
            <a:xfrm>
              <a:off x="3789429" y="-802365"/>
              <a:ext cx="310545" cy="277207"/>
            </a:xfrm>
            <a:prstGeom prst="rect">
              <a:avLst/>
            </a:prstGeom>
            <a:effectLst/>
          </p:spPr>
        </p:pic>
        <p:pic>
          <p:nvPicPr>
            <p:cNvPr id="1031" name="Linea Forma" descr="Linea Forma"/>
            <p:cNvPicPr>
              <a:picLocks noChangeAspect="0"/>
            </p:cNvPicPr>
            <p:nvPr/>
          </p:nvPicPr>
          <p:blipFill>
            <a:blip r:embed="rId33">
              <a:extLst/>
            </a:blip>
            <a:stretch>
              <a:fillRect/>
            </a:stretch>
          </p:blipFill>
          <p:spPr>
            <a:xfrm>
              <a:off x="4040791" y="-826773"/>
              <a:ext cx="346936" cy="284107"/>
            </a:xfrm>
            <a:prstGeom prst="rect">
              <a:avLst/>
            </a:prstGeom>
            <a:effectLst/>
          </p:spPr>
        </p:pic>
        <p:pic>
          <p:nvPicPr>
            <p:cNvPr id="1033" name="Linea Forma" descr="Linea Forma"/>
            <p:cNvPicPr>
              <a:picLocks noChangeAspect="0"/>
            </p:cNvPicPr>
            <p:nvPr/>
          </p:nvPicPr>
          <p:blipFill>
            <a:blip r:embed="rId34">
              <a:extLst/>
            </a:blip>
            <a:stretch>
              <a:fillRect/>
            </a:stretch>
          </p:blipFill>
          <p:spPr>
            <a:xfrm>
              <a:off x="270955" y="350919"/>
              <a:ext cx="481210" cy="463891"/>
            </a:xfrm>
            <a:prstGeom prst="rect">
              <a:avLst/>
            </a:prstGeom>
            <a:effectLst/>
          </p:spPr>
        </p:pic>
        <p:pic>
          <p:nvPicPr>
            <p:cNvPr id="1035" name="Linea Forma" descr="Linea Forma"/>
            <p:cNvPicPr>
              <a:picLocks noChangeAspect="0"/>
            </p:cNvPicPr>
            <p:nvPr/>
          </p:nvPicPr>
          <p:blipFill>
            <a:blip r:embed="rId35">
              <a:extLst/>
            </a:blip>
            <a:stretch>
              <a:fillRect/>
            </a:stretch>
          </p:blipFill>
          <p:spPr>
            <a:xfrm>
              <a:off x="732866" y="493217"/>
              <a:ext cx="296655" cy="280285"/>
            </a:xfrm>
            <a:prstGeom prst="rect">
              <a:avLst/>
            </a:prstGeom>
            <a:effectLst/>
          </p:spPr>
        </p:pic>
        <p:pic>
          <p:nvPicPr>
            <p:cNvPr id="1037" name="Linea Forma" descr="Linea Forma"/>
            <p:cNvPicPr>
              <a:picLocks noChangeAspect="0"/>
            </p:cNvPicPr>
            <p:nvPr/>
          </p:nvPicPr>
          <p:blipFill>
            <a:blip r:embed="rId36">
              <a:extLst/>
            </a:blip>
            <a:stretch>
              <a:fillRect/>
            </a:stretch>
          </p:blipFill>
          <p:spPr>
            <a:xfrm>
              <a:off x="988008" y="478521"/>
              <a:ext cx="185389" cy="282172"/>
            </a:xfrm>
            <a:prstGeom prst="rect">
              <a:avLst/>
            </a:prstGeom>
            <a:effectLst/>
          </p:spPr>
        </p:pic>
        <p:pic>
          <p:nvPicPr>
            <p:cNvPr id="1039" name="Linea Forma" descr="Linea Forma"/>
            <p:cNvPicPr>
              <a:picLocks noChangeAspect="0"/>
            </p:cNvPicPr>
            <p:nvPr/>
          </p:nvPicPr>
          <p:blipFill>
            <a:blip r:embed="rId37">
              <a:extLst/>
            </a:blip>
            <a:stretch>
              <a:fillRect/>
            </a:stretch>
          </p:blipFill>
          <p:spPr>
            <a:xfrm>
              <a:off x="1148256" y="490503"/>
              <a:ext cx="234416" cy="280150"/>
            </a:xfrm>
            <a:prstGeom prst="rect">
              <a:avLst/>
            </a:prstGeom>
            <a:effectLst/>
          </p:spPr>
        </p:pic>
        <p:pic>
          <p:nvPicPr>
            <p:cNvPr id="1041" name="Linea Forma" descr="Linea Forma"/>
            <p:cNvPicPr>
              <a:picLocks noChangeAspect="0"/>
            </p:cNvPicPr>
            <p:nvPr/>
          </p:nvPicPr>
          <p:blipFill>
            <a:blip r:embed="rId38">
              <a:extLst/>
            </a:blip>
            <a:stretch>
              <a:fillRect/>
            </a:stretch>
          </p:blipFill>
          <p:spPr>
            <a:xfrm>
              <a:off x="1401518" y="468737"/>
              <a:ext cx="223128" cy="318175"/>
            </a:xfrm>
            <a:prstGeom prst="rect">
              <a:avLst/>
            </a:prstGeom>
            <a:effectLst/>
          </p:spPr>
        </p:pic>
        <p:pic>
          <p:nvPicPr>
            <p:cNvPr id="1043" name="Linea Forma" descr="Linea Forma"/>
            <p:cNvPicPr>
              <a:picLocks noChangeAspect="0"/>
            </p:cNvPicPr>
            <p:nvPr/>
          </p:nvPicPr>
          <p:blipFill>
            <a:blip r:embed="rId39">
              <a:extLst/>
            </a:blip>
            <a:stretch>
              <a:fillRect/>
            </a:stretch>
          </p:blipFill>
          <p:spPr>
            <a:xfrm>
              <a:off x="1664102" y="332490"/>
              <a:ext cx="241757" cy="494276"/>
            </a:xfrm>
            <a:prstGeom prst="rect">
              <a:avLst/>
            </a:prstGeom>
            <a:effectLst/>
          </p:spPr>
        </p:pic>
        <p:pic>
          <p:nvPicPr>
            <p:cNvPr id="1045" name="Linea Forma" descr="Linea Forma"/>
            <p:cNvPicPr>
              <a:picLocks noChangeAspect="0"/>
            </p:cNvPicPr>
            <p:nvPr/>
          </p:nvPicPr>
          <p:blipFill>
            <a:blip r:embed="rId40">
              <a:extLst/>
            </a:blip>
            <a:stretch>
              <a:fillRect/>
            </a:stretch>
          </p:blipFill>
          <p:spPr>
            <a:xfrm>
              <a:off x="1604034" y="490461"/>
              <a:ext cx="298555" cy="110065"/>
            </a:xfrm>
            <a:prstGeom prst="rect">
              <a:avLst/>
            </a:prstGeom>
            <a:effectLst/>
          </p:spPr>
        </p:pic>
        <p:pic>
          <p:nvPicPr>
            <p:cNvPr id="1047" name="Linea Forma" descr="Linea Forma"/>
            <p:cNvPicPr>
              <a:picLocks noChangeAspect="0"/>
            </p:cNvPicPr>
            <p:nvPr/>
          </p:nvPicPr>
          <p:blipFill>
            <a:blip r:embed="rId41">
              <a:extLst/>
            </a:blip>
            <a:stretch>
              <a:fillRect/>
            </a:stretch>
          </p:blipFill>
          <p:spPr>
            <a:xfrm>
              <a:off x="1855817" y="511246"/>
              <a:ext cx="187379" cy="270118"/>
            </a:xfrm>
            <a:prstGeom prst="rect">
              <a:avLst/>
            </a:prstGeom>
            <a:effectLst/>
          </p:spPr>
        </p:pic>
        <p:pic>
          <p:nvPicPr>
            <p:cNvPr id="1049" name="Linea Linea" descr="Linea Linea"/>
            <p:cNvPicPr>
              <a:picLocks noChangeAspect="0"/>
            </p:cNvPicPr>
            <p:nvPr/>
          </p:nvPicPr>
          <p:blipFill>
            <a:blip r:embed="rId5">
              <a:extLst/>
            </a:blip>
            <a:stretch>
              <a:fillRect/>
            </a:stretch>
          </p:blipFill>
          <p:spPr>
            <a:xfrm>
              <a:off x="1856956" y="386989"/>
              <a:ext cx="152401" cy="76201"/>
            </a:xfrm>
            <a:prstGeom prst="rect">
              <a:avLst/>
            </a:prstGeom>
            <a:effectLst/>
          </p:spPr>
        </p:pic>
        <p:pic>
          <p:nvPicPr>
            <p:cNvPr id="1051" name="Linea Forma" descr="Linea Forma"/>
            <p:cNvPicPr>
              <a:picLocks noChangeAspect="0"/>
            </p:cNvPicPr>
            <p:nvPr/>
          </p:nvPicPr>
          <p:blipFill>
            <a:blip r:embed="rId42">
              <a:extLst/>
            </a:blip>
            <a:stretch>
              <a:fillRect/>
            </a:stretch>
          </p:blipFill>
          <p:spPr>
            <a:xfrm>
              <a:off x="2424919" y="478547"/>
              <a:ext cx="95685" cy="318757"/>
            </a:xfrm>
            <a:prstGeom prst="rect">
              <a:avLst/>
            </a:prstGeom>
            <a:effectLst/>
          </p:spPr>
        </p:pic>
        <p:pic>
          <p:nvPicPr>
            <p:cNvPr id="1053" name="Linea Forma" descr="Linea Forma"/>
            <p:cNvPicPr>
              <a:picLocks noChangeAspect="0"/>
            </p:cNvPicPr>
            <p:nvPr/>
          </p:nvPicPr>
          <p:blipFill>
            <a:blip r:embed="rId43">
              <a:extLst/>
            </a:blip>
            <a:stretch>
              <a:fillRect/>
            </a:stretch>
          </p:blipFill>
          <p:spPr>
            <a:xfrm>
              <a:off x="2413456" y="356303"/>
              <a:ext cx="94068" cy="123236"/>
            </a:xfrm>
            <a:prstGeom prst="rect">
              <a:avLst/>
            </a:prstGeom>
            <a:effectLst/>
          </p:spPr>
        </p:pic>
        <p:pic>
          <p:nvPicPr>
            <p:cNvPr id="1055" name="Linea Forma" descr="Linea Forma"/>
            <p:cNvPicPr>
              <a:picLocks noChangeAspect="0"/>
            </p:cNvPicPr>
            <p:nvPr/>
          </p:nvPicPr>
          <p:blipFill>
            <a:blip r:embed="rId44">
              <a:extLst/>
            </a:blip>
            <a:stretch>
              <a:fillRect/>
            </a:stretch>
          </p:blipFill>
          <p:spPr>
            <a:xfrm>
              <a:off x="2562339" y="505585"/>
              <a:ext cx="211525" cy="288449"/>
            </a:xfrm>
            <a:prstGeom prst="rect">
              <a:avLst/>
            </a:prstGeom>
            <a:effectLst/>
          </p:spPr>
        </p:pic>
        <p:pic>
          <p:nvPicPr>
            <p:cNvPr id="1057" name="Linea Forma" descr="Linea Forma"/>
            <p:cNvPicPr>
              <a:picLocks noChangeAspect="0"/>
            </p:cNvPicPr>
            <p:nvPr/>
          </p:nvPicPr>
          <p:blipFill>
            <a:blip r:embed="rId45">
              <a:extLst/>
            </a:blip>
            <a:stretch>
              <a:fillRect/>
            </a:stretch>
          </p:blipFill>
          <p:spPr>
            <a:xfrm>
              <a:off x="2830627" y="380963"/>
              <a:ext cx="96760" cy="416848"/>
            </a:xfrm>
            <a:prstGeom prst="rect">
              <a:avLst/>
            </a:prstGeom>
            <a:effectLst/>
          </p:spPr>
        </p:pic>
        <p:pic>
          <p:nvPicPr>
            <p:cNvPr id="1059" name="Linea Forma" descr="Linea Forma"/>
            <p:cNvPicPr>
              <a:picLocks noChangeAspect="0"/>
            </p:cNvPicPr>
            <p:nvPr/>
          </p:nvPicPr>
          <p:blipFill>
            <a:blip r:embed="rId46">
              <a:extLst/>
            </a:blip>
            <a:stretch>
              <a:fillRect/>
            </a:stretch>
          </p:blipFill>
          <p:spPr>
            <a:xfrm>
              <a:off x="2755232" y="476786"/>
              <a:ext cx="301638" cy="107391"/>
            </a:xfrm>
            <a:prstGeom prst="rect">
              <a:avLst/>
            </a:prstGeom>
            <a:effectLst/>
          </p:spPr>
        </p:pic>
        <p:pic>
          <p:nvPicPr>
            <p:cNvPr id="1061" name="Linea Forma" descr="Linea Forma"/>
            <p:cNvPicPr>
              <a:picLocks noChangeAspect="0"/>
            </p:cNvPicPr>
            <p:nvPr/>
          </p:nvPicPr>
          <p:blipFill>
            <a:blip r:embed="rId47">
              <a:extLst/>
            </a:blip>
            <a:stretch>
              <a:fillRect/>
            </a:stretch>
          </p:blipFill>
          <p:spPr>
            <a:xfrm>
              <a:off x="2987118" y="494130"/>
              <a:ext cx="262678" cy="291692"/>
            </a:xfrm>
            <a:prstGeom prst="rect">
              <a:avLst/>
            </a:prstGeom>
            <a:effectLst/>
          </p:spPr>
        </p:pic>
        <p:pic>
          <p:nvPicPr>
            <p:cNvPr id="1063" name="Linea Forma" descr="Linea Forma"/>
            <p:cNvPicPr>
              <a:picLocks noChangeAspect="0"/>
            </p:cNvPicPr>
            <p:nvPr/>
          </p:nvPicPr>
          <p:blipFill>
            <a:blip r:embed="rId48">
              <a:extLst/>
            </a:blip>
            <a:stretch>
              <a:fillRect/>
            </a:stretch>
          </p:blipFill>
          <p:spPr>
            <a:xfrm>
              <a:off x="3216764" y="481165"/>
              <a:ext cx="210308" cy="313099"/>
            </a:xfrm>
            <a:prstGeom prst="rect">
              <a:avLst/>
            </a:prstGeom>
            <a:effectLst/>
          </p:spPr>
        </p:pic>
        <p:pic>
          <p:nvPicPr>
            <p:cNvPr id="1065" name="Linea Forma" descr="Linea Forma"/>
            <p:cNvPicPr>
              <a:picLocks noChangeAspect="0"/>
            </p:cNvPicPr>
            <p:nvPr/>
          </p:nvPicPr>
          <p:blipFill>
            <a:blip r:embed="rId49">
              <a:extLst/>
            </a:blip>
            <a:stretch>
              <a:fillRect/>
            </a:stretch>
          </p:blipFill>
          <p:spPr>
            <a:xfrm>
              <a:off x="3435375" y="476815"/>
              <a:ext cx="242779" cy="322907"/>
            </a:xfrm>
            <a:prstGeom prst="rect">
              <a:avLst/>
            </a:prstGeom>
            <a:effectLst/>
          </p:spPr>
        </p:pic>
        <p:pic>
          <p:nvPicPr>
            <p:cNvPr id="1067" name="Linea Forma" descr="Linea Forma"/>
            <p:cNvPicPr>
              <a:picLocks noChangeAspect="0"/>
            </p:cNvPicPr>
            <p:nvPr/>
          </p:nvPicPr>
          <p:blipFill>
            <a:blip r:embed="rId50">
              <a:extLst/>
            </a:blip>
            <a:stretch>
              <a:fillRect/>
            </a:stretch>
          </p:blipFill>
          <p:spPr>
            <a:xfrm>
              <a:off x="3653183" y="524030"/>
              <a:ext cx="319265" cy="301636"/>
            </a:xfrm>
            <a:prstGeom prst="rect">
              <a:avLst/>
            </a:prstGeom>
            <a:effectLst/>
          </p:spPr>
        </p:pic>
        <p:pic>
          <p:nvPicPr>
            <p:cNvPr id="1069" name="Linea Forma" descr="Linea Forma"/>
            <p:cNvPicPr>
              <a:picLocks noChangeAspect="0"/>
            </p:cNvPicPr>
            <p:nvPr/>
          </p:nvPicPr>
          <p:blipFill>
            <a:blip r:embed="rId51">
              <a:extLst/>
            </a:blip>
            <a:stretch>
              <a:fillRect/>
            </a:stretch>
          </p:blipFill>
          <p:spPr>
            <a:xfrm>
              <a:off x="3961645" y="534720"/>
              <a:ext cx="306185" cy="266934"/>
            </a:xfrm>
            <a:prstGeom prst="rect">
              <a:avLst/>
            </a:prstGeom>
            <a:effectLst/>
          </p:spPr>
        </p:pic>
        <p:pic>
          <p:nvPicPr>
            <p:cNvPr id="1071" name="Linea Linea" descr="Linea Linea"/>
            <p:cNvPicPr>
              <a:picLocks noChangeAspect="0"/>
            </p:cNvPicPr>
            <p:nvPr/>
          </p:nvPicPr>
          <p:blipFill>
            <a:blip r:embed="rId5">
              <a:extLst/>
            </a:blip>
            <a:stretch>
              <a:fillRect/>
            </a:stretch>
          </p:blipFill>
          <p:spPr>
            <a:xfrm>
              <a:off x="3910465" y="658392"/>
              <a:ext cx="152401" cy="76201"/>
            </a:xfrm>
            <a:prstGeom prst="rect">
              <a:avLst/>
            </a:prstGeom>
            <a:effectLst/>
          </p:spPr>
        </p:pic>
        <p:pic>
          <p:nvPicPr>
            <p:cNvPr id="1073" name="Linea Forma" descr="Linea Forma"/>
            <p:cNvPicPr>
              <a:picLocks noChangeAspect="0"/>
            </p:cNvPicPr>
            <p:nvPr/>
          </p:nvPicPr>
          <p:blipFill>
            <a:blip r:embed="rId52">
              <a:extLst/>
            </a:blip>
            <a:stretch>
              <a:fillRect/>
            </a:stretch>
          </p:blipFill>
          <p:spPr>
            <a:xfrm>
              <a:off x="4280373" y="530585"/>
              <a:ext cx="267580" cy="265867"/>
            </a:xfrm>
            <a:prstGeom prst="rect">
              <a:avLst/>
            </a:prstGeom>
            <a:effectLst/>
          </p:spPr>
        </p:pic>
        <p:pic>
          <p:nvPicPr>
            <p:cNvPr id="1075" name="Linea Forma" descr="Linea Forma"/>
            <p:cNvPicPr>
              <a:picLocks noChangeAspect="0"/>
            </p:cNvPicPr>
            <p:nvPr/>
          </p:nvPicPr>
          <p:blipFill>
            <a:blip r:embed="rId53">
              <a:extLst/>
            </a:blip>
            <a:stretch>
              <a:fillRect/>
            </a:stretch>
          </p:blipFill>
          <p:spPr>
            <a:xfrm>
              <a:off x="4529637" y="513934"/>
              <a:ext cx="243940" cy="311960"/>
            </a:xfrm>
            <a:prstGeom prst="rect">
              <a:avLst/>
            </a:prstGeom>
            <a:effectLst/>
          </p:spPr>
        </p:pic>
        <p:pic>
          <p:nvPicPr>
            <p:cNvPr id="1077" name="Linea Forma" descr="Linea Forma"/>
            <p:cNvPicPr>
              <a:picLocks noChangeAspect="0"/>
            </p:cNvPicPr>
            <p:nvPr/>
          </p:nvPicPr>
          <p:blipFill>
            <a:blip r:embed="rId54">
              <a:extLst/>
            </a:blip>
            <a:stretch>
              <a:fillRect/>
            </a:stretch>
          </p:blipFill>
          <p:spPr>
            <a:xfrm>
              <a:off x="4751191" y="404531"/>
              <a:ext cx="110674" cy="399605"/>
            </a:xfrm>
            <a:prstGeom prst="rect">
              <a:avLst/>
            </a:prstGeom>
            <a:effectLst/>
          </p:spPr>
        </p:pic>
        <p:pic>
          <p:nvPicPr>
            <p:cNvPr id="1079" name="Linea Forma" descr="Linea Forma"/>
            <p:cNvPicPr>
              <a:picLocks noChangeAspect="0"/>
            </p:cNvPicPr>
            <p:nvPr/>
          </p:nvPicPr>
          <p:blipFill>
            <a:blip r:embed="rId55">
              <a:extLst/>
            </a:blip>
            <a:stretch>
              <a:fillRect/>
            </a:stretch>
          </p:blipFill>
          <p:spPr>
            <a:xfrm>
              <a:off x="4672417" y="475686"/>
              <a:ext cx="323515" cy="111761"/>
            </a:xfrm>
            <a:prstGeom prst="rect">
              <a:avLst/>
            </a:prstGeom>
            <a:effectLst/>
          </p:spPr>
        </p:pic>
        <p:pic>
          <p:nvPicPr>
            <p:cNvPr id="1081" name="Linea Linea" descr="Linea Linea"/>
            <p:cNvPicPr>
              <a:picLocks noChangeAspect="0"/>
            </p:cNvPicPr>
            <p:nvPr/>
          </p:nvPicPr>
          <p:blipFill>
            <a:blip r:embed="rId5">
              <a:extLst/>
            </a:blip>
            <a:stretch>
              <a:fillRect/>
            </a:stretch>
          </p:blipFill>
          <p:spPr>
            <a:xfrm>
              <a:off x="4819503" y="632233"/>
              <a:ext cx="152401" cy="76201"/>
            </a:xfrm>
            <a:prstGeom prst="rect">
              <a:avLst/>
            </a:prstGeom>
            <a:effectLst/>
          </p:spPr>
        </p:pic>
        <p:pic>
          <p:nvPicPr>
            <p:cNvPr id="1083" name="Linea Forma" descr="Linea Forma"/>
            <p:cNvPicPr>
              <a:picLocks noChangeAspect="0"/>
            </p:cNvPicPr>
            <p:nvPr/>
          </p:nvPicPr>
          <p:blipFill>
            <a:blip r:embed="rId56">
              <a:extLst/>
            </a:blip>
            <a:stretch>
              <a:fillRect/>
            </a:stretch>
          </p:blipFill>
          <p:spPr>
            <a:xfrm>
              <a:off x="4868352" y="534428"/>
              <a:ext cx="310695" cy="291521"/>
            </a:xfrm>
            <a:prstGeom prst="rect">
              <a:avLst/>
            </a:prstGeom>
            <a:effectLst/>
          </p:spPr>
        </p:pic>
        <p:pic>
          <p:nvPicPr>
            <p:cNvPr id="1085" name="Linea Forma" descr="Linea Forma"/>
            <p:cNvPicPr>
              <a:picLocks noChangeAspect="0"/>
            </p:cNvPicPr>
            <p:nvPr/>
          </p:nvPicPr>
          <p:blipFill>
            <a:blip r:embed="rId57">
              <a:extLst/>
            </a:blip>
            <a:stretch>
              <a:fillRect/>
            </a:stretch>
          </p:blipFill>
          <p:spPr>
            <a:xfrm>
              <a:off x="296066" y="1185820"/>
              <a:ext cx="92551" cy="463378"/>
            </a:xfrm>
            <a:prstGeom prst="rect">
              <a:avLst/>
            </a:prstGeom>
            <a:effectLst/>
          </p:spPr>
        </p:pic>
        <p:pic>
          <p:nvPicPr>
            <p:cNvPr id="1087" name="Linea Forma" descr="Linea Forma"/>
            <p:cNvPicPr>
              <a:picLocks noChangeAspect="0"/>
            </p:cNvPicPr>
            <p:nvPr/>
          </p:nvPicPr>
          <p:blipFill>
            <a:blip r:embed="rId58">
              <a:extLst/>
            </a:blip>
            <a:stretch>
              <a:fillRect/>
            </a:stretch>
          </p:blipFill>
          <p:spPr>
            <a:xfrm>
              <a:off x="287053" y="1213519"/>
              <a:ext cx="279570" cy="446461"/>
            </a:xfrm>
            <a:prstGeom prst="rect">
              <a:avLst/>
            </a:prstGeom>
            <a:effectLst/>
          </p:spPr>
        </p:pic>
        <p:pic>
          <p:nvPicPr>
            <p:cNvPr id="1089" name="Linea Forma" descr="Linea Forma"/>
            <p:cNvPicPr>
              <a:picLocks noChangeAspect="0"/>
            </p:cNvPicPr>
            <p:nvPr/>
          </p:nvPicPr>
          <p:blipFill>
            <a:blip r:embed="rId59">
              <a:extLst/>
            </a:blip>
            <a:stretch>
              <a:fillRect/>
            </a:stretch>
          </p:blipFill>
          <p:spPr>
            <a:xfrm>
              <a:off x="536378" y="1352263"/>
              <a:ext cx="241359" cy="284617"/>
            </a:xfrm>
            <a:prstGeom prst="rect">
              <a:avLst/>
            </a:prstGeom>
            <a:effectLst/>
          </p:spPr>
        </p:pic>
        <p:pic>
          <p:nvPicPr>
            <p:cNvPr id="1091" name="Linea Forma" descr="Linea Forma"/>
            <p:cNvPicPr>
              <a:picLocks noChangeAspect="0"/>
            </p:cNvPicPr>
            <p:nvPr/>
          </p:nvPicPr>
          <p:blipFill>
            <a:blip r:embed="rId60">
              <a:extLst/>
            </a:blip>
            <a:stretch>
              <a:fillRect/>
            </a:stretch>
          </p:blipFill>
          <p:spPr>
            <a:xfrm>
              <a:off x="764600" y="1336303"/>
              <a:ext cx="258329" cy="318227"/>
            </a:xfrm>
            <a:prstGeom prst="rect">
              <a:avLst/>
            </a:prstGeom>
            <a:effectLst/>
          </p:spPr>
        </p:pic>
        <p:pic>
          <p:nvPicPr>
            <p:cNvPr id="1093" name="Linea Forma" descr="Linea Forma"/>
            <p:cNvPicPr>
              <a:picLocks noChangeAspect="0"/>
            </p:cNvPicPr>
            <p:nvPr/>
          </p:nvPicPr>
          <p:blipFill>
            <a:blip r:embed="rId61">
              <a:extLst/>
            </a:blip>
            <a:stretch>
              <a:fillRect/>
            </a:stretch>
          </p:blipFill>
          <p:spPr>
            <a:xfrm>
              <a:off x="981519" y="1369975"/>
              <a:ext cx="116670" cy="286735"/>
            </a:xfrm>
            <a:prstGeom prst="rect">
              <a:avLst/>
            </a:prstGeom>
            <a:effectLst/>
          </p:spPr>
        </p:pic>
        <p:pic>
          <p:nvPicPr>
            <p:cNvPr id="1095" name="Linea Linea" descr="Linea Linea"/>
            <p:cNvPicPr>
              <a:picLocks noChangeAspect="0"/>
            </p:cNvPicPr>
            <p:nvPr/>
          </p:nvPicPr>
          <p:blipFill>
            <a:blip r:embed="rId5">
              <a:extLst/>
            </a:blip>
            <a:stretch>
              <a:fillRect/>
            </a:stretch>
          </p:blipFill>
          <p:spPr>
            <a:xfrm>
              <a:off x="957729" y="1273137"/>
              <a:ext cx="152401" cy="76201"/>
            </a:xfrm>
            <a:prstGeom prst="rect">
              <a:avLst/>
            </a:prstGeom>
            <a:effectLst/>
          </p:spPr>
        </p:pic>
        <p:pic>
          <p:nvPicPr>
            <p:cNvPr id="1097" name="Linea Forma" descr="Linea Forma"/>
            <p:cNvPicPr>
              <a:picLocks noChangeAspect="0"/>
            </p:cNvPicPr>
            <p:nvPr/>
          </p:nvPicPr>
          <p:blipFill>
            <a:blip r:embed="rId62">
              <a:extLst/>
            </a:blip>
            <a:stretch>
              <a:fillRect/>
            </a:stretch>
          </p:blipFill>
          <p:spPr>
            <a:xfrm>
              <a:off x="1151243" y="1363327"/>
              <a:ext cx="222259" cy="277538"/>
            </a:xfrm>
            <a:prstGeom prst="rect">
              <a:avLst/>
            </a:prstGeom>
            <a:effectLst/>
          </p:spPr>
        </p:pic>
        <p:pic>
          <p:nvPicPr>
            <p:cNvPr id="1099" name="Linea Forma" descr="Linea Forma"/>
            <p:cNvPicPr>
              <a:picLocks noChangeAspect="0"/>
            </p:cNvPicPr>
            <p:nvPr/>
          </p:nvPicPr>
          <p:blipFill>
            <a:blip r:embed="rId63">
              <a:extLst/>
            </a:blip>
            <a:stretch>
              <a:fillRect/>
            </a:stretch>
          </p:blipFill>
          <p:spPr>
            <a:xfrm>
              <a:off x="1329989" y="1245460"/>
              <a:ext cx="143803" cy="389921"/>
            </a:xfrm>
            <a:prstGeom prst="rect">
              <a:avLst/>
            </a:prstGeom>
            <a:effectLst/>
          </p:spPr>
        </p:pic>
        <p:pic>
          <p:nvPicPr>
            <p:cNvPr id="1101" name="Linea Forma" descr="Linea Forma"/>
            <p:cNvPicPr>
              <a:picLocks noChangeAspect="0"/>
            </p:cNvPicPr>
            <p:nvPr/>
          </p:nvPicPr>
          <p:blipFill>
            <a:blip r:embed="rId64">
              <a:extLst/>
            </a:blip>
            <a:stretch>
              <a:fillRect/>
            </a:stretch>
          </p:blipFill>
          <p:spPr>
            <a:xfrm>
              <a:off x="1272607" y="1304353"/>
              <a:ext cx="286640" cy="113653"/>
            </a:xfrm>
            <a:prstGeom prst="rect">
              <a:avLst/>
            </a:prstGeom>
            <a:effectLst/>
          </p:spPr>
        </p:pic>
        <p:pic>
          <p:nvPicPr>
            <p:cNvPr id="1103" name="Linea Forma" descr="Linea Forma"/>
            <p:cNvPicPr>
              <a:picLocks noChangeAspect="0"/>
            </p:cNvPicPr>
            <p:nvPr/>
          </p:nvPicPr>
          <p:blipFill>
            <a:blip r:embed="rId65">
              <a:extLst/>
            </a:blip>
            <a:stretch>
              <a:fillRect/>
            </a:stretch>
          </p:blipFill>
          <p:spPr>
            <a:xfrm>
              <a:off x="1453617" y="1381309"/>
              <a:ext cx="249507" cy="267712"/>
            </a:xfrm>
            <a:prstGeom prst="rect">
              <a:avLst/>
            </a:prstGeom>
            <a:effectLst/>
          </p:spPr>
        </p:pic>
        <p:pic>
          <p:nvPicPr>
            <p:cNvPr id="1105" name="Linea Forma" descr="Linea Forma"/>
            <p:cNvPicPr>
              <a:picLocks noChangeAspect="0"/>
            </p:cNvPicPr>
            <p:nvPr/>
          </p:nvPicPr>
          <p:blipFill>
            <a:blip r:embed="rId66">
              <a:extLst/>
            </a:blip>
            <a:stretch>
              <a:fillRect/>
            </a:stretch>
          </p:blipFill>
          <p:spPr>
            <a:xfrm>
              <a:off x="1633705" y="1374504"/>
              <a:ext cx="242725" cy="282206"/>
            </a:xfrm>
            <a:prstGeom prst="rect">
              <a:avLst/>
            </a:prstGeom>
            <a:effectLst/>
          </p:spPr>
        </p:pic>
        <p:pic>
          <p:nvPicPr>
            <p:cNvPr id="1107" name="Linea Forma" descr="Linea Forma"/>
            <p:cNvPicPr>
              <a:picLocks noChangeAspect="0"/>
            </p:cNvPicPr>
            <p:nvPr/>
          </p:nvPicPr>
          <p:blipFill>
            <a:blip r:embed="rId67">
              <a:extLst/>
            </a:blip>
            <a:stretch>
              <a:fillRect/>
            </a:stretch>
          </p:blipFill>
          <p:spPr>
            <a:xfrm>
              <a:off x="1843398" y="1215478"/>
              <a:ext cx="144209" cy="431422"/>
            </a:xfrm>
            <a:prstGeom prst="rect">
              <a:avLst/>
            </a:prstGeom>
            <a:effectLst/>
          </p:spPr>
        </p:pic>
        <p:pic>
          <p:nvPicPr>
            <p:cNvPr id="1109" name="Linea Forma" descr="Linea Forma"/>
            <p:cNvPicPr>
              <a:picLocks noChangeAspect="0"/>
            </p:cNvPicPr>
            <p:nvPr/>
          </p:nvPicPr>
          <p:blipFill>
            <a:blip r:embed="rId68">
              <a:extLst/>
            </a:blip>
            <a:stretch>
              <a:fillRect/>
            </a:stretch>
          </p:blipFill>
          <p:spPr>
            <a:xfrm>
              <a:off x="1813308" y="1364414"/>
              <a:ext cx="298556" cy="298085"/>
            </a:xfrm>
            <a:prstGeom prst="rect">
              <a:avLst/>
            </a:prstGeom>
            <a:effectLst/>
          </p:spPr>
        </p:pic>
        <p:pic>
          <p:nvPicPr>
            <p:cNvPr id="1111" name="Linea Linea" descr="Linea Linea"/>
            <p:cNvPicPr>
              <a:picLocks noChangeAspect="0"/>
            </p:cNvPicPr>
            <p:nvPr/>
          </p:nvPicPr>
          <p:blipFill>
            <a:blip r:embed="rId5">
              <a:extLst/>
            </a:blip>
            <a:stretch>
              <a:fillRect/>
            </a:stretch>
          </p:blipFill>
          <p:spPr>
            <a:xfrm>
              <a:off x="1968134" y="1253517"/>
              <a:ext cx="152401" cy="76201"/>
            </a:xfrm>
            <a:prstGeom prst="rect">
              <a:avLst/>
            </a:prstGeom>
            <a:effectLst/>
          </p:spPr>
        </p:pic>
        <p:pic>
          <p:nvPicPr>
            <p:cNvPr id="1113" name="Linea Forma" descr="Linea Forma"/>
            <p:cNvPicPr>
              <a:picLocks noChangeAspect="0"/>
            </p:cNvPicPr>
            <p:nvPr/>
          </p:nvPicPr>
          <p:blipFill>
            <a:blip r:embed="rId69">
              <a:extLst/>
            </a:blip>
            <a:stretch>
              <a:fillRect/>
            </a:stretch>
          </p:blipFill>
          <p:spPr>
            <a:xfrm>
              <a:off x="2532468" y="1352424"/>
              <a:ext cx="305318" cy="258797"/>
            </a:xfrm>
            <a:prstGeom prst="rect">
              <a:avLst/>
            </a:prstGeom>
            <a:effectLst/>
          </p:spPr>
        </p:pic>
        <p:pic>
          <p:nvPicPr>
            <p:cNvPr id="1115" name="Linea Forma" descr="Linea Forma"/>
            <p:cNvPicPr>
              <a:picLocks noChangeAspect="0"/>
            </p:cNvPicPr>
            <p:nvPr/>
          </p:nvPicPr>
          <p:blipFill>
            <a:blip r:embed="rId70">
              <a:extLst/>
            </a:blip>
            <a:stretch>
              <a:fillRect/>
            </a:stretch>
          </p:blipFill>
          <p:spPr>
            <a:xfrm>
              <a:off x="2823713" y="1187536"/>
              <a:ext cx="164489" cy="407072"/>
            </a:xfrm>
            <a:prstGeom prst="rect">
              <a:avLst/>
            </a:prstGeom>
            <a:effectLst/>
          </p:spPr>
        </p:pic>
        <p:pic>
          <p:nvPicPr>
            <p:cNvPr id="1117" name="Linea Forma" descr="Linea Forma"/>
            <p:cNvPicPr>
              <a:picLocks noChangeAspect="0"/>
            </p:cNvPicPr>
            <p:nvPr/>
          </p:nvPicPr>
          <p:blipFill>
            <a:blip r:embed="rId71">
              <a:extLst/>
            </a:blip>
            <a:stretch>
              <a:fillRect/>
            </a:stretch>
          </p:blipFill>
          <p:spPr>
            <a:xfrm>
              <a:off x="2950052" y="1181579"/>
              <a:ext cx="152597" cy="412032"/>
            </a:xfrm>
            <a:prstGeom prst="rect">
              <a:avLst/>
            </a:prstGeom>
            <a:effectLst/>
          </p:spPr>
        </p:pic>
        <p:pic>
          <p:nvPicPr>
            <p:cNvPr id="1119" name="Linea Forma" descr="Linea Forma"/>
            <p:cNvPicPr>
              <a:picLocks noChangeAspect="0"/>
            </p:cNvPicPr>
            <p:nvPr/>
          </p:nvPicPr>
          <p:blipFill>
            <a:blip r:embed="rId72">
              <a:extLst/>
            </a:blip>
            <a:stretch>
              <a:fillRect/>
            </a:stretch>
          </p:blipFill>
          <p:spPr>
            <a:xfrm>
              <a:off x="3059390" y="1135800"/>
              <a:ext cx="89038" cy="233157"/>
            </a:xfrm>
            <a:prstGeom prst="rect">
              <a:avLst/>
            </a:prstGeom>
            <a:effectLst/>
          </p:spPr>
        </p:pic>
        <p:pic>
          <p:nvPicPr>
            <p:cNvPr id="1121" name="Linea Forma" descr="Linea Forma"/>
            <p:cNvPicPr>
              <a:picLocks noChangeAspect="0"/>
            </p:cNvPicPr>
            <p:nvPr/>
          </p:nvPicPr>
          <p:blipFill>
            <a:blip r:embed="rId73">
              <a:extLst/>
            </a:blip>
            <a:stretch>
              <a:fillRect/>
            </a:stretch>
          </p:blipFill>
          <p:spPr>
            <a:xfrm>
              <a:off x="3294990" y="1327560"/>
              <a:ext cx="108491" cy="302991"/>
            </a:xfrm>
            <a:prstGeom prst="rect">
              <a:avLst/>
            </a:prstGeom>
            <a:effectLst/>
          </p:spPr>
        </p:pic>
        <p:pic>
          <p:nvPicPr>
            <p:cNvPr id="1123" name="Linea Linea" descr="Linea Linea"/>
            <p:cNvPicPr>
              <a:picLocks noChangeAspect="0"/>
            </p:cNvPicPr>
            <p:nvPr/>
          </p:nvPicPr>
          <p:blipFill>
            <a:blip r:embed="rId5">
              <a:extLst/>
            </a:blip>
            <a:stretch>
              <a:fillRect/>
            </a:stretch>
          </p:blipFill>
          <p:spPr>
            <a:xfrm>
              <a:off x="3308800" y="1227358"/>
              <a:ext cx="152401" cy="76201"/>
            </a:xfrm>
            <a:prstGeom prst="rect">
              <a:avLst/>
            </a:prstGeom>
            <a:effectLst/>
          </p:spPr>
        </p:pic>
        <p:pic>
          <p:nvPicPr>
            <p:cNvPr id="1125" name="Linea Forma" descr="Linea Forma"/>
            <p:cNvPicPr>
              <a:picLocks noChangeAspect="0"/>
            </p:cNvPicPr>
            <p:nvPr/>
          </p:nvPicPr>
          <p:blipFill>
            <a:blip r:embed="rId74">
              <a:extLst/>
            </a:blip>
            <a:stretch>
              <a:fillRect/>
            </a:stretch>
          </p:blipFill>
          <p:spPr>
            <a:xfrm>
              <a:off x="3410522" y="1334092"/>
              <a:ext cx="211790" cy="285675"/>
            </a:xfrm>
            <a:prstGeom prst="rect">
              <a:avLst/>
            </a:prstGeom>
            <a:effectLst/>
          </p:spPr>
        </p:pic>
        <p:pic>
          <p:nvPicPr>
            <p:cNvPr id="1127" name="Linea Forma" descr="Linea Forma"/>
            <p:cNvPicPr>
              <a:picLocks noChangeAspect="0"/>
            </p:cNvPicPr>
            <p:nvPr/>
          </p:nvPicPr>
          <p:blipFill>
            <a:blip r:embed="rId75">
              <a:extLst/>
            </a:blip>
            <a:stretch>
              <a:fillRect/>
            </a:stretch>
          </p:blipFill>
          <p:spPr>
            <a:xfrm>
              <a:off x="3631383" y="1334728"/>
              <a:ext cx="190648" cy="272495"/>
            </a:xfrm>
            <a:prstGeom prst="rect">
              <a:avLst/>
            </a:prstGeom>
            <a:effectLst/>
          </p:spPr>
        </p:pic>
        <p:pic>
          <p:nvPicPr>
            <p:cNvPr id="1129" name="Linea Forma" descr="Linea Forma"/>
            <p:cNvPicPr>
              <a:picLocks noChangeAspect="0"/>
            </p:cNvPicPr>
            <p:nvPr/>
          </p:nvPicPr>
          <p:blipFill>
            <a:blip r:embed="rId76">
              <a:extLst/>
            </a:blip>
            <a:stretch>
              <a:fillRect/>
            </a:stretch>
          </p:blipFill>
          <p:spPr>
            <a:xfrm>
              <a:off x="3788947" y="1394252"/>
              <a:ext cx="255439" cy="238948"/>
            </a:xfrm>
            <a:prstGeom prst="rect">
              <a:avLst/>
            </a:prstGeom>
            <a:effectLst/>
          </p:spPr>
        </p:pic>
        <p:pic>
          <p:nvPicPr>
            <p:cNvPr id="1131" name="Linea Forma" descr="Linea Forma"/>
            <p:cNvPicPr>
              <a:picLocks noChangeAspect="0"/>
            </p:cNvPicPr>
            <p:nvPr/>
          </p:nvPicPr>
          <p:blipFill>
            <a:blip r:embed="rId77">
              <a:extLst/>
            </a:blip>
            <a:stretch>
              <a:fillRect/>
            </a:stretch>
          </p:blipFill>
          <p:spPr>
            <a:xfrm>
              <a:off x="4045864" y="1389690"/>
              <a:ext cx="274876" cy="482992"/>
            </a:xfrm>
            <a:prstGeom prst="rect">
              <a:avLst/>
            </a:prstGeom>
            <a:effectLst/>
          </p:spPr>
        </p:pic>
        <p:pic>
          <p:nvPicPr>
            <p:cNvPr id="1133" name="Linea Forma" descr="Linea Forma"/>
            <p:cNvPicPr>
              <a:picLocks noChangeAspect="0"/>
            </p:cNvPicPr>
            <p:nvPr/>
          </p:nvPicPr>
          <p:blipFill>
            <a:blip r:embed="rId78">
              <a:extLst/>
            </a:blip>
            <a:stretch>
              <a:fillRect/>
            </a:stretch>
          </p:blipFill>
          <p:spPr>
            <a:xfrm>
              <a:off x="4324606" y="1403934"/>
              <a:ext cx="203021" cy="257136"/>
            </a:xfrm>
            <a:prstGeom prst="rect">
              <a:avLst/>
            </a:prstGeom>
            <a:effectLst/>
          </p:spPr>
        </p:pic>
        <p:pic>
          <p:nvPicPr>
            <p:cNvPr id="1135" name="Linea Forma" descr="Linea Forma"/>
            <p:cNvPicPr>
              <a:picLocks noChangeAspect="0"/>
            </p:cNvPicPr>
            <p:nvPr/>
          </p:nvPicPr>
          <p:blipFill>
            <a:blip r:embed="rId79">
              <a:extLst/>
            </a:blip>
            <a:stretch>
              <a:fillRect/>
            </a:stretch>
          </p:blipFill>
          <p:spPr>
            <a:xfrm>
              <a:off x="4529793" y="1390237"/>
              <a:ext cx="276484" cy="276283"/>
            </a:xfrm>
            <a:prstGeom prst="rect">
              <a:avLst/>
            </a:prstGeom>
            <a:effectLst/>
          </p:spPr>
        </p:pic>
        <p:pic>
          <p:nvPicPr>
            <p:cNvPr id="1137" name="Linea Forma" descr="Linea Forma"/>
            <p:cNvPicPr>
              <a:picLocks noChangeAspect="0"/>
            </p:cNvPicPr>
            <p:nvPr/>
          </p:nvPicPr>
          <p:blipFill>
            <a:blip r:embed="rId80">
              <a:extLst/>
            </a:blip>
            <a:stretch>
              <a:fillRect/>
            </a:stretch>
          </p:blipFill>
          <p:spPr>
            <a:xfrm>
              <a:off x="4801875" y="1414561"/>
              <a:ext cx="305098" cy="277242"/>
            </a:xfrm>
            <a:prstGeom prst="rect">
              <a:avLst/>
            </a:prstGeom>
            <a:effectLst/>
          </p:spPr>
        </p:pic>
        <p:pic>
          <p:nvPicPr>
            <p:cNvPr id="1139" name="Linea Forma" descr="Linea Forma"/>
            <p:cNvPicPr>
              <a:picLocks noChangeAspect="0"/>
            </p:cNvPicPr>
            <p:nvPr/>
          </p:nvPicPr>
          <p:blipFill>
            <a:blip r:embed="rId81">
              <a:extLst/>
            </a:blip>
            <a:stretch>
              <a:fillRect/>
            </a:stretch>
          </p:blipFill>
          <p:spPr>
            <a:xfrm>
              <a:off x="5105530" y="1405511"/>
              <a:ext cx="279522" cy="285559"/>
            </a:xfrm>
            <a:prstGeom prst="rect">
              <a:avLst/>
            </a:prstGeom>
            <a:effectLst/>
          </p:spPr>
        </p:pic>
        <p:pic>
          <p:nvPicPr>
            <p:cNvPr id="1141" name="Linea Forma" descr="Linea Forma"/>
            <p:cNvPicPr>
              <a:picLocks noChangeAspect="0"/>
            </p:cNvPicPr>
            <p:nvPr/>
          </p:nvPicPr>
          <p:blipFill>
            <a:blip r:embed="rId82">
              <a:extLst/>
            </a:blip>
            <a:stretch>
              <a:fillRect/>
            </a:stretch>
          </p:blipFill>
          <p:spPr>
            <a:xfrm>
              <a:off x="5359396" y="1427368"/>
              <a:ext cx="225121" cy="271851"/>
            </a:xfrm>
            <a:prstGeom prst="rect">
              <a:avLst/>
            </a:prstGeom>
            <a:effectLst/>
          </p:spPr>
        </p:pic>
        <p:pic>
          <p:nvPicPr>
            <p:cNvPr id="1143" name="Linea Forma" descr="Linea Forma"/>
            <p:cNvPicPr>
              <a:picLocks noChangeAspect="0"/>
            </p:cNvPicPr>
            <p:nvPr/>
          </p:nvPicPr>
          <p:blipFill>
            <a:blip r:embed="rId83">
              <a:extLst/>
            </a:blip>
            <a:stretch>
              <a:fillRect/>
            </a:stretch>
          </p:blipFill>
          <p:spPr>
            <a:xfrm>
              <a:off x="5584614" y="1256205"/>
              <a:ext cx="235337" cy="442525"/>
            </a:xfrm>
            <a:prstGeom prst="rect">
              <a:avLst/>
            </a:prstGeom>
            <a:effectLst/>
          </p:spPr>
        </p:pic>
        <p:pic>
          <p:nvPicPr>
            <p:cNvPr id="1145" name="Linea Forma" descr="Linea Forma"/>
            <p:cNvPicPr>
              <a:picLocks noChangeAspect="0"/>
            </p:cNvPicPr>
            <p:nvPr/>
          </p:nvPicPr>
          <p:blipFill>
            <a:blip r:embed="rId84">
              <a:extLst/>
            </a:blip>
            <a:stretch>
              <a:fillRect/>
            </a:stretch>
          </p:blipFill>
          <p:spPr>
            <a:xfrm>
              <a:off x="5538835" y="1361425"/>
              <a:ext cx="346515" cy="86297"/>
            </a:xfrm>
            <a:prstGeom prst="rect">
              <a:avLst/>
            </a:prstGeom>
            <a:effectLst/>
          </p:spPr>
        </p:pic>
        <p:pic>
          <p:nvPicPr>
            <p:cNvPr id="1147" name="Linea Forma" descr="Linea Forma"/>
            <p:cNvPicPr>
              <a:picLocks noChangeAspect="0"/>
            </p:cNvPicPr>
            <p:nvPr/>
          </p:nvPicPr>
          <p:blipFill>
            <a:blip r:embed="rId85">
              <a:extLst/>
            </a:blip>
            <a:stretch>
              <a:fillRect/>
            </a:stretch>
          </p:blipFill>
          <p:spPr>
            <a:xfrm>
              <a:off x="5743750" y="1381364"/>
              <a:ext cx="299305" cy="276220"/>
            </a:xfrm>
            <a:prstGeom prst="rect">
              <a:avLst/>
            </a:prstGeom>
            <a:effectLst/>
          </p:spPr>
        </p:pic>
        <p:pic>
          <p:nvPicPr>
            <p:cNvPr id="1149" name="Linea Forma" descr="Linea Forma"/>
            <p:cNvPicPr>
              <a:picLocks noChangeAspect="0"/>
            </p:cNvPicPr>
            <p:nvPr/>
          </p:nvPicPr>
          <p:blipFill>
            <a:blip r:embed="rId86">
              <a:extLst/>
            </a:blip>
            <a:stretch>
              <a:fillRect/>
            </a:stretch>
          </p:blipFill>
          <p:spPr>
            <a:xfrm>
              <a:off x="307453" y="2033532"/>
              <a:ext cx="544019" cy="452382"/>
            </a:xfrm>
            <a:prstGeom prst="rect">
              <a:avLst/>
            </a:prstGeom>
            <a:effectLst/>
          </p:spPr>
        </p:pic>
        <p:pic>
          <p:nvPicPr>
            <p:cNvPr id="1151" name="Linea Forma" descr="Linea Forma"/>
            <p:cNvPicPr>
              <a:picLocks noChangeAspect="0"/>
            </p:cNvPicPr>
            <p:nvPr/>
          </p:nvPicPr>
          <p:blipFill>
            <a:blip r:embed="rId87">
              <a:extLst/>
            </a:blip>
            <a:stretch>
              <a:fillRect/>
            </a:stretch>
          </p:blipFill>
          <p:spPr>
            <a:xfrm>
              <a:off x="839767" y="2209313"/>
              <a:ext cx="251882" cy="249919"/>
            </a:xfrm>
            <a:prstGeom prst="rect">
              <a:avLst/>
            </a:prstGeom>
            <a:effectLst/>
          </p:spPr>
        </p:pic>
        <p:pic>
          <p:nvPicPr>
            <p:cNvPr id="1153" name="Linea Forma" descr="Linea Forma"/>
            <p:cNvPicPr>
              <a:picLocks noChangeAspect="0"/>
            </p:cNvPicPr>
            <p:nvPr/>
          </p:nvPicPr>
          <p:blipFill>
            <a:blip r:embed="rId88">
              <a:extLst/>
            </a:blip>
            <a:stretch>
              <a:fillRect/>
            </a:stretch>
          </p:blipFill>
          <p:spPr>
            <a:xfrm>
              <a:off x="1085751" y="2158589"/>
              <a:ext cx="248099" cy="319566"/>
            </a:xfrm>
            <a:prstGeom prst="rect">
              <a:avLst/>
            </a:prstGeom>
            <a:effectLst/>
          </p:spPr>
        </p:pic>
        <p:pic>
          <p:nvPicPr>
            <p:cNvPr id="1155" name="Linea Forma" descr="Linea Forma"/>
            <p:cNvPicPr>
              <a:picLocks noChangeAspect="0"/>
            </p:cNvPicPr>
            <p:nvPr/>
          </p:nvPicPr>
          <p:blipFill>
            <a:blip r:embed="rId89">
              <a:extLst/>
            </a:blip>
            <a:stretch>
              <a:fillRect/>
            </a:stretch>
          </p:blipFill>
          <p:spPr>
            <a:xfrm>
              <a:off x="1314902" y="2203191"/>
              <a:ext cx="93929" cy="270999"/>
            </a:xfrm>
            <a:prstGeom prst="rect">
              <a:avLst/>
            </a:prstGeom>
            <a:effectLst/>
          </p:spPr>
        </p:pic>
        <p:pic>
          <p:nvPicPr>
            <p:cNvPr id="1157" name="Linea Linea" descr="Linea Linea"/>
            <p:cNvPicPr>
              <a:picLocks noChangeAspect="0"/>
            </p:cNvPicPr>
            <p:nvPr/>
          </p:nvPicPr>
          <p:blipFill>
            <a:blip r:embed="rId5">
              <a:extLst/>
            </a:blip>
            <a:stretch>
              <a:fillRect/>
            </a:stretch>
          </p:blipFill>
          <p:spPr>
            <a:xfrm>
              <a:off x="1284721" y="2110236"/>
              <a:ext cx="152401" cy="76201"/>
            </a:xfrm>
            <a:prstGeom prst="rect">
              <a:avLst/>
            </a:prstGeom>
            <a:effectLst/>
          </p:spPr>
        </p:pic>
        <p:pic>
          <p:nvPicPr>
            <p:cNvPr id="1159" name="Linea Forma" descr="Linea Forma"/>
            <p:cNvPicPr>
              <a:picLocks noChangeAspect="0"/>
            </p:cNvPicPr>
            <p:nvPr/>
          </p:nvPicPr>
          <p:blipFill>
            <a:blip r:embed="rId90">
              <a:extLst/>
            </a:blip>
            <a:stretch>
              <a:fillRect/>
            </a:stretch>
          </p:blipFill>
          <p:spPr>
            <a:xfrm>
              <a:off x="1458876" y="2201373"/>
              <a:ext cx="222337" cy="284125"/>
            </a:xfrm>
            <a:prstGeom prst="rect">
              <a:avLst/>
            </a:prstGeom>
            <a:effectLst/>
          </p:spPr>
        </p:pic>
        <p:pic>
          <p:nvPicPr>
            <p:cNvPr id="1161" name="Linea Forma" descr="Linea Forma"/>
            <p:cNvPicPr>
              <a:picLocks noChangeAspect="0"/>
            </p:cNvPicPr>
            <p:nvPr/>
          </p:nvPicPr>
          <p:blipFill>
            <a:blip r:embed="rId91">
              <a:extLst/>
            </a:blip>
            <a:stretch>
              <a:fillRect/>
            </a:stretch>
          </p:blipFill>
          <p:spPr>
            <a:xfrm>
              <a:off x="1700362" y="2091495"/>
              <a:ext cx="117209" cy="405584"/>
            </a:xfrm>
            <a:prstGeom prst="rect">
              <a:avLst/>
            </a:prstGeom>
            <a:effectLst/>
          </p:spPr>
        </p:pic>
        <p:pic>
          <p:nvPicPr>
            <p:cNvPr id="1163" name="Linea Forma" descr="Linea Forma"/>
            <p:cNvPicPr>
              <a:picLocks noChangeAspect="0"/>
            </p:cNvPicPr>
            <p:nvPr/>
          </p:nvPicPr>
          <p:blipFill>
            <a:blip r:embed="rId92">
              <a:extLst/>
            </a:blip>
            <a:stretch>
              <a:fillRect/>
            </a:stretch>
          </p:blipFill>
          <p:spPr>
            <a:xfrm>
              <a:off x="1604008" y="2164283"/>
              <a:ext cx="354170" cy="120252"/>
            </a:xfrm>
            <a:prstGeom prst="rect">
              <a:avLst/>
            </a:prstGeom>
            <a:effectLst/>
          </p:spPr>
        </p:pic>
        <p:pic>
          <p:nvPicPr>
            <p:cNvPr id="1165" name="Linea Forma" descr="Linea Forma"/>
            <p:cNvPicPr>
              <a:picLocks noChangeAspect="0"/>
            </p:cNvPicPr>
            <p:nvPr/>
          </p:nvPicPr>
          <p:blipFill>
            <a:blip r:embed="rId93">
              <a:extLst/>
            </a:blip>
            <a:stretch>
              <a:fillRect/>
            </a:stretch>
          </p:blipFill>
          <p:spPr>
            <a:xfrm>
              <a:off x="1841648" y="2214306"/>
              <a:ext cx="270216" cy="251843"/>
            </a:xfrm>
            <a:prstGeom prst="rect">
              <a:avLst/>
            </a:prstGeom>
            <a:effectLst/>
          </p:spPr>
        </p:pic>
        <p:pic>
          <p:nvPicPr>
            <p:cNvPr id="1167" name="Linea Forma" descr="Linea Forma"/>
            <p:cNvPicPr>
              <a:picLocks noChangeAspect="0"/>
            </p:cNvPicPr>
            <p:nvPr/>
          </p:nvPicPr>
          <p:blipFill>
            <a:blip r:embed="rId94">
              <a:extLst/>
            </a:blip>
            <a:stretch>
              <a:fillRect/>
            </a:stretch>
          </p:blipFill>
          <p:spPr>
            <a:xfrm>
              <a:off x="2071632" y="2199530"/>
              <a:ext cx="206998" cy="281782"/>
            </a:xfrm>
            <a:prstGeom prst="rect">
              <a:avLst/>
            </a:prstGeom>
            <a:effectLst/>
          </p:spPr>
        </p:pic>
        <p:pic>
          <p:nvPicPr>
            <p:cNvPr id="1169" name="Linea Forma" descr="Linea Forma"/>
            <p:cNvPicPr>
              <a:picLocks noChangeAspect="0"/>
            </p:cNvPicPr>
            <p:nvPr/>
          </p:nvPicPr>
          <p:blipFill>
            <a:blip r:embed="rId95">
              <a:extLst/>
            </a:blip>
            <a:stretch>
              <a:fillRect/>
            </a:stretch>
          </p:blipFill>
          <p:spPr>
            <a:xfrm>
              <a:off x="2274367" y="2037729"/>
              <a:ext cx="138329" cy="422868"/>
            </a:xfrm>
            <a:prstGeom prst="rect">
              <a:avLst/>
            </a:prstGeom>
            <a:effectLst/>
          </p:spPr>
        </p:pic>
        <p:pic>
          <p:nvPicPr>
            <p:cNvPr id="1171" name="Linea Forma" descr="Linea Forma"/>
            <p:cNvPicPr>
              <a:picLocks noChangeAspect="0"/>
            </p:cNvPicPr>
            <p:nvPr/>
          </p:nvPicPr>
          <p:blipFill>
            <a:blip r:embed="rId96">
              <a:extLst/>
            </a:blip>
            <a:stretch>
              <a:fillRect/>
            </a:stretch>
          </p:blipFill>
          <p:spPr>
            <a:xfrm>
              <a:off x="2209332" y="2195584"/>
              <a:ext cx="330891" cy="246489"/>
            </a:xfrm>
            <a:prstGeom prst="rect">
              <a:avLst/>
            </a:prstGeom>
            <a:effectLst/>
          </p:spPr>
        </p:pic>
        <p:pic>
          <p:nvPicPr>
            <p:cNvPr id="1173" name="Linea Linea" descr="Linea Linea"/>
            <p:cNvPicPr>
              <a:picLocks noChangeAspect="0"/>
            </p:cNvPicPr>
            <p:nvPr/>
          </p:nvPicPr>
          <p:blipFill>
            <a:blip r:embed="rId5">
              <a:extLst/>
            </a:blip>
            <a:stretch>
              <a:fillRect/>
            </a:stretch>
          </p:blipFill>
          <p:spPr>
            <a:xfrm>
              <a:off x="2478241" y="2028488"/>
              <a:ext cx="152401" cy="76201"/>
            </a:xfrm>
            <a:prstGeom prst="rect">
              <a:avLst/>
            </a:prstGeom>
            <a:effectLst/>
          </p:spPr>
        </p:pic>
        <p:pic>
          <p:nvPicPr>
            <p:cNvPr id="1175" name="Linea Forma" descr="Linea Forma"/>
            <p:cNvPicPr>
              <a:picLocks noChangeAspect="0"/>
            </p:cNvPicPr>
            <p:nvPr/>
          </p:nvPicPr>
          <p:blipFill>
            <a:blip r:embed="rId97">
              <a:extLst/>
            </a:blip>
            <a:stretch>
              <a:fillRect/>
            </a:stretch>
          </p:blipFill>
          <p:spPr>
            <a:xfrm>
              <a:off x="340586" y="2867367"/>
              <a:ext cx="441680" cy="105379"/>
            </a:xfrm>
            <a:prstGeom prst="rect">
              <a:avLst/>
            </a:prstGeom>
            <a:effectLst/>
          </p:spPr>
        </p:pic>
        <p:pic>
          <p:nvPicPr>
            <p:cNvPr id="1177" name="Linea Forma" descr="Linea Forma"/>
            <p:cNvPicPr>
              <a:picLocks noChangeAspect="0"/>
            </p:cNvPicPr>
            <p:nvPr/>
          </p:nvPicPr>
          <p:blipFill>
            <a:blip r:embed="rId98">
              <a:extLst/>
            </a:blip>
            <a:stretch>
              <a:fillRect/>
            </a:stretch>
          </p:blipFill>
          <p:spPr>
            <a:xfrm>
              <a:off x="524961" y="2901556"/>
              <a:ext cx="144869" cy="383573"/>
            </a:xfrm>
            <a:prstGeom prst="rect">
              <a:avLst/>
            </a:prstGeom>
            <a:effectLst/>
          </p:spPr>
        </p:pic>
        <p:pic>
          <p:nvPicPr>
            <p:cNvPr id="1179" name="Linea Forma" descr="Linea Forma"/>
            <p:cNvPicPr>
              <a:picLocks noChangeAspect="0"/>
            </p:cNvPicPr>
            <p:nvPr/>
          </p:nvPicPr>
          <p:blipFill>
            <a:blip r:embed="rId99">
              <a:extLst/>
            </a:blip>
            <a:stretch>
              <a:fillRect/>
            </a:stretch>
          </p:blipFill>
          <p:spPr>
            <a:xfrm>
              <a:off x="701269" y="2990674"/>
              <a:ext cx="449808" cy="281376"/>
            </a:xfrm>
            <a:prstGeom prst="rect">
              <a:avLst/>
            </a:prstGeom>
            <a:effectLst/>
          </p:spPr>
        </p:pic>
        <p:pic>
          <p:nvPicPr>
            <p:cNvPr id="1181" name="Linea Forma" descr="Linea Forma"/>
            <p:cNvPicPr>
              <a:picLocks noChangeAspect="0"/>
            </p:cNvPicPr>
            <p:nvPr/>
          </p:nvPicPr>
          <p:blipFill>
            <a:blip r:embed="rId100">
              <a:extLst/>
            </a:blip>
            <a:stretch>
              <a:fillRect/>
            </a:stretch>
          </p:blipFill>
          <p:spPr>
            <a:xfrm>
              <a:off x="1151453" y="2992534"/>
              <a:ext cx="322777" cy="290224"/>
            </a:xfrm>
            <a:prstGeom prst="rect">
              <a:avLst/>
            </a:prstGeom>
            <a:effectLst/>
          </p:spPr>
        </p:pic>
        <p:pic>
          <p:nvPicPr>
            <p:cNvPr id="1183" name="Linea Linea" descr="Linea Linea"/>
            <p:cNvPicPr>
              <a:picLocks noChangeAspect="0"/>
            </p:cNvPicPr>
            <p:nvPr/>
          </p:nvPicPr>
          <p:blipFill>
            <a:blip r:embed="rId5">
              <a:extLst/>
            </a:blip>
            <a:stretch>
              <a:fillRect/>
            </a:stretch>
          </p:blipFill>
          <p:spPr>
            <a:xfrm>
              <a:off x="1359929" y="2908096"/>
              <a:ext cx="152401" cy="76201"/>
            </a:xfrm>
            <a:prstGeom prst="rect">
              <a:avLst/>
            </a:prstGeom>
            <a:effectLst/>
          </p:spPr>
        </p:pic>
        <p:pic>
          <p:nvPicPr>
            <p:cNvPr id="1185" name="Linea Forma" descr="Linea Forma"/>
            <p:cNvPicPr>
              <a:picLocks noChangeAspect="0"/>
            </p:cNvPicPr>
            <p:nvPr/>
          </p:nvPicPr>
          <p:blipFill>
            <a:blip r:embed="rId101">
              <a:extLst/>
            </a:blip>
            <a:stretch>
              <a:fillRect/>
            </a:stretch>
          </p:blipFill>
          <p:spPr>
            <a:xfrm>
              <a:off x="1466697" y="3021435"/>
              <a:ext cx="265856" cy="252269"/>
            </a:xfrm>
            <a:prstGeom prst="rect">
              <a:avLst/>
            </a:prstGeom>
            <a:effectLst/>
          </p:spPr>
        </p:pic>
        <p:pic>
          <p:nvPicPr>
            <p:cNvPr id="1187" name="Linea Forma" descr="Linea Forma"/>
            <p:cNvPicPr>
              <a:picLocks noChangeAspect="0"/>
            </p:cNvPicPr>
            <p:nvPr/>
          </p:nvPicPr>
          <p:blipFill>
            <a:blip r:embed="rId102">
              <a:extLst/>
            </a:blip>
            <a:stretch>
              <a:fillRect/>
            </a:stretch>
          </p:blipFill>
          <p:spPr>
            <a:xfrm>
              <a:off x="1922306" y="2822497"/>
              <a:ext cx="81650" cy="210849"/>
            </a:xfrm>
            <a:prstGeom prst="rect">
              <a:avLst/>
            </a:prstGeom>
            <a:effectLst/>
          </p:spPr>
        </p:pic>
        <p:pic>
          <p:nvPicPr>
            <p:cNvPr id="1189" name="Linea Forma" descr="Linea Forma"/>
            <p:cNvPicPr>
              <a:picLocks noChangeAspect="0"/>
            </p:cNvPicPr>
            <p:nvPr/>
          </p:nvPicPr>
          <p:blipFill>
            <a:blip r:embed="rId103">
              <a:extLst/>
            </a:blip>
            <a:stretch>
              <a:fillRect/>
            </a:stretch>
          </p:blipFill>
          <p:spPr>
            <a:xfrm>
              <a:off x="1999694" y="2806728"/>
              <a:ext cx="76201" cy="210268"/>
            </a:xfrm>
            <a:prstGeom prst="rect">
              <a:avLst/>
            </a:prstGeom>
            <a:effectLst/>
          </p:spPr>
        </p:pic>
        <p:pic>
          <p:nvPicPr>
            <p:cNvPr id="1191" name="Linea Forma" descr="Linea Forma"/>
            <p:cNvPicPr>
              <a:picLocks noChangeAspect="0"/>
            </p:cNvPicPr>
            <p:nvPr/>
          </p:nvPicPr>
          <p:blipFill>
            <a:blip r:embed="rId104">
              <a:extLst/>
            </a:blip>
            <a:stretch>
              <a:fillRect/>
            </a:stretch>
          </p:blipFill>
          <p:spPr>
            <a:xfrm>
              <a:off x="2261806" y="2941393"/>
              <a:ext cx="105111" cy="301228"/>
            </a:xfrm>
            <a:prstGeom prst="rect">
              <a:avLst/>
            </a:prstGeom>
            <a:effectLst/>
          </p:spPr>
        </p:pic>
        <p:pic>
          <p:nvPicPr>
            <p:cNvPr id="1193" name="Linea Linea" descr="Linea Linea"/>
            <p:cNvPicPr>
              <a:picLocks noChangeAspect="0"/>
            </p:cNvPicPr>
            <p:nvPr/>
          </p:nvPicPr>
          <p:blipFill>
            <a:blip r:embed="rId5">
              <a:extLst/>
            </a:blip>
            <a:stretch>
              <a:fillRect/>
            </a:stretch>
          </p:blipFill>
          <p:spPr>
            <a:xfrm>
              <a:off x="2272236" y="2855777"/>
              <a:ext cx="152401" cy="76201"/>
            </a:xfrm>
            <a:prstGeom prst="rect">
              <a:avLst/>
            </a:prstGeom>
            <a:effectLst/>
          </p:spPr>
        </p:pic>
        <p:pic>
          <p:nvPicPr>
            <p:cNvPr id="1195" name="Linea Forma" descr="Linea Forma"/>
            <p:cNvPicPr>
              <a:picLocks noChangeAspect="0"/>
            </p:cNvPicPr>
            <p:nvPr/>
          </p:nvPicPr>
          <p:blipFill>
            <a:blip r:embed="rId105">
              <a:extLst/>
            </a:blip>
            <a:stretch>
              <a:fillRect/>
            </a:stretch>
          </p:blipFill>
          <p:spPr>
            <a:xfrm>
              <a:off x="2403785" y="2979894"/>
              <a:ext cx="103739" cy="301089"/>
            </a:xfrm>
            <a:prstGeom prst="rect">
              <a:avLst/>
            </a:prstGeom>
            <a:effectLst/>
          </p:spPr>
        </p:pic>
        <p:pic>
          <p:nvPicPr>
            <p:cNvPr id="1197" name="Linea Forma" descr="Linea Forma"/>
            <p:cNvPicPr>
              <a:picLocks noChangeAspect="0"/>
            </p:cNvPicPr>
            <p:nvPr/>
          </p:nvPicPr>
          <p:blipFill>
            <a:blip r:embed="rId106">
              <a:extLst/>
            </a:blip>
            <a:stretch>
              <a:fillRect/>
            </a:stretch>
          </p:blipFill>
          <p:spPr>
            <a:xfrm>
              <a:off x="2424783" y="2975429"/>
              <a:ext cx="331545" cy="296621"/>
            </a:xfrm>
            <a:prstGeom prst="rect">
              <a:avLst/>
            </a:prstGeom>
            <a:effectLst/>
          </p:spPr>
        </p:pic>
        <p:pic>
          <p:nvPicPr>
            <p:cNvPr id="1199" name="Linea Forma" descr="Linea Forma"/>
            <p:cNvPicPr>
              <a:picLocks noChangeAspect="0"/>
            </p:cNvPicPr>
            <p:nvPr/>
          </p:nvPicPr>
          <p:blipFill>
            <a:blip r:embed="rId107">
              <a:extLst/>
            </a:blip>
            <a:stretch>
              <a:fillRect/>
            </a:stretch>
          </p:blipFill>
          <p:spPr>
            <a:xfrm>
              <a:off x="2737178" y="3008085"/>
              <a:ext cx="107148" cy="485443"/>
            </a:xfrm>
            <a:prstGeom prst="rect">
              <a:avLst/>
            </a:prstGeom>
            <a:effectLst/>
          </p:spPr>
        </p:pic>
        <p:pic>
          <p:nvPicPr>
            <p:cNvPr id="1201" name="Linea Forma" descr="Linea Forma"/>
            <p:cNvPicPr>
              <a:picLocks noChangeAspect="0"/>
            </p:cNvPicPr>
            <p:nvPr/>
          </p:nvPicPr>
          <p:blipFill>
            <a:blip r:embed="rId108">
              <a:extLst/>
            </a:blip>
            <a:stretch>
              <a:fillRect/>
            </a:stretch>
          </p:blipFill>
          <p:spPr>
            <a:xfrm>
              <a:off x="2751775" y="3021980"/>
              <a:ext cx="277393" cy="280692"/>
            </a:xfrm>
            <a:prstGeom prst="rect">
              <a:avLst/>
            </a:prstGeom>
            <a:effectLst/>
          </p:spPr>
        </p:pic>
        <p:pic>
          <p:nvPicPr>
            <p:cNvPr id="1203" name="Linea Forma" descr="Linea Forma"/>
            <p:cNvPicPr>
              <a:picLocks noChangeAspect="0"/>
            </p:cNvPicPr>
            <p:nvPr/>
          </p:nvPicPr>
          <p:blipFill>
            <a:blip r:embed="rId109">
              <a:extLst/>
            </a:blip>
            <a:stretch>
              <a:fillRect/>
            </a:stretch>
          </p:blipFill>
          <p:spPr>
            <a:xfrm>
              <a:off x="3019908" y="2876374"/>
              <a:ext cx="135060" cy="403474"/>
            </a:xfrm>
            <a:prstGeom prst="rect">
              <a:avLst/>
            </a:prstGeom>
            <a:effectLst/>
          </p:spPr>
        </p:pic>
        <p:pic>
          <p:nvPicPr>
            <p:cNvPr id="1205" name="Linea Forma" descr="Linea Forma"/>
            <p:cNvPicPr>
              <a:picLocks noChangeAspect="0"/>
            </p:cNvPicPr>
            <p:nvPr/>
          </p:nvPicPr>
          <p:blipFill>
            <a:blip r:embed="rId110">
              <a:extLst/>
            </a:blip>
            <a:stretch>
              <a:fillRect/>
            </a:stretch>
          </p:blipFill>
          <p:spPr>
            <a:xfrm>
              <a:off x="3124546" y="2996244"/>
              <a:ext cx="135059" cy="312014"/>
            </a:xfrm>
            <a:prstGeom prst="rect">
              <a:avLst/>
            </a:prstGeom>
            <a:effectLst/>
          </p:spPr>
        </p:pic>
        <p:pic>
          <p:nvPicPr>
            <p:cNvPr id="1207" name="Linea Linea" descr="Linea Linea"/>
            <p:cNvPicPr>
              <a:picLocks noChangeAspect="0"/>
            </p:cNvPicPr>
            <p:nvPr/>
          </p:nvPicPr>
          <p:blipFill>
            <a:blip r:embed="rId5">
              <a:extLst/>
            </a:blip>
            <a:stretch>
              <a:fillRect/>
            </a:stretch>
          </p:blipFill>
          <p:spPr>
            <a:xfrm>
              <a:off x="3138764" y="2917906"/>
              <a:ext cx="152401" cy="76201"/>
            </a:xfrm>
            <a:prstGeom prst="rect">
              <a:avLst/>
            </a:prstGeom>
            <a:effectLst/>
          </p:spPr>
        </p:pic>
        <p:pic>
          <p:nvPicPr>
            <p:cNvPr id="1209" name="Linea Forma" descr="Linea Forma"/>
            <p:cNvPicPr>
              <a:picLocks noChangeAspect="0"/>
            </p:cNvPicPr>
            <p:nvPr/>
          </p:nvPicPr>
          <p:blipFill>
            <a:blip r:embed="rId111">
              <a:extLst/>
            </a:blip>
            <a:stretch>
              <a:fillRect/>
            </a:stretch>
          </p:blipFill>
          <p:spPr>
            <a:xfrm>
              <a:off x="3264062" y="3001069"/>
              <a:ext cx="312725" cy="313490"/>
            </a:xfrm>
            <a:prstGeom prst="rect">
              <a:avLst/>
            </a:prstGeom>
            <a:effectLst/>
          </p:spPr>
        </p:pic>
        <p:pic>
          <p:nvPicPr>
            <p:cNvPr id="1211" name="Linea Linea" descr="Linea Linea"/>
            <p:cNvPicPr>
              <a:picLocks noChangeAspect="0"/>
            </p:cNvPicPr>
            <p:nvPr/>
          </p:nvPicPr>
          <p:blipFill>
            <a:blip r:embed="rId5">
              <a:extLst/>
            </a:blip>
            <a:stretch>
              <a:fillRect/>
            </a:stretch>
          </p:blipFill>
          <p:spPr>
            <a:xfrm>
              <a:off x="3436327" y="2950605"/>
              <a:ext cx="152401" cy="76201"/>
            </a:xfrm>
            <a:prstGeom prst="rect">
              <a:avLst/>
            </a:prstGeom>
            <a:effectLst/>
          </p:spPr>
        </p:pic>
        <p:pic>
          <p:nvPicPr>
            <p:cNvPr id="1213" name="Linea Forma" descr="Linea Forma"/>
            <p:cNvPicPr>
              <a:picLocks noChangeAspect="0"/>
            </p:cNvPicPr>
            <p:nvPr/>
          </p:nvPicPr>
          <p:blipFill>
            <a:blip r:embed="rId112">
              <a:extLst/>
            </a:blip>
            <a:stretch>
              <a:fillRect/>
            </a:stretch>
          </p:blipFill>
          <p:spPr>
            <a:xfrm>
              <a:off x="3570344" y="2914636"/>
              <a:ext cx="111080" cy="382321"/>
            </a:xfrm>
            <a:prstGeom prst="rect">
              <a:avLst/>
            </a:prstGeom>
            <a:effectLst/>
          </p:spPr>
        </p:pic>
        <p:pic>
          <p:nvPicPr>
            <p:cNvPr id="1215" name="Linea Forma" descr="Linea Forma"/>
            <p:cNvPicPr>
              <a:picLocks noChangeAspect="0"/>
            </p:cNvPicPr>
            <p:nvPr/>
          </p:nvPicPr>
          <p:blipFill>
            <a:blip r:embed="rId113">
              <a:extLst/>
            </a:blip>
            <a:stretch>
              <a:fillRect/>
            </a:stretch>
          </p:blipFill>
          <p:spPr>
            <a:xfrm>
              <a:off x="3526720" y="2993374"/>
              <a:ext cx="282232" cy="102100"/>
            </a:xfrm>
            <a:prstGeom prst="rect">
              <a:avLst/>
            </a:prstGeom>
            <a:effectLst/>
          </p:spPr>
        </p:pic>
        <p:pic>
          <p:nvPicPr>
            <p:cNvPr id="1217" name="Linea Forma" descr="Linea Forma"/>
            <p:cNvPicPr>
              <a:picLocks noChangeAspect="0"/>
            </p:cNvPicPr>
            <p:nvPr/>
          </p:nvPicPr>
          <p:blipFill>
            <a:blip r:embed="rId114">
              <a:extLst/>
            </a:blip>
            <a:stretch>
              <a:fillRect/>
            </a:stretch>
          </p:blipFill>
          <p:spPr>
            <a:xfrm>
              <a:off x="3699076" y="2989895"/>
              <a:ext cx="253752" cy="312074"/>
            </a:xfrm>
            <a:prstGeom prst="rect">
              <a:avLst/>
            </a:prstGeom>
            <a:effectLst/>
          </p:spPr>
        </p:pic>
        <p:pic>
          <p:nvPicPr>
            <p:cNvPr id="1219" name="Linea Forma" descr="Linea Forma"/>
            <p:cNvPicPr>
              <a:picLocks noChangeAspect="0"/>
            </p:cNvPicPr>
            <p:nvPr/>
          </p:nvPicPr>
          <p:blipFill>
            <a:blip r:embed="rId115">
              <a:extLst/>
            </a:blip>
            <a:stretch>
              <a:fillRect/>
            </a:stretch>
          </p:blipFill>
          <p:spPr>
            <a:xfrm>
              <a:off x="4000884" y="2826348"/>
              <a:ext cx="99090" cy="223348"/>
            </a:xfrm>
            <a:prstGeom prst="rect">
              <a:avLst/>
            </a:prstGeom>
            <a:effectLst/>
          </p:spPr>
        </p:pic>
        <p:pic>
          <p:nvPicPr>
            <p:cNvPr id="1221" name="Linea Forma" descr="Linea Forma"/>
            <p:cNvPicPr>
              <a:picLocks noChangeAspect="0"/>
            </p:cNvPicPr>
            <p:nvPr/>
          </p:nvPicPr>
          <p:blipFill>
            <a:blip r:embed="rId116">
              <a:extLst/>
            </a:blip>
            <a:stretch>
              <a:fillRect/>
            </a:stretch>
          </p:blipFill>
          <p:spPr>
            <a:xfrm>
              <a:off x="4079362" y="2816538"/>
              <a:ext cx="102360" cy="236427"/>
            </a:xfrm>
            <a:prstGeom prst="rect">
              <a:avLst/>
            </a:prstGeom>
            <a:effectLst/>
          </p:spPr>
        </p:pic>
        <p:pic>
          <p:nvPicPr>
            <p:cNvPr id="1223" name="Linea Forma" descr="Linea Forma"/>
            <p:cNvPicPr>
              <a:picLocks noChangeAspect="0"/>
            </p:cNvPicPr>
            <p:nvPr/>
          </p:nvPicPr>
          <p:blipFill>
            <a:blip r:embed="rId117">
              <a:extLst/>
            </a:blip>
            <a:stretch>
              <a:fillRect/>
            </a:stretch>
          </p:blipFill>
          <p:spPr>
            <a:xfrm>
              <a:off x="2848989" y="2181311"/>
              <a:ext cx="370008" cy="286609"/>
            </a:xfrm>
            <a:prstGeom prst="rect">
              <a:avLst/>
            </a:prstGeom>
            <a:effectLst/>
          </p:spPr>
        </p:pic>
        <p:pic>
          <p:nvPicPr>
            <p:cNvPr id="1225" name="Linea Forma" descr="Linea Forma"/>
            <p:cNvPicPr>
              <a:picLocks noChangeAspect="0"/>
            </p:cNvPicPr>
            <p:nvPr/>
          </p:nvPicPr>
          <p:blipFill>
            <a:blip r:embed="rId118">
              <a:extLst/>
            </a:blip>
            <a:stretch>
              <a:fillRect/>
            </a:stretch>
          </p:blipFill>
          <p:spPr>
            <a:xfrm>
              <a:off x="3186648" y="2210513"/>
              <a:ext cx="259343" cy="295737"/>
            </a:xfrm>
            <a:prstGeom prst="rect">
              <a:avLst/>
            </a:prstGeom>
            <a:effectLst/>
          </p:spPr>
        </p:pic>
        <p:pic>
          <p:nvPicPr>
            <p:cNvPr id="1227" name="Linea Forma" descr="Linea Forma"/>
            <p:cNvPicPr>
              <a:picLocks noChangeAspect="0"/>
            </p:cNvPicPr>
            <p:nvPr/>
          </p:nvPicPr>
          <p:blipFill>
            <a:blip r:embed="rId119">
              <a:extLst/>
            </a:blip>
            <a:stretch>
              <a:fillRect/>
            </a:stretch>
          </p:blipFill>
          <p:spPr>
            <a:xfrm>
              <a:off x="3657543" y="2041568"/>
              <a:ext cx="157948" cy="424760"/>
            </a:xfrm>
            <a:prstGeom prst="rect">
              <a:avLst/>
            </a:prstGeom>
            <a:effectLst/>
          </p:spPr>
        </p:pic>
        <p:pic>
          <p:nvPicPr>
            <p:cNvPr id="1229" name="Linea Forma" descr="Linea Forma"/>
            <p:cNvPicPr>
              <a:picLocks noChangeAspect="0"/>
            </p:cNvPicPr>
            <p:nvPr/>
          </p:nvPicPr>
          <p:blipFill>
            <a:blip r:embed="rId120">
              <a:extLst/>
            </a:blip>
            <a:stretch>
              <a:fillRect/>
            </a:stretch>
          </p:blipFill>
          <p:spPr>
            <a:xfrm>
              <a:off x="3788824" y="1979439"/>
              <a:ext cx="85526" cy="223348"/>
            </a:xfrm>
            <a:prstGeom prst="rect">
              <a:avLst/>
            </a:prstGeom>
            <a:effectLst/>
          </p:spPr>
        </p:pic>
        <p:pic>
          <p:nvPicPr>
            <p:cNvPr id="1231" name="Linea Forma" descr="Linea Forma"/>
            <p:cNvPicPr>
              <a:picLocks noChangeAspect="0"/>
            </p:cNvPicPr>
            <p:nvPr/>
          </p:nvPicPr>
          <p:blipFill>
            <a:blip r:embed="rId121">
              <a:extLst/>
            </a:blip>
            <a:stretch>
              <a:fillRect/>
            </a:stretch>
          </p:blipFill>
          <p:spPr>
            <a:xfrm>
              <a:off x="3915866" y="2191984"/>
              <a:ext cx="82741" cy="259316"/>
            </a:xfrm>
            <a:prstGeom prst="rect">
              <a:avLst/>
            </a:prstGeom>
            <a:effectLst/>
          </p:spPr>
        </p:pic>
        <p:pic>
          <p:nvPicPr>
            <p:cNvPr id="1233" name="Linea Forma" descr="Linea Forma"/>
            <p:cNvPicPr>
              <a:picLocks noChangeAspect="0"/>
            </p:cNvPicPr>
            <p:nvPr/>
          </p:nvPicPr>
          <p:blipFill>
            <a:blip r:embed="rId122">
              <a:extLst/>
            </a:blip>
            <a:stretch>
              <a:fillRect/>
            </a:stretch>
          </p:blipFill>
          <p:spPr>
            <a:xfrm>
              <a:off x="3932476" y="2065352"/>
              <a:ext cx="102100" cy="124355"/>
            </a:xfrm>
            <a:prstGeom prst="rect">
              <a:avLst/>
            </a:prstGeom>
            <a:effectLst/>
          </p:spPr>
        </p:pic>
        <p:pic>
          <p:nvPicPr>
            <p:cNvPr id="1235" name="Linea Forma" descr="Linea Forma"/>
            <p:cNvPicPr>
              <a:picLocks noChangeAspect="0"/>
            </p:cNvPicPr>
            <p:nvPr/>
          </p:nvPicPr>
          <p:blipFill>
            <a:blip r:embed="rId123">
              <a:extLst/>
            </a:blip>
            <a:stretch>
              <a:fillRect/>
            </a:stretch>
          </p:blipFill>
          <p:spPr>
            <a:xfrm>
              <a:off x="4018269" y="2195254"/>
              <a:ext cx="185266" cy="292015"/>
            </a:xfrm>
            <a:prstGeom prst="rect">
              <a:avLst/>
            </a:prstGeom>
            <a:effectLst/>
          </p:spPr>
        </p:pic>
        <p:pic>
          <p:nvPicPr>
            <p:cNvPr id="1237" name="Linea Forma" descr="Linea Forma"/>
            <p:cNvPicPr>
              <a:picLocks noChangeAspect="0"/>
            </p:cNvPicPr>
            <p:nvPr/>
          </p:nvPicPr>
          <p:blipFill>
            <a:blip r:embed="rId124">
              <a:extLst/>
            </a:blip>
            <a:stretch>
              <a:fillRect/>
            </a:stretch>
          </p:blipFill>
          <p:spPr>
            <a:xfrm>
              <a:off x="4226282" y="2183944"/>
              <a:ext cx="194081" cy="301145"/>
            </a:xfrm>
            <a:prstGeom prst="rect">
              <a:avLst/>
            </a:prstGeom>
            <a:effectLst/>
          </p:spPr>
        </p:pic>
        <p:pic>
          <p:nvPicPr>
            <p:cNvPr id="1239" name="Linea Forma" descr="Linea Forma"/>
            <p:cNvPicPr>
              <a:picLocks noChangeAspect="0"/>
            </p:cNvPicPr>
            <p:nvPr/>
          </p:nvPicPr>
          <p:blipFill>
            <a:blip r:embed="rId125">
              <a:extLst/>
            </a:blip>
            <a:stretch>
              <a:fillRect/>
            </a:stretch>
          </p:blipFill>
          <p:spPr>
            <a:xfrm>
              <a:off x="4380195" y="2228145"/>
              <a:ext cx="295285" cy="241560"/>
            </a:xfrm>
            <a:prstGeom prst="rect">
              <a:avLst/>
            </a:prstGeom>
            <a:effectLst/>
          </p:spPr>
        </p:pic>
        <p:pic>
          <p:nvPicPr>
            <p:cNvPr id="1241" name="Linea Forma" descr="Linea Forma"/>
            <p:cNvPicPr>
              <a:picLocks noChangeAspect="0"/>
            </p:cNvPicPr>
            <p:nvPr/>
          </p:nvPicPr>
          <p:blipFill>
            <a:blip r:embed="rId126">
              <a:extLst/>
            </a:blip>
            <a:stretch>
              <a:fillRect/>
            </a:stretch>
          </p:blipFill>
          <p:spPr>
            <a:xfrm>
              <a:off x="4651598" y="2196261"/>
              <a:ext cx="223347" cy="491003"/>
            </a:xfrm>
            <a:prstGeom prst="rect">
              <a:avLst/>
            </a:prstGeom>
            <a:effectLst/>
          </p:spPr>
        </p:pic>
        <p:pic>
          <p:nvPicPr>
            <p:cNvPr id="1243" name="Linea Forma" descr="Linea Forma"/>
            <p:cNvPicPr>
              <a:picLocks noChangeAspect="0"/>
            </p:cNvPicPr>
            <p:nvPr/>
          </p:nvPicPr>
          <p:blipFill>
            <a:blip r:embed="rId127">
              <a:extLst/>
            </a:blip>
            <a:stretch>
              <a:fillRect/>
            </a:stretch>
          </p:blipFill>
          <p:spPr>
            <a:xfrm>
              <a:off x="4837983" y="2181259"/>
              <a:ext cx="265856" cy="309280"/>
            </a:xfrm>
            <a:prstGeom prst="rect">
              <a:avLst/>
            </a:prstGeom>
            <a:effectLst/>
          </p:spPr>
        </p:pic>
        <p:pic>
          <p:nvPicPr>
            <p:cNvPr id="1245" name="Linea Forma" descr="Linea Forma"/>
            <p:cNvPicPr>
              <a:picLocks noChangeAspect="0"/>
            </p:cNvPicPr>
            <p:nvPr/>
          </p:nvPicPr>
          <p:blipFill>
            <a:blip r:embed="rId128">
              <a:extLst/>
            </a:blip>
            <a:stretch>
              <a:fillRect/>
            </a:stretch>
          </p:blipFill>
          <p:spPr>
            <a:xfrm>
              <a:off x="5083061" y="2197966"/>
              <a:ext cx="279102" cy="276485"/>
            </a:xfrm>
            <a:prstGeom prst="rect">
              <a:avLst/>
            </a:prstGeom>
            <a:effectLst/>
          </p:spPr>
        </p:pic>
        <p:pic>
          <p:nvPicPr>
            <p:cNvPr id="1247" name="Linea Forma" descr="Linea Forma"/>
            <p:cNvPicPr>
              <a:picLocks noChangeAspect="0"/>
            </p:cNvPicPr>
            <p:nvPr/>
          </p:nvPicPr>
          <p:blipFill>
            <a:blip r:embed="rId129">
              <a:extLst/>
            </a:blip>
            <a:stretch>
              <a:fillRect/>
            </a:stretch>
          </p:blipFill>
          <p:spPr>
            <a:xfrm>
              <a:off x="5336739" y="2194685"/>
              <a:ext cx="306637" cy="306246"/>
            </a:xfrm>
            <a:prstGeom prst="rect">
              <a:avLst/>
            </a:prstGeom>
            <a:effectLst/>
          </p:spPr>
        </p:pic>
        <p:pic>
          <p:nvPicPr>
            <p:cNvPr id="1249" name="Linea Forma" descr="Linea Forma"/>
            <p:cNvPicPr>
              <a:picLocks noChangeAspect="0"/>
            </p:cNvPicPr>
            <p:nvPr/>
          </p:nvPicPr>
          <p:blipFill>
            <a:blip r:embed="rId130">
              <a:extLst/>
            </a:blip>
            <a:stretch>
              <a:fillRect/>
            </a:stretch>
          </p:blipFill>
          <p:spPr>
            <a:xfrm>
              <a:off x="5643473" y="2211260"/>
              <a:ext cx="326894" cy="273696"/>
            </a:xfrm>
            <a:prstGeom prst="rect">
              <a:avLst/>
            </a:prstGeom>
            <a:effectLst/>
          </p:spPr>
        </p:pic>
        <p:pic>
          <p:nvPicPr>
            <p:cNvPr id="1251" name="Linea Forma" descr="Linea Forma"/>
            <p:cNvPicPr>
              <a:picLocks noChangeAspect="0"/>
            </p:cNvPicPr>
            <p:nvPr/>
          </p:nvPicPr>
          <p:blipFill>
            <a:blip r:embed="rId131">
              <a:extLst/>
            </a:blip>
            <a:stretch>
              <a:fillRect/>
            </a:stretch>
          </p:blipFill>
          <p:spPr>
            <a:xfrm>
              <a:off x="5920326" y="2195891"/>
              <a:ext cx="246237" cy="271985"/>
            </a:xfrm>
            <a:prstGeom prst="rect">
              <a:avLst/>
            </a:prstGeom>
            <a:effectLst/>
          </p:spPr>
        </p:pic>
        <p:pic>
          <p:nvPicPr>
            <p:cNvPr id="1253" name="Linea Forma" descr="Linea Forma"/>
            <p:cNvPicPr>
              <a:picLocks noChangeAspect="0"/>
            </p:cNvPicPr>
            <p:nvPr/>
          </p:nvPicPr>
          <p:blipFill>
            <a:blip r:embed="rId132">
              <a:extLst/>
            </a:blip>
            <a:stretch>
              <a:fillRect/>
            </a:stretch>
          </p:blipFill>
          <p:spPr>
            <a:xfrm>
              <a:off x="6195135" y="2033365"/>
              <a:ext cx="174163" cy="440067"/>
            </a:xfrm>
            <a:prstGeom prst="rect">
              <a:avLst/>
            </a:prstGeom>
            <a:effectLst/>
          </p:spPr>
        </p:pic>
        <p:pic>
          <p:nvPicPr>
            <p:cNvPr id="1255" name="Linea Forma" descr="Linea Forma"/>
            <p:cNvPicPr>
              <a:picLocks noChangeAspect="0"/>
            </p:cNvPicPr>
            <p:nvPr/>
          </p:nvPicPr>
          <p:blipFill>
            <a:blip r:embed="rId133">
              <a:extLst/>
            </a:blip>
            <a:stretch>
              <a:fillRect/>
            </a:stretch>
          </p:blipFill>
          <p:spPr>
            <a:xfrm>
              <a:off x="6113251" y="2153230"/>
              <a:ext cx="360684" cy="88795"/>
            </a:xfrm>
            <a:prstGeom prst="rect">
              <a:avLst/>
            </a:prstGeom>
            <a:effectLst/>
          </p:spPr>
        </p:pic>
        <p:pic>
          <p:nvPicPr>
            <p:cNvPr id="1257" name="Linea Forma" descr="Linea Forma"/>
            <p:cNvPicPr>
              <a:picLocks noChangeAspect="0"/>
            </p:cNvPicPr>
            <p:nvPr/>
          </p:nvPicPr>
          <p:blipFill>
            <a:blip r:embed="rId134">
              <a:extLst/>
            </a:blip>
            <a:stretch>
              <a:fillRect/>
            </a:stretch>
          </p:blipFill>
          <p:spPr>
            <a:xfrm>
              <a:off x="6381384" y="2167252"/>
              <a:ext cx="258516" cy="297894"/>
            </a:xfrm>
            <a:prstGeom prst="rect">
              <a:avLst/>
            </a:prstGeom>
            <a:effectLst/>
          </p:spPr>
        </p:pic>
      </p:gr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61" name="lcosfilogo-filtered.jpeg" descr="lcosfilogo-filtered.jpeg"/>
          <p:cNvPicPr>
            <a:picLocks noChangeAspect="1"/>
          </p:cNvPicPr>
          <p:nvPr/>
        </p:nvPicPr>
        <p:blipFill>
          <a:blip r:embed="rId2">
            <a:extLst/>
          </a:blip>
          <a:stretch>
            <a:fillRect/>
          </a:stretch>
        </p:blipFill>
        <p:spPr>
          <a:xfrm>
            <a:off x="7841173" y="6031265"/>
            <a:ext cx="1019194" cy="596168"/>
          </a:xfrm>
          <a:prstGeom prst="rect">
            <a:avLst/>
          </a:prstGeom>
          <a:ln w="12700">
            <a:miter lim="400000"/>
          </a:ln>
          <a:effectLst>
            <a:outerShdw sx="100000" sy="100000" kx="0" ky="0" algn="b" rotWithShape="0" blurRad="292100" dist="139700" dir="2700000">
              <a:srgbClr val="333333">
                <a:alpha val="64999"/>
              </a:srgbClr>
            </a:outerShdw>
          </a:effectLst>
        </p:spPr>
      </p:pic>
      <p:grpSp>
        <p:nvGrpSpPr>
          <p:cNvPr id="1282" name="Disegno"/>
          <p:cNvGrpSpPr/>
          <p:nvPr/>
        </p:nvGrpSpPr>
        <p:grpSpPr>
          <a:xfrm>
            <a:off x="7216324" y="113974"/>
            <a:ext cx="1503410" cy="410609"/>
            <a:chOff x="-60816" y="-138996"/>
            <a:chExt cx="1503408" cy="410608"/>
          </a:xfrm>
        </p:grpSpPr>
        <p:pic>
          <p:nvPicPr>
            <p:cNvPr id="1262" name="Linea Forma" descr="Linea Forma"/>
            <p:cNvPicPr>
              <a:picLocks noChangeAspect="0"/>
            </p:cNvPicPr>
            <p:nvPr/>
          </p:nvPicPr>
          <p:blipFill>
            <a:blip r:embed="rId3">
              <a:extLst/>
            </a:blip>
            <a:stretch>
              <a:fillRect/>
            </a:stretch>
          </p:blipFill>
          <p:spPr>
            <a:xfrm>
              <a:off x="-60817" y="-130052"/>
              <a:ext cx="202527" cy="382205"/>
            </a:xfrm>
            <a:prstGeom prst="rect">
              <a:avLst/>
            </a:prstGeom>
            <a:effectLst/>
          </p:spPr>
        </p:pic>
        <p:pic>
          <p:nvPicPr>
            <p:cNvPr id="1264" name="Linea Forma" descr="Linea Forma"/>
            <p:cNvPicPr>
              <a:picLocks noChangeAspect="0"/>
            </p:cNvPicPr>
            <p:nvPr/>
          </p:nvPicPr>
          <p:blipFill>
            <a:blip r:embed="rId4">
              <a:extLst/>
            </a:blip>
            <a:stretch>
              <a:fillRect/>
            </a:stretch>
          </p:blipFill>
          <p:spPr>
            <a:xfrm>
              <a:off x="-45249" y="156492"/>
              <a:ext cx="251335" cy="91769"/>
            </a:xfrm>
            <a:prstGeom prst="rect">
              <a:avLst/>
            </a:prstGeom>
            <a:effectLst/>
          </p:spPr>
        </p:pic>
        <p:pic>
          <p:nvPicPr>
            <p:cNvPr id="1266" name="Linea Linea" descr="Linea Linea"/>
            <p:cNvPicPr>
              <a:picLocks noChangeAspect="0"/>
            </p:cNvPicPr>
            <p:nvPr/>
          </p:nvPicPr>
          <p:blipFill>
            <a:blip r:embed="rId5">
              <a:extLst/>
            </a:blip>
            <a:stretch>
              <a:fillRect/>
            </a:stretch>
          </p:blipFill>
          <p:spPr>
            <a:xfrm>
              <a:off x="395349" y="133141"/>
              <a:ext cx="152401" cy="76201"/>
            </a:xfrm>
            <a:prstGeom prst="rect">
              <a:avLst/>
            </a:prstGeom>
            <a:effectLst/>
          </p:spPr>
        </p:pic>
        <p:pic>
          <p:nvPicPr>
            <p:cNvPr id="1268" name="Linea Forma" descr="Linea Forma"/>
            <p:cNvPicPr>
              <a:picLocks noChangeAspect="0"/>
            </p:cNvPicPr>
            <p:nvPr/>
          </p:nvPicPr>
          <p:blipFill>
            <a:blip r:embed="rId6">
              <a:extLst/>
            </a:blip>
            <a:stretch>
              <a:fillRect/>
            </a:stretch>
          </p:blipFill>
          <p:spPr>
            <a:xfrm>
              <a:off x="552710" y="-127613"/>
              <a:ext cx="233262" cy="383658"/>
            </a:xfrm>
            <a:prstGeom prst="rect">
              <a:avLst/>
            </a:prstGeom>
            <a:effectLst/>
          </p:spPr>
        </p:pic>
        <p:pic>
          <p:nvPicPr>
            <p:cNvPr id="1270" name="Linea Forma" descr="Linea Forma"/>
            <p:cNvPicPr>
              <a:picLocks noChangeAspect="0"/>
            </p:cNvPicPr>
            <p:nvPr/>
          </p:nvPicPr>
          <p:blipFill>
            <a:blip r:embed="rId7">
              <a:extLst/>
            </a:blip>
            <a:stretch>
              <a:fillRect/>
            </a:stretch>
          </p:blipFill>
          <p:spPr>
            <a:xfrm>
              <a:off x="565773" y="-135397"/>
              <a:ext cx="231875" cy="399225"/>
            </a:xfrm>
            <a:prstGeom prst="rect">
              <a:avLst/>
            </a:prstGeom>
            <a:effectLst/>
          </p:spPr>
        </p:pic>
        <p:pic>
          <p:nvPicPr>
            <p:cNvPr id="1272" name="Linea Linea" descr="Linea Linea"/>
            <p:cNvPicPr>
              <a:picLocks noChangeAspect="0"/>
            </p:cNvPicPr>
            <p:nvPr/>
          </p:nvPicPr>
          <p:blipFill>
            <a:blip r:embed="rId5">
              <a:extLst/>
            </a:blip>
            <a:stretch>
              <a:fillRect/>
            </a:stretch>
          </p:blipFill>
          <p:spPr>
            <a:xfrm>
              <a:off x="788427" y="195411"/>
              <a:ext cx="152401" cy="76201"/>
            </a:xfrm>
            <a:prstGeom prst="rect">
              <a:avLst/>
            </a:prstGeom>
            <a:effectLst/>
          </p:spPr>
        </p:pic>
        <p:pic>
          <p:nvPicPr>
            <p:cNvPr id="1274" name="Linea Forma" descr="Linea Forma"/>
            <p:cNvPicPr>
              <a:picLocks noChangeAspect="0"/>
            </p:cNvPicPr>
            <p:nvPr/>
          </p:nvPicPr>
          <p:blipFill>
            <a:blip r:embed="rId8">
              <a:extLst/>
            </a:blip>
            <a:stretch>
              <a:fillRect/>
            </a:stretch>
          </p:blipFill>
          <p:spPr>
            <a:xfrm>
              <a:off x="908256" y="-138997"/>
              <a:ext cx="313604" cy="399275"/>
            </a:xfrm>
            <a:prstGeom prst="rect">
              <a:avLst/>
            </a:prstGeom>
            <a:effectLst/>
          </p:spPr>
        </p:pic>
        <p:pic>
          <p:nvPicPr>
            <p:cNvPr id="1276" name="Linea Forma" descr="Linea Forma"/>
            <p:cNvPicPr>
              <a:picLocks noChangeAspect="0"/>
            </p:cNvPicPr>
            <p:nvPr/>
          </p:nvPicPr>
          <p:blipFill>
            <a:blip r:embed="rId9">
              <a:extLst/>
            </a:blip>
            <a:stretch>
              <a:fillRect/>
            </a:stretch>
          </p:blipFill>
          <p:spPr>
            <a:xfrm>
              <a:off x="173748" y="-120561"/>
              <a:ext cx="208302" cy="372199"/>
            </a:xfrm>
            <a:prstGeom prst="rect">
              <a:avLst/>
            </a:prstGeom>
            <a:effectLst/>
          </p:spPr>
        </p:pic>
        <p:pic>
          <p:nvPicPr>
            <p:cNvPr id="1278" name="Linea Forma" descr="Linea Forma"/>
            <p:cNvPicPr>
              <a:picLocks noChangeAspect="0"/>
            </p:cNvPicPr>
            <p:nvPr/>
          </p:nvPicPr>
          <p:blipFill>
            <a:blip r:embed="rId10">
              <a:extLst/>
            </a:blip>
            <a:stretch>
              <a:fillRect/>
            </a:stretch>
          </p:blipFill>
          <p:spPr>
            <a:xfrm>
              <a:off x="1178917" y="-123668"/>
              <a:ext cx="236291" cy="386804"/>
            </a:xfrm>
            <a:prstGeom prst="rect">
              <a:avLst/>
            </a:prstGeom>
            <a:effectLst/>
          </p:spPr>
        </p:pic>
        <p:pic>
          <p:nvPicPr>
            <p:cNvPr id="1280" name="Linea Forma" descr="Linea Forma"/>
            <p:cNvPicPr>
              <a:picLocks noChangeAspect="0"/>
            </p:cNvPicPr>
            <p:nvPr/>
          </p:nvPicPr>
          <p:blipFill>
            <a:blip r:embed="rId11">
              <a:extLst/>
            </a:blip>
            <a:stretch>
              <a:fillRect/>
            </a:stretch>
          </p:blipFill>
          <p:spPr>
            <a:xfrm>
              <a:off x="1193086" y="-109497"/>
              <a:ext cx="249507" cy="84282"/>
            </a:xfrm>
            <a:prstGeom prst="rect">
              <a:avLst/>
            </a:prstGeom>
            <a:effectLst/>
          </p:spPr>
        </p:pic>
      </p:grpSp>
      <p:pic>
        <p:nvPicPr>
          <p:cNvPr id="1283" name="IMG_4269.jpeg" descr="IMG_4269.jpeg"/>
          <p:cNvPicPr>
            <a:picLocks noChangeAspect="1"/>
          </p:cNvPicPr>
          <p:nvPr/>
        </p:nvPicPr>
        <p:blipFill>
          <a:blip r:embed="rId12">
            <a:extLst/>
          </a:blip>
          <a:stretch>
            <a:fillRect/>
          </a:stretch>
        </p:blipFill>
        <p:spPr>
          <a:xfrm>
            <a:off x="6555644" y="6031265"/>
            <a:ext cx="1043294" cy="596168"/>
          </a:xfrm>
          <a:prstGeom prst="rect">
            <a:avLst/>
          </a:prstGeom>
          <a:ln w="25400">
            <a:miter lim="400000"/>
          </a:ln>
          <a:effectLst>
            <a:outerShdw sx="100000" sy="100000" kx="0" ky="0" algn="b" rotWithShape="0" blurRad="254000" dist="127000" dir="5400000">
              <a:srgbClr val="000000">
                <a:alpha val="70000"/>
              </a:srgbClr>
            </a:outerShdw>
          </a:effectLst>
        </p:spPr>
      </p:pic>
      <p:pic>
        <p:nvPicPr>
          <p:cNvPr id="1284" name="filmato-incollato.heic" descr="filmato-incollato.heic">
            <a:hlinkClick r:id="rId13" invalidUrl="" action="" tgtFrame="" tooltip="" history="1" highlightClick="0" endSnd="0"/>
          </p:cNvPr>
          <p:cNvPicPr>
            <a:picLocks noChangeAspect="1"/>
          </p:cNvPicPr>
          <p:nvPr/>
        </p:nvPicPr>
        <p:blipFill>
          <a:blip r:embed="rId14">
            <a:extLst/>
          </a:blip>
          <a:srcRect l="3308" t="1622" r="0" b="0"/>
          <a:stretch>
            <a:fillRect/>
          </a:stretch>
        </p:blipFill>
        <p:spPr>
          <a:xfrm>
            <a:off x="893083" y="1159088"/>
            <a:ext cx="4537498" cy="4690896"/>
          </a:xfrm>
          <a:prstGeom prst="rect">
            <a:avLst/>
          </a:prstGeom>
          <a:ln w="12700">
            <a:miter lim="400000"/>
          </a:ln>
          <a:effectLst>
            <a:outerShdw sx="100000" sy="100000" kx="0" ky="0" algn="b" rotWithShape="0" blurRad="101600" dist="25400" dir="5400000">
              <a:srgbClr val="000000">
                <a:alpha val="75000"/>
              </a:srgbClr>
            </a:outerShdw>
          </a:effectLst>
        </p:spPr>
      </p:pic>
      <p:grpSp>
        <p:nvGrpSpPr>
          <p:cNvPr id="1307" name="Disegno"/>
          <p:cNvGrpSpPr/>
          <p:nvPr/>
        </p:nvGrpSpPr>
        <p:grpSpPr>
          <a:xfrm>
            <a:off x="1634538" y="207718"/>
            <a:ext cx="2134539" cy="728021"/>
            <a:chOff x="-48834" y="-178131"/>
            <a:chExt cx="2134538" cy="728020"/>
          </a:xfrm>
        </p:grpSpPr>
        <p:pic>
          <p:nvPicPr>
            <p:cNvPr id="1285" name="Linea Forma" descr="Linea Forma"/>
            <p:cNvPicPr>
              <a:picLocks noChangeAspect="0"/>
            </p:cNvPicPr>
            <p:nvPr/>
          </p:nvPicPr>
          <p:blipFill>
            <a:blip r:embed="rId15">
              <a:extLst/>
            </a:blip>
            <a:stretch>
              <a:fillRect/>
            </a:stretch>
          </p:blipFill>
          <p:spPr>
            <a:xfrm>
              <a:off x="-45547" y="-109063"/>
              <a:ext cx="123521" cy="486356"/>
            </a:xfrm>
            <a:prstGeom prst="rect">
              <a:avLst/>
            </a:prstGeom>
            <a:effectLst/>
          </p:spPr>
        </p:pic>
        <p:pic>
          <p:nvPicPr>
            <p:cNvPr id="1287" name="Linea Forma" descr="Linea Forma"/>
            <p:cNvPicPr>
              <a:picLocks noChangeAspect="0"/>
            </p:cNvPicPr>
            <p:nvPr/>
          </p:nvPicPr>
          <p:blipFill>
            <a:blip r:embed="rId16">
              <a:extLst/>
            </a:blip>
            <a:stretch>
              <a:fillRect/>
            </a:stretch>
          </p:blipFill>
          <p:spPr>
            <a:xfrm>
              <a:off x="-48835" y="-148307"/>
              <a:ext cx="346018" cy="328202"/>
            </a:xfrm>
            <a:prstGeom prst="rect">
              <a:avLst/>
            </a:prstGeom>
            <a:effectLst/>
          </p:spPr>
        </p:pic>
        <p:pic>
          <p:nvPicPr>
            <p:cNvPr id="1289" name="Linea Forma" descr="Linea Forma"/>
            <p:cNvPicPr>
              <a:picLocks noChangeAspect="0"/>
            </p:cNvPicPr>
            <p:nvPr/>
          </p:nvPicPr>
          <p:blipFill>
            <a:blip r:embed="rId17">
              <a:extLst/>
            </a:blip>
            <a:stretch>
              <a:fillRect/>
            </a:stretch>
          </p:blipFill>
          <p:spPr>
            <a:xfrm>
              <a:off x="282987" y="-116553"/>
              <a:ext cx="269126" cy="518704"/>
            </a:xfrm>
            <a:prstGeom prst="rect">
              <a:avLst/>
            </a:prstGeom>
            <a:effectLst/>
          </p:spPr>
        </p:pic>
        <p:pic>
          <p:nvPicPr>
            <p:cNvPr id="1291" name="Linea Forma" descr="Linea Forma"/>
            <p:cNvPicPr>
              <a:picLocks noChangeAspect="0"/>
            </p:cNvPicPr>
            <p:nvPr/>
          </p:nvPicPr>
          <p:blipFill>
            <a:blip r:embed="rId18">
              <a:extLst/>
            </a:blip>
            <a:stretch>
              <a:fillRect/>
            </a:stretch>
          </p:blipFill>
          <p:spPr>
            <a:xfrm>
              <a:off x="469372" y="99236"/>
              <a:ext cx="311885" cy="450653"/>
            </a:xfrm>
            <a:prstGeom prst="rect">
              <a:avLst/>
            </a:prstGeom>
            <a:effectLst/>
          </p:spPr>
        </p:pic>
        <p:pic>
          <p:nvPicPr>
            <p:cNvPr id="1293" name="Linea Forma" descr="Linea Forma"/>
            <p:cNvPicPr>
              <a:picLocks noChangeAspect="0"/>
            </p:cNvPicPr>
            <p:nvPr/>
          </p:nvPicPr>
          <p:blipFill>
            <a:blip r:embed="rId19">
              <a:extLst/>
            </a:blip>
            <a:stretch>
              <a:fillRect/>
            </a:stretch>
          </p:blipFill>
          <p:spPr>
            <a:xfrm>
              <a:off x="812573" y="87427"/>
              <a:ext cx="261512" cy="299099"/>
            </a:xfrm>
            <a:prstGeom prst="rect">
              <a:avLst/>
            </a:prstGeom>
            <a:effectLst/>
          </p:spPr>
        </p:pic>
        <p:pic>
          <p:nvPicPr>
            <p:cNvPr id="1295" name="Linea Forma" descr="Linea Forma"/>
            <p:cNvPicPr>
              <a:picLocks noChangeAspect="0"/>
            </p:cNvPicPr>
            <p:nvPr/>
          </p:nvPicPr>
          <p:blipFill>
            <a:blip r:embed="rId20">
              <a:extLst/>
            </a:blip>
            <a:stretch>
              <a:fillRect/>
            </a:stretch>
          </p:blipFill>
          <p:spPr>
            <a:xfrm>
              <a:off x="1087659" y="-151901"/>
              <a:ext cx="131517" cy="506210"/>
            </a:xfrm>
            <a:prstGeom prst="rect">
              <a:avLst/>
            </a:prstGeom>
            <a:effectLst/>
          </p:spPr>
        </p:pic>
        <p:pic>
          <p:nvPicPr>
            <p:cNvPr id="1297" name="Linea Forma" descr="Linea Forma"/>
            <p:cNvPicPr>
              <a:picLocks noChangeAspect="0"/>
            </p:cNvPicPr>
            <p:nvPr/>
          </p:nvPicPr>
          <p:blipFill>
            <a:blip r:embed="rId21">
              <a:extLst/>
            </a:blip>
            <a:stretch>
              <a:fillRect/>
            </a:stretch>
          </p:blipFill>
          <p:spPr>
            <a:xfrm>
              <a:off x="1085323" y="-178132"/>
              <a:ext cx="290466" cy="349448"/>
            </a:xfrm>
            <a:prstGeom prst="rect">
              <a:avLst/>
            </a:prstGeom>
            <a:effectLst/>
          </p:spPr>
        </p:pic>
        <p:pic>
          <p:nvPicPr>
            <p:cNvPr id="1299" name="Linea Forma" descr="Linea Forma"/>
            <p:cNvPicPr>
              <a:picLocks noChangeAspect="0"/>
            </p:cNvPicPr>
            <p:nvPr/>
          </p:nvPicPr>
          <p:blipFill>
            <a:blip r:embed="rId22">
              <a:extLst/>
            </a:blip>
            <a:stretch>
              <a:fillRect/>
            </a:stretch>
          </p:blipFill>
          <p:spPr>
            <a:xfrm>
              <a:off x="1313355" y="43239"/>
              <a:ext cx="268919" cy="290392"/>
            </a:xfrm>
            <a:prstGeom prst="rect">
              <a:avLst/>
            </a:prstGeom>
            <a:effectLst/>
          </p:spPr>
        </p:pic>
        <p:pic>
          <p:nvPicPr>
            <p:cNvPr id="1301" name="Linea Forma" descr="Linea Forma"/>
            <p:cNvPicPr>
              <a:picLocks noChangeAspect="0"/>
            </p:cNvPicPr>
            <p:nvPr/>
          </p:nvPicPr>
          <p:blipFill>
            <a:blip r:embed="rId23">
              <a:extLst/>
            </a:blip>
            <a:stretch>
              <a:fillRect/>
            </a:stretch>
          </p:blipFill>
          <p:spPr>
            <a:xfrm>
              <a:off x="1564794" y="29189"/>
              <a:ext cx="256047" cy="285815"/>
            </a:xfrm>
            <a:prstGeom prst="rect">
              <a:avLst/>
            </a:prstGeom>
            <a:effectLst/>
          </p:spPr>
        </p:pic>
        <p:pic>
          <p:nvPicPr>
            <p:cNvPr id="1303" name="Linea Forma" descr="Linea Forma"/>
            <p:cNvPicPr>
              <a:picLocks noChangeAspect="0"/>
            </p:cNvPicPr>
            <p:nvPr/>
          </p:nvPicPr>
          <p:blipFill>
            <a:blip r:embed="rId24">
              <a:extLst/>
            </a:blip>
            <a:stretch>
              <a:fillRect/>
            </a:stretch>
          </p:blipFill>
          <p:spPr>
            <a:xfrm>
              <a:off x="1816765" y="-133511"/>
              <a:ext cx="268939" cy="462073"/>
            </a:xfrm>
            <a:prstGeom prst="rect">
              <a:avLst/>
            </a:prstGeom>
            <a:effectLst/>
          </p:spPr>
        </p:pic>
        <p:pic>
          <p:nvPicPr>
            <p:cNvPr id="1305" name="Linea Forma" descr="Linea Forma"/>
            <p:cNvPicPr>
              <a:picLocks noChangeAspect="0"/>
            </p:cNvPicPr>
            <p:nvPr/>
          </p:nvPicPr>
          <p:blipFill>
            <a:blip r:embed="rId25">
              <a:extLst/>
            </a:blip>
            <a:stretch>
              <a:fillRect/>
            </a:stretch>
          </p:blipFill>
          <p:spPr>
            <a:xfrm>
              <a:off x="1744640" y="-44640"/>
              <a:ext cx="292016" cy="82741"/>
            </a:xfrm>
            <a:prstGeom prst="rect">
              <a:avLst/>
            </a:prstGeom>
            <a:effectLst/>
          </p:spPr>
        </p:pic>
      </p:gr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09" name="filmato-incollato.heic" descr="filmato-incollato.heic"/>
          <p:cNvPicPr>
            <a:picLocks noChangeAspect="1"/>
          </p:cNvPicPr>
          <p:nvPr/>
        </p:nvPicPr>
        <p:blipFill>
          <a:blip r:embed="rId2">
            <a:extLst/>
          </a:blip>
          <a:stretch>
            <a:fillRect/>
          </a:stretch>
        </p:blipFill>
        <p:spPr>
          <a:xfrm>
            <a:off x="352117" y="676084"/>
            <a:ext cx="7909535" cy="6126050"/>
          </a:xfrm>
          <a:prstGeom prst="rect">
            <a:avLst/>
          </a:prstGeom>
          <a:ln w="3175">
            <a:miter lim="400000"/>
          </a:ln>
        </p:spPr>
      </p:pic>
      <p:grpSp>
        <p:nvGrpSpPr>
          <p:cNvPr id="1456" name="Disegno"/>
          <p:cNvGrpSpPr/>
          <p:nvPr/>
        </p:nvGrpSpPr>
        <p:grpSpPr>
          <a:xfrm>
            <a:off x="159301" y="20758"/>
            <a:ext cx="8933833" cy="2319001"/>
            <a:chOff x="-365652" y="-310049"/>
            <a:chExt cx="8933831" cy="2319000"/>
          </a:xfrm>
        </p:grpSpPr>
        <p:pic>
          <p:nvPicPr>
            <p:cNvPr id="1310" name="Linea Forma" descr="Linea Forma"/>
            <p:cNvPicPr>
              <a:picLocks noChangeAspect="0"/>
            </p:cNvPicPr>
            <p:nvPr/>
          </p:nvPicPr>
          <p:blipFill>
            <a:blip r:embed="rId3">
              <a:extLst/>
            </a:blip>
            <a:stretch>
              <a:fillRect/>
            </a:stretch>
          </p:blipFill>
          <p:spPr>
            <a:xfrm>
              <a:off x="1810706" y="321273"/>
              <a:ext cx="59882" cy="194502"/>
            </a:xfrm>
            <a:prstGeom prst="rect">
              <a:avLst/>
            </a:prstGeom>
            <a:effectLst/>
          </p:spPr>
        </p:pic>
        <p:pic>
          <p:nvPicPr>
            <p:cNvPr id="1312" name="Linea Forma" descr="Linea Forma"/>
            <p:cNvPicPr>
              <a:picLocks noChangeAspect="0"/>
            </p:cNvPicPr>
            <p:nvPr/>
          </p:nvPicPr>
          <p:blipFill>
            <a:blip r:embed="rId4">
              <a:extLst/>
            </a:blip>
            <a:stretch>
              <a:fillRect/>
            </a:stretch>
          </p:blipFill>
          <p:spPr>
            <a:xfrm>
              <a:off x="1747647" y="292189"/>
              <a:ext cx="122941" cy="134073"/>
            </a:xfrm>
            <a:prstGeom prst="rect">
              <a:avLst/>
            </a:prstGeom>
            <a:effectLst/>
          </p:spPr>
        </p:pic>
        <p:pic>
          <p:nvPicPr>
            <p:cNvPr id="1314" name="Linea Linea" descr="Linea Linea"/>
            <p:cNvPicPr>
              <a:picLocks noChangeAspect="0"/>
            </p:cNvPicPr>
            <p:nvPr/>
          </p:nvPicPr>
          <p:blipFill>
            <a:blip r:embed="rId5">
              <a:extLst/>
            </a:blip>
            <a:stretch>
              <a:fillRect/>
            </a:stretch>
          </p:blipFill>
          <p:spPr>
            <a:xfrm>
              <a:off x="1781323" y="453298"/>
              <a:ext cx="104379" cy="50801"/>
            </a:xfrm>
            <a:prstGeom prst="rect">
              <a:avLst/>
            </a:prstGeom>
            <a:effectLst/>
          </p:spPr>
        </p:pic>
        <p:pic>
          <p:nvPicPr>
            <p:cNvPr id="1316" name="Linea Forma" descr="Linea Forma"/>
            <p:cNvPicPr>
              <a:picLocks noChangeAspect="0"/>
            </p:cNvPicPr>
            <p:nvPr/>
          </p:nvPicPr>
          <p:blipFill>
            <a:blip r:embed="rId6">
              <a:extLst/>
            </a:blip>
            <a:stretch>
              <a:fillRect/>
            </a:stretch>
          </p:blipFill>
          <p:spPr>
            <a:xfrm>
              <a:off x="1905084" y="239246"/>
              <a:ext cx="136746" cy="309642"/>
            </a:xfrm>
            <a:prstGeom prst="rect">
              <a:avLst/>
            </a:prstGeom>
            <a:effectLst/>
          </p:spPr>
        </p:pic>
        <p:pic>
          <p:nvPicPr>
            <p:cNvPr id="1318" name="Linea Forma" descr="Linea Forma"/>
            <p:cNvPicPr>
              <a:picLocks noChangeAspect="0"/>
            </p:cNvPicPr>
            <p:nvPr/>
          </p:nvPicPr>
          <p:blipFill>
            <a:blip r:embed="rId7">
              <a:extLst/>
            </a:blip>
            <a:stretch>
              <a:fillRect/>
            </a:stretch>
          </p:blipFill>
          <p:spPr>
            <a:xfrm>
              <a:off x="1985137" y="326758"/>
              <a:ext cx="204584" cy="221946"/>
            </a:xfrm>
            <a:prstGeom prst="rect">
              <a:avLst/>
            </a:prstGeom>
            <a:effectLst/>
          </p:spPr>
        </p:pic>
        <p:pic>
          <p:nvPicPr>
            <p:cNvPr id="1320" name="Linea Forma" descr="Linea Forma"/>
            <p:cNvPicPr>
              <a:picLocks noChangeAspect="0"/>
            </p:cNvPicPr>
            <p:nvPr/>
          </p:nvPicPr>
          <p:blipFill>
            <a:blip r:embed="rId8">
              <a:extLst/>
            </a:blip>
            <a:stretch>
              <a:fillRect/>
            </a:stretch>
          </p:blipFill>
          <p:spPr>
            <a:xfrm>
              <a:off x="2178850" y="336542"/>
              <a:ext cx="189896" cy="142412"/>
            </a:xfrm>
            <a:prstGeom prst="rect">
              <a:avLst/>
            </a:prstGeom>
            <a:effectLst/>
          </p:spPr>
        </p:pic>
        <p:pic>
          <p:nvPicPr>
            <p:cNvPr id="1322" name="Linea Forma" descr="Linea Forma"/>
            <p:cNvPicPr>
              <a:picLocks noChangeAspect="0"/>
            </p:cNvPicPr>
            <p:nvPr/>
          </p:nvPicPr>
          <p:blipFill>
            <a:blip r:embed="rId9">
              <a:extLst/>
            </a:blip>
            <a:stretch>
              <a:fillRect/>
            </a:stretch>
          </p:blipFill>
          <p:spPr>
            <a:xfrm>
              <a:off x="2256002" y="381388"/>
              <a:ext cx="73826" cy="165522"/>
            </a:xfrm>
            <a:prstGeom prst="rect">
              <a:avLst/>
            </a:prstGeom>
            <a:effectLst/>
          </p:spPr>
        </p:pic>
        <p:pic>
          <p:nvPicPr>
            <p:cNvPr id="1324" name="Linea Forma" descr="Linea Forma"/>
            <p:cNvPicPr>
              <a:picLocks noChangeAspect="0"/>
            </p:cNvPicPr>
            <p:nvPr/>
          </p:nvPicPr>
          <p:blipFill>
            <a:blip r:embed="rId10">
              <a:extLst/>
            </a:blip>
            <a:stretch>
              <a:fillRect/>
            </a:stretch>
          </p:blipFill>
          <p:spPr>
            <a:xfrm>
              <a:off x="4187927" y="643999"/>
              <a:ext cx="1243279" cy="159773"/>
            </a:xfrm>
            <a:prstGeom prst="rect">
              <a:avLst/>
            </a:prstGeom>
            <a:effectLst/>
          </p:spPr>
        </p:pic>
        <p:pic>
          <p:nvPicPr>
            <p:cNvPr id="1326" name="Linea Forma" descr="Linea Forma"/>
            <p:cNvPicPr>
              <a:picLocks noChangeAspect="0"/>
            </p:cNvPicPr>
            <p:nvPr/>
          </p:nvPicPr>
          <p:blipFill>
            <a:blip r:embed="rId11">
              <a:extLst/>
            </a:blip>
            <a:stretch>
              <a:fillRect/>
            </a:stretch>
          </p:blipFill>
          <p:spPr>
            <a:xfrm>
              <a:off x="4412158" y="253516"/>
              <a:ext cx="69867" cy="219145"/>
            </a:xfrm>
            <a:prstGeom prst="rect">
              <a:avLst/>
            </a:prstGeom>
            <a:effectLst/>
          </p:spPr>
        </p:pic>
        <p:pic>
          <p:nvPicPr>
            <p:cNvPr id="1328" name="Linea Forma" descr="Linea Forma"/>
            <p:cNvPicPr>
              <a:picLocks noChangeAspect="0"/>
            </p:cNvPicPr>
            <p:nvPr/>
          </p:nvPicPr>
          <p:blipFill>
            <a:blip r:embed="rId12">
              <a:extLst/>
            </a:blip>
            <a:stretch>
              <a:fillRect/>
            </a:stretch>
          </p:blipFill>
          <p:spPr>
            <a:xfrm>
              <a:off x="4516846" y="254813"/>
              <a:ext cx="66368" cy="200191"/>
            </a:xfrm>
            <a:prstGeom prst="rect">
              <a:avLst/>
            </a:prstGeom>
            <a:effectLst/>
          </p:spPr>
        </p:pic>
        <p:pic>
          <p:nvPicPr>
            <p:cNvPr id="1330" name="Linea Forma" descr="Linea Forma"/>
            <p:cNvPicPr>
              <a:picLocks noChangeAspect="0"/>
            </p:cNvPicPr>
            <p:nvPr/>
          </p:nvPicPr>
          <p:blipFill>
            <a:blip r:embed="rId13">
              <a:extLst/>
            </a:blip>
            <a:stretch>
              <a:fillRect/>
            </a:stretch>
          </p:blipFill>
          <p:spPr>
            <a:xfrm>
              <a:off x="4622707" y="215895"/>
              <a:ext cx="108397" cy="336204"/>
            </a:xfrm>
            <a:prstGeom prst="rect">
              <a:avLst/>
            </a:prstGeom>
            <a:effectLst/>
          </p:spPr>
        </p:pic>
        <p:pic>
          <p:nvPicPr>
            <p:cNvPr id="1332" name="Linea Forma" descr="Linea Forma"/>
            <p:cNvPicPr>
              <a:picLocks noChangeAspect="0"/>
            </p:cNvPicPr>
            <p:nvPr/>
          </p:nvPicPr>
          <p:blipFill>
            <a:blip r:embed="rId14">
              <a:extLst/>
            </a:blip>
            <a:stretch>
              <a:fillRect/>
            </a:stretch>
          </p:blipFill>
          <p:spPr>
            <a:xfrm>
              <a:off x="4758140" y="298921"/>
              <a:ext cx="167557" cy="190834"/>
            </a:xfrm>
            <a:prstGeom prst="rect">
              <a:avLst/>
            </a:prstGeom>
            <a:effectLst/>
          </p:spPr>
        </p:pic>
        <p:pic>
          <p:nvPicPr>
            <p:cNvPr id="1334" name="Linea Forma" descr="Linea Forma"/>
            <p:cNvPicPr>
              <a:picLocks noChangeAspect="0"/>
            </p:cNvPicPr>
            <p:nvPr/>
          </p:nvPicPr>
          <p:blipFill>
            <a:blip r:embed="rId15">
              <a:extLst/>
            </a:blip>
            <a:stretch>
              <a:fillRect/>
            </a:stretch>
          </p:blipFill>
          <p:spPr>
            <a:xfrm>
              <a:off x="4909269" y="278164"/>
              <a:ext cx="191561" cy="148845"/>
            </a:xfrm>
            <a:prstGeom prst="rect">
              <a:avLst/>
            </a:prstGeom>
            <a:effectLst/>
          </p:spPr>
        </p:pic>
        <p:pic>
          <p:nvPicPr>
            <p:cNvPr id="1336" name="Linea Forma" descr="Linea Forma"/>
            <p:cNvPicPr>
              <a:picLocks noChangeAspect="0"/>
            </p:cNvPicPr>
            <p:nvPr/>
          </p:nvPicPr>
          <p:blipFill>
            <a:blip r:embed="rId16">
              <a:extLst/>
            </a:blip>
            <a:stretch>
              <a:fillRect/>
            </a:stretch>
          </p:blipFill>
          <p:spPr>
            <a:xfrm>
              <a:off x="5006470" y="320975"/>
              <a:ext cx="59334" cy="198692"/>
            </a:xfrm>
            <a:prstGeom prst="rect">
              <a:avLst/>
            </a:prstGeom>
            <a:effectLst/>
          </p:spPr>
        </p:pic>
        <p:pic>
          <p:nvPicPr>
            <p:cNvPr id="1338" name="Linea Forma" descr="Linea Forma"/>
            <p:cNvPicPr>
              <a:picLocks noChangeAspect="0"/>
            </p:cNvPicPr>
            <p:nvPr/>
          </p:nvPicPr>
          <p:blipFill>
            <a:blip r:embed="rId17">
              <a:extLst/>
            </a:blip>
            <a:stretch>
              <a:fillRect/>
            </a:stretch>
          </p:blipFill>
          <p:spPr>
            <a:xfrm>
              <a:off x="441322" y="618647"/>
              <a:ext cx="78791" cy="173450"/>
            </a:xfrm>
            <a:prstGeom prst="rect">
              <a:avLst/>
            </a:prstGeom>
            <a:effectLst/>
          </p:spPr>
        </p:pic>
        <p:pic>
          <p:nvPicPr>
            <p:cNvPr id="1340" name="Linea Forma" descr="Linea Forma"/>
            <p:cNvPicPr>
              <a:picLocks noChangeAspect="0"/>
            </p:cNvPicPr>
            <p:nvPr/>
          </p:nvPicPr>
          <p:blipFill>
            <a:blip r:embed="rId18">
              <a:extLst/>
            </a:blip>
            <a:stretch>
              <a:fillRect/>
            </a:stretch>
          </p:blipFill>
          <p:spPr>
            <a:xfrm>
              <a:off x="4090514" y="655675"/>
              <a:ext cx="56811" cy="187016"/>
            </a:xfrm>
            <a:prstGeom prst="rect">
              <a:avLst/>
            </a:prstGeom>
            <a:effectLst/>
          </p:spPr>
        </p:pic>
        <p:pic>
          <p:nvPicPr>
            <p:cNvPr id="1342" name="Linea Linea" descr="Linea Linea"/>
            <p:cNvPicPr>
              <a:picLocks noChangeAspect="0"/>
            </p:cNvPicPr>
            <p:nvPr/>
          </p:nvPicPr>
          <p:blipFill>
            <a:blip r:embed="rId5">
              <a:extLst/>
            </a:blip>
            <a:stretch>
              <a:fillRect/>
            </a:stretch>
          </p:blipFill>
          <p:spPr>
            <a:xfrm>
              <a:off x="4077519" y="643999"/>
              <a:ext cx="104379" cy="50801"/>
            </a:xfrm>
            <a:prstGeom prst="rect">
              <a:avLst/>
            </a:prstGeom>
            <a:effectLst/>
          </p:spPr>
        </p:pic>
        <p:pic>
          <p:nvPicPr>
            <p:cNvPr id="1344" name="Linea Forma" descr="Linea Forma"/>
            <p:cNvPicPr>
              <a:picLocks noChangeAspect="0"/>
            </p:cNvPicPr>
            <p:nvPr/>
          </p:nvPicPr>
          <p:blipFill>
            <a:blip r:embed="rId19">
              <a:extLst/>
            </a:blip>
            <a:stretch>
              <a:fillRect/>
            </a:stretch>
          </p:blipFill>
          <p:spPr>
            <a:xfrm>
              <a:off x="477065" y="623042"/>
              <a:ext cx="3670260" cy="102731"/>
            </a:xfrm>
            <a:prstGeom prst="rect">
              <a:avLst/>
            </a:prstGeom>
            <a:effectLst/>
          </p:spPr>
        </p:pic>
        <p:pic>
          <p:nvPicPr>
            <p:cNvPr id="1346" name="Linea Linea" descr="Linea Linea"/>
            <p:cNvPicPr>
              <a:picLocks noChangeAspect="0"/>
            </p:cNvPicPr>
            <p:nvPr/>
          </p:nvPicPr>
          <p:blipFill>
            <a:blip r:embed="rId5">
              <a:extLst/>
            </a:blip>
            <a:stretch>
              <a:fillRect/>
            </a:stretch>
          </p:blipFill>
          <p:spPr>
            <a:xfrm>
              <a:off x="4155356" y="706269"/>
              <a:ext cx="104379" cy="50801"/>
            </a:xfrm>
            <a:prstGeom prst="rect">
              <a:avLst/>
            </a:prstGeom>
            <a:effectLst/>
          </p:spPr>
        </p:pic>
        <p:pic>
          <p:nvPicPr>
            <p:cNvPr id="1348" name="Linea Linea" descr="Linea Linea"/>
            <p:cNvPicPr>
              <a:picLocks noChangeAspect="0"/>
            </p:cNvPicPr>
            <p:nvPr/>
          </p:nvPicPr>
          <p:blipFill>
            <a:blip r:embed="rId20">
              <a:extLst/>
            </a:blip>
            <a:stretch>
              <a:fillRect/>
            </a:stretch>
          </p:blipFill>
          <p:spPr>
            <a:xfrm>
              <a:off x="5353595" y="729620"/>
              <a:ext cx="50801" cy="109179"/>
            </a:xfrm>
            <a:prstGeom prst="rect">
              <a:avLst/>
            </a:prstGeom>
            <a:effectLst/>
          </p:spPr>
        </p:pic>
        <p:pic>
          <p:nvPicPr>
            <p:cNvPr id="1350" name="Linea Linea" descr="Linea Linea"/>
            <p:cNvPicPr>
              <a:picLocks noChangeAspect="0"/>
            </p:cNvPicPr>
            <p:nvPr/>
          </p:nvPicPr>
          <p:blipFill>
            <a:blip r:embed="rId21">
              <a:extLst/>
            </a:blip>
            <a:stretch>
              <a:fillRect/>
            </a:stretch>
          </p:blipFill>
          <p:spPr>
            <a:xfrm>
              <a:off x="4186037" y="690701"/>
              <a:ext cx="58585" cy="124747"/>
            </a:xfrm>
            <a:prstGeom prst="rect">
              <a:avLst/>
            </a:prstGeom>
            <a:effectLst/>
          </p:spPr>
        </p:pic>
        <p:pic>
          <p:nvPicPr>
            <p:cNvPr id="1352" name="Linea Forma" descr="Linea Forma"/>
            <p:cNvPicPr>
              <a:picLocks noChangeAspect="0"/>
            </p:cNvPicPr>
            <p:nvPr/>
          </p:nvPicPr>
          <p:blipFill>
            <a:blip r:embed="rId22">
              <a:extLst/>
            </a:blip>
            <a:stretch>
              <a:fillRect/>
            </a:stretch>
          </p:blipFill>
          <p:spPr>
            <a:xfrm>
              <a:off x="3545015" y="1368330"/>
              <a:ext cx="1141221" cy="256364"/>
            </a:xfrm>
            <a:prstGeom prst="rect">
              <a:avLst/>
            </a:prstGeom>
            <a:effectLst/>
          </p:spPr>
        </p:pic>
        <p:pic>
          <p:nvPicPr>
            <p:cNvPr id="1354" name="Linea Forma" descr="Linea Forma"/>
            <p:cNvPicPr>
              <a:picLocks noChangeAspect="0"/>
            </p:cNvPicPr>
            <p:nvPr/>
          </p:nvPicPr>
          <p:blipFill>
            <a:blip r:embed="rId23">
              <a:extLst/>
            </a:blip>
            <a:stretch>
              <a:fillRect/>
            </a:stretch>
          </p:blipFill>
          <p:spPr>
            <a:xfrm>
              <a:off x="3545092" y="1780981"/>
              <a:ext cx="1111449" cy="227970"/>
            </a:xfrm>
            <a:prstGeom prst="rect">
              <a:avLst/>
            </a:prstGeom>
            <a:effectLst/>
          </p:spPr>
        </p:pic>
        <p:pic>
          <p:nvPicPr>
            <p:cNvPr id="1356" name="Linea Forma" descr="Linea Forma"/>
            <p:cNvPicPr>
              <a:picLocks noChangeAspect="0"/>
            </p:cNvPicPr>
            <p:nvPr/>
          </p:nvPicPr>
          <p:blipFill>
            <a:blip r:embed="rId24">
              <a:extLst/>
            </a:blip>
            <a:stretch>
              <a:fillRect/>
            </a:stretch>
          </p:blipFill>
          <p:spPr>
            <a:xfrm>
              <a:off x="-345747" y="-202725"/>
              <a:ext cx="88417" cy="375513"/>
            </a:xfrm>
            <a:prstGeom prst="rect">
              <a:avLst/>
            </a:prstGeom>
            <a:effectLst/>
          </p:spPr>
        </p:pic>
        <p:pic>
          <p:nvPicPr>
            <p:cNvPr id="1358" name="Linea Forma" descr="Linea Forma"/>
            <p:cNvPicPr>
              <a:picLocks noChangeAspect="0"/>
            </p:cNvPicPr>
            <p:nvPr/>
          </p:nvPicPr>
          <p:blipFill>
            <a:blip r:embed="rId25">
              <a:extLst/>
            </a:blip>
            <a:stretch>
              <a:fillRect/>
            </a:stretch>
          </p:blipFill>
          <p:spPr>
            <a:xfrm>
              <a:off x="-360320" y="-209772"/>
              <a:ext cx="360684" cy="106720"/>
            </a:xfrm>
            <a:prstGeom prst="rect">
              <a:avLst/>
            </a:prstGeom>
            <a:effectLst/>
          </p:spPr>
        </p:pic>
        <p:pic>
          <p:nvPicPr>
            <p:cNvPr id="1360" name="Linea Forma" descr="Linea Forma"/>
            <p:cNvPicPr>
              <a:picLocks noChangeAspect="0"/>
            </p:cNvPicPr>
            <p:nvPr/>
          </p:nvPicPr>
          <p:blipFill>
            <a:blip r:embed="rId26">
              <a:extLst/>
            </a:blip>
            <a:stretch>
              <a:fillRect/>
            </a:stretch>
          </p:blipFill>
          <p:spPr>
            <a:xfrm>
              <a:off x="-365653" y="-104045"/>
              <a:ext cx="267919" cy="98716"/>
            </a:xfrm>
            <a:prstGeom prst="rect">
              <a:avLst/>
            </a:prstGeom>
            <a:effectLst/>
          </p:spPr>
        </p:pic>
        <p:pic>
          <p:nvPicPr>
            <p:cNvPr id="1362" name="Linea Forma" descr="Linea Forma"/>
            <p:cNvPicPr>
              <a:picLocks noChangeAspect="0"/>
            </p:cNvPicPr>
            <p:nvPr/>
          </p:nvPicPr>
          <p:blipFill>
            <a:blip r:embed="rId27">
              <a:extLst/>
            </a:blip>
            <a:stretch>
              <a:fillRect/>
            </a:stretch>
          </p:blipFill>
          <p:spPr>
            <a:xfrm>
              <a:off x="-49433" y="-201884"/>
              <a:ext cx="239452" cy="326850"/>
            </a:xfrm>
            <a:prstGeom prst="rect">
              <a:avLst/>
            </a:prstGeom>
            <a:effectLst/>
          </p:spPr>
        </p:pic>
        <p:pic>
          <p:nvPicPr>
            <p:cNvPr id="1364" name="Linea Forma" descr="Linea Forma"/>
            <p:cNvPicPr>
              <a:picLocks noChangeAspect="0"/>
            </p:cNvPicPr>
            <p:nvPr/>
          </p:nvPicPr>
          <p:blipFill>
            <a:blip r:embed="rId28">
              <a:extLst/>
            </a:blip>
            <a:stretch>
              <a:fillRect/>
            </a:stretch>
          </p:blipFill>
          <p:spPr>
            <a:xfrm>
              <a:off x="256013" y="-221762"/>
              <a:ext cx="218489" cy="112170"/>
            </a:xfrm>
            <a:prstGeom prst="rect">
              <a:avLst/>
            </a:prstGeom>
            <a:effectLst/>
          </p:spPr>
        </p:pic>
        <p:pic>
          <p:nvPicPr>
            <p:cNvPr id="1366" name="Linea Forma" descr="Linea Forma"/>
            <p:cNvPicPr>
              <a:picLocks noChangeAspect="0"/>
            </p:cNvPicPr>
            <p:nvPr/>
          </p:nvPicPr>
          <p:blipFill>
            <a:blip r:embed="rId29">
              <a:extLst/>
            </a:blip>
            <a:stretch>
              <a:fillRect/>
            </a:stretch>
          </p:blipFill>
          <p:spPr>
            <a:xfrm>
              <a:off x="323093" y="-211952"/>
              <a:ext cx="92551" cy="397235"/>
            </a:xfrm>
            <a:prstGeom prst="rect">
              <a:avLst/>
            </a:prstGeom>
            <a:effectLst/>
          </p:spPr>
        </p:pic>
        <p:pic>
          <p:nvPicPr>
            <p:cNvPr id="1368" name="Linea Forma" descr="Linea Forma"/>
            <p:cNvPicPr>
              <a:picLocks noChangeAspect="0"/>
            </p:cNvPicPr>
            <p:nvPr/>
          </p:nvPicPr>
          <p:blipFill>
            <a:blip r:embed="rId30">
              <a:extLst/>
            </a:blip>
            <a:stretch>
              <a:fillRect/>
            </a:stretch>
          </p:blipFill>
          <p:spPr>
            <a:xfrm>
              <a:off x="263144" y="69261"/>
              <a:ext cx="250597" cy="115440"/>
            </a:xfrm>
            <a:prstGeom prst="rect">
              <a:avLst/>
            </a:prstGeom>
            <a:effectLst/>
          </p:spPr>
        </p:pic>
        <p:pic>
          <p:nvPicPr>
            <p:cNvPr id="1370" name="Linea Forma" descr="Linea Forma"/>
            <p:cNvPicPr>
              <a:picLocks noChangeAspect="0"/>
            </p:cNvPicPr>
            <p:nvPr/>
          </p:nvPicPr>
          <p:blipFill>
            <a:blip r:embed="rId31">
              <a:extLst/>
            </a:blip>
            <a:stretch>
              <a:fillRect/>
            </a:stretch>
          </p:blipFill>
          <p:spPr>
            <a:xfrm>
              <a:off x="829351" y="-46743"/>
              <a:ext cx="279515" cy="84297"/>
            </a:xfrm>
            <a:prstGeom prst="rect">
              <a:avLst/>
            </a:prstGeom>
            <a:effectLst/>
          </p:spPr>
        </p:pic>
        <p:pic>
          <p:nvPicPr>
            <p:cNvPr id="1372" name="Linea Forma" descr="Linea Forma"/>
            <p:cNvPicPr>
              <a:picLocks noChangeAspect="0"/>
            </p:cNvPicPr>
            <p:nvPr/>
          </p:nvPicPr>
          <p:blipFill>
            <a:blip r:embed="rId32">
              <a:extLst/>
            </a:blip>
            <a:stretch>
              <a:fillRect/>
            </a:stretch>
          </p:blipFill>
          <p:spPr>
            <a:xfrm>
              <a:off x="1387406" y="-245546"/>
              <a:ext cx="162899" cy="410767"/>
            </a:xfrm>
            <a:prstGeom prst="rect">
              <a:avLst/>
            </a:prstGeom>
            <a:effectLst/>
          </p:spPr>
        </p:pic>
        <p:pic>
          <p:nvPicPr>
            <p:cNvPr id="1374" name="Linea Forma" descr="Linea Forma"/>
            <p:cNvPicPr>
              <a:picLocks noChangeAspect="0"/>
            </p:cNvPicPr>
            <p:nvPr/>
          </p:nvPicPr>
          <p:blipFill>
            <a:blip r:embed="rId33">
              <a:extLst/>
            </a:blip>
            <a:stretch>
              <a:fillRect/>
            </a:stretch>
          </p:blipFill>
          <p:spPr>
            <a:xfrm>
              <a:off x="1405623" y="-228586"/>
              <a:ext cx="304908" cy="112454"/>
            </a:xfrm>
            <a:prstGeom prst="rect">
              <a:avLst/>
            </a:prstGeom>
            <a:effectLst/>
          </p:spPr>
        </p:pic>
        <p:pic>
          <p:nvPicPr>
            <p:cNvPr id="1376" name="Linea Forma" descr="Linea Forma"/>
            <p:cNvPicPr>
              <a:picLocks noChangeAspect="0"/>
            </p:cNvPicPr>
            <p:nvPr/>
          </p:nvPicPr>
          <p:blipFill>
            <a:blip r:embed="rId34">
              <a:extLst/>
            </a:blip>
            <a:stretch>
              <a:fillRect/>
            </a:stretch>
          </p:blipFill>
          <p:spPr>
            <a:xfrm>
              <a:off x="1424473" y="-122446"/>
              <a:ext cx="320834" cy="294067"/>
            </a:xfrm>
            <a:prstGeom prst="rect">
              <a:avLst/>
            </a:prstGeom>
            <a:effectLst/>
          </p:spPr>
        </p:pic>
        <p:pic>
          <p:nvPicPr>
            <p:cNvPr id="1378" name="Linea Linea" descr="Linea Linea"/>
            <p:cNvPicPr>
              <a:picLocks noChangeAspect="0"/>
            </p:cNvPicPr>
            <p:nvPr/>
          </p:nvPicPr>
          <p:blipFill>
            <a:blip r:embed="rId35">
              <a:extLst/>
            </a:blip>
            <a:stretch>
              <a:fillRect/>
            </a:stretch>
          </p:blipFill>
          <p:spPr>
            <a:xfrm>
              <a:off x="1671438" y="-192333"/>
              <a:ext cx="152401" cy="76201"/>
            </a:xfrm>
            <a:prstGeom prst="rect">
              <a:avLst/>
            </a:prstGeom>
            <a:effectLst/>
          </p:spPr>
        </p:pic>
        <p:pic>
          <p:nvPicPr>
            <p:cNvPr id="1380" name="Linea Forma" descr="Linea Forma"/>
            <p:cNvPicPr>
              <a:picLocks noChangeAspect="0"/>
            </p:cNvPicPr>
            <p:nvPr/>
          </p:nvPicPr>
          <p:blipFill>
            <a:blip r:embed="rId36">
              <a:extLst/>
            </a:blip>
            <a:stretch>
              <a:fillRect/>
            </a:stretch>
          </p:blipFill>
          <p:spPr>
            <a:xfrm>
              <a:off x="1784376" y="-130749"/>
              <a:ext cx="268822" cy="295830"/>
            </a:xfrm>
            <a:prstGeom prst="rect">
              <a:avLst/>
            </a:prstGeom>
            <a:effectLst/>
          </p:spPr>
        </p:pic>
        <p:pic>
          <p:nvPicPr>
            <p:cNvPr id="1382" name="Linea Forma" descr="Linea Forma"/>
            <p:cNvPicPr>
              <a:picLocks noChangeAspect="0"/>
            </p:cNvPicPr>
            <p:nvPr/>
          </p:nvPicPr>
          <p:blipFill>
            <a:blip r:embed="rId37">
              <a:extLst/>
            </a:blip>
            <a:stretch>
              <a:fillRect/>
            </a:stretch>
          </p:blipFill>
          <p:spPr>
            <a:xfrm>
              <a:off x="2053756" y="-104045"/>
              <a:ext cx="98214" cy="252777"/>
            </a:xfrm>
            <a:prstGeom prst="rect">
              <a:avLst/>
            </a:prstGeom>
            <a:effectLst/>
          </p:spPr>
        </p:pic>
        <p:pic>
          <p:nvPicPr>
            <p:cNvPr id="1384" name="Linea Linea" descr="Linea Linea"/>
            <p:cNvPicPr>
              <a:picLocks noChangeAspect="0"/>
            </p:cNvPicPr>
            <p:nvPr/>
          </p:nvPicPr>
          <p:blipFill>
            <a:blip r:embed="rId35">
              <a:extLst/>
            </a:blip>
            <a:stretch>
              <a:fillRect/>
            </a:stretch>
          </p:blipFill>
          <p:spPr>
            <a:xfrm>
              <a:off x="2034399" y="-202143"/>
              <a:ext cx="152401" cy="76201"/>
            </a:xfrm>
            <a:prstGeom prst="rect">
              <a:avLst/>
            </a:prstGeom>
            <a:effectLst/>
          </p:spPr>
        </p:pic>
        <p:pic>
          <p:nvPicPr>
            <p:cNvPr id="1386" name="Linea Forma" descr="Linea Forma"/>
            <p:cNvPicPr>
              <a:picLocks noChangeAspect="0"/>
            </p:cNvPicPr>
            <p:nvPr/>
          </p:nvPicPr>
          <p:blipFill>
            <a:blip r:embed="rId38">
              <a:extLst/>
            </a:blip>
            <a:stretch>
              <a:fillRect/>
            </a:stretch>
          </p:blipFill>
          <p:spPr>
            <a:xfrm>
              <a:off x="2172369" y="-121982"/>
              <a:ext cx="215035" cy="261232"/>
            </a:xfrm>
            <a:prstGeom prst="rect">
              <a:avLst/>
            </a:prstGeom>
            <a:effectLst/>
          </p:spPr>
        </p:pic>
        <p:pic>
          <p:nvPicPr>
            <p:cNvPr id="1388" name="Linea Forma" descr="Linea Forma"/>
            <p:cNvPicPr>
              <a:picLocks noChangeAspect="0"/>
            </p:cNvPicPr>
            <p:nvPr/>
          </p:nvPicPr>
          <p:blipFill>
            <a:blip r:embed="rId39">
              <a:extLst/>
            </a:blip>
            <a:stretch>
              <a:fillRect/>
            </a:stretch>
          </p:blipFill>
          <p:spPr>
            <a:xfrm>
              <a:off x="2340680" y="-120533"/>
              <a:ext cx="272349" cy="251657"/>
            </a:xfrm>
            <a:prstGeom prst="rect">
              <a:avLst/>
            </a:prstGeom>
            <a:effectLst/>
          </p:spPr>
        </p:pic>
        <p:pic>
          <p:nvPicPr>
            <p:cNvPr id="1390" name="Linea Forma" descr="Linea Forma"/>
            <p:cNvPicPr>
              <a:picLocks noChangeAspect="0"/>
            </p:cNvPicPr>
            <p:nvPr/>
          </p:nvPicPr>
          <p:blipFill>
            <a:blip r:embed="rId40">
              <a:extLst/>
            </a:blip>
            <a:stretch>
              <a:fillRect/>
            </a:stretch>
          </p:blipFill>
          <p:spPr>
            <a:xfrm>
              <a:off x="2758966" y="-230722"/>
              <a:ext cx="290725" cy="476030"/>
            </a:xfrm>
            <a:prstGeom prst="rect">
              <a:avLst/>
            </a:prstGeom>
            <a:effectLst/>
          </p:spPr>
        </p:pic>
        <p:pic>
          <p:nvPicPr>
            <p:cNvPr id="1392" name="Linea Forma" descr="Linea Forma"/>
            <p:cNvPicPr>
              <a:picLocks noChangeAspect="0"/>
            </p:cNvPicPr>
            <p:nvPr/>
          </p:nvPicPr>
          <p:blipFill>
            <a:blip r:embed="rId41">
              <a:extLst/>
            </a:blip>
            <a:stretch>
              <a:fillRect/>
            </a:stretch>
          </p:blipFill>
          <p:spPr>
            <a:xfrm>
              <a:off x="3042160" y="-181341"/>
              <a:ext cx="258772" cy="285732"/>
            </a:xfrm>
            <a:prstGeom prst="rect">
              <a:avLst/>
            </a:prstGeom>
            <a:effectLst/>
          </p:spPr>
        </p:pic>
        <p:pic>
          <p:nvPicPr>
            <p:cNvPr id="1394" name="Linea Forma" descr="Linea Forma"/>
            <p:cNvPicPr>
              <a:picLocks noChangeAspect="0"/>
            </p:cNvPicPr>
            <p:nvPr/>
          </p:nvPicPr>
          <p:blipFill>
            <a:blip r:embed="rId42">
              <a:extLst/>
            </a:blip>
            <a:stretch>
              <a:fillRect/>
            </a:stretch>
          </p:blipFill>
          <p:spPr>
            <a:xfrm>
              <a:off x="3274451" y="-197284"/>
              <a:ext cx="257425" cy="306263"/>
            </a:xfrm>
            <a:prstGeom prst="rect">
              <a:avLst/>
            </a:prstGeom>
            <a:effectLst/>
          </p:spPr>
        </p:pic>
        <p:pic>
          <p:nvPicPr>
            <p:cNvPr id="1396" name="Linea Forma" descr="Linea Forma"/>
            <p:cNvPicPr>
              <a:picLocks noChangeAspect="0"/>
            </p:cNvPicPr>
            <p:nvPr/>
          </p:nvPicPr>
          <p:blipFill>
            <a:blip r:embed="rId43">
              <a:extLst/>
            </a:blip>
            <a:stretch>
              <a:fillRect/>
            </a:stretch>
          </p:blipFill>
          <p:spPr>
            <a:xfrm>
              <a:off x="3502346" y="-188574"/>
              <a:ext cx="238805" cy="266221"/>
            </a:xfrm>
            <a:prstGeom prst="rect">
              <a:avLst/>
            </a:prstGeom>
            <a:effectLst/>
          </p:spPr>
        </p:pic>
        <p:pic>
          <p:nvPicPr>
            <p:cNvPr id="1398" name="Linea Forma" descr="Linea Forma"/>
            <p:cNvPicPr>
              <a:picLocks noChangeAspect="0"/>
            </p:cNvPicPr>
            <p:nvPr/>
          </p:nvPicPr>
          <p:blipFill>
            <a:blip r:embed="rId44">
              <a:extLst/>
            </a:blip>
            <a:stretch>
              <a:fillRect/>
            </a:stretch>
          </p:blipFill>
          <p:spPr>
            <a:xfrm>
              <a:off x="3707458" y="-181895"/>
              <a:ext cx="203729" cy="276295"/>
            </a:xfrm>
            <a:prstGeom prst="rect">
              <a:avLst/>
            </a:prstGeom>
            <a:effectLst/>
          </p:spPr>
        </p:pic>
        <p:pic>
          <p:nvPicPr>
            <p:cNvPr id="1400" name="Linea Forma" descr="Linea Forma"/>
            <p:cNvPicPr>
              <a:picLocks noChangeAspect="0"/>
            </p:cNvPicPr>
            <p:nvPr/>
          </p:nvPicPr>
          <p:blipFill>
            <a:blip r:embed="rId45">
              <a:extLst/>
            </a:blip>
            <a:stretch>
              <a:fillRect/>
            </a:stretch>
          </p:blipFill>
          <p:spPr>
            <a:xfrm>
              <a:off x="3884969" y="-147727"/>
              <a:ext cx="255112" cy="257149"/>
            </a:xfrm>
            <a:prstGeom prst="rect">
              <a:avLst/>
            </a:prstGeom>
            <a:effectLst/>
          </p:spPr>
        </p:pic>
        <p:pic>
          <p:nvPicPr>
            <p:cNvPr id="1402" name="Linea Forma" descr="Linea Forma"/>
            <p:cNvPicPr>
              <a:picLocks noChangeAspect="0"/>
            </p:cNvPicPr>
            <p:nvPr/>
          </p:nvPicPr>
          <p:blipFill>
            <a:blip r:embed="rId46">
              <a:extLst/>
            </a:blip>
            <a:stretch>
              <a:fillRect/>
            </a:stretch>
          </p:blipFill>
          <p:spPr>
            <a:xfrm>
              <a:off x="4147864" y="-287161"/>
              <a:ext cx="152442" cy="404874"/>
            </a:xfrm>
            <a:prstGeom prst="rect">
              <a:avLst/>
            </a:prstGeom>
            <a:effectLst/>
          </p:spPr>
        </p:pic>
        <p:pic>
          <p:nvPicPr>
            <p:cNvPr id="1404" name="Linea Forma" descr="Linea Forma"/>
            <p:cNvPicPr>
              <a:picLocks noChangeAspect="0"/>
            </p:cNvPicPr>
            <p:nvPr/>
          </p:nvPicPr>
          <p:blipFill>
            <a:blip r:embed="rId47">
              <a:extLst/>
            </a:blip>
            <a:stretch>
              <a:fillRect/>
            </a:stretch>
          </p:blipFill>
          <p:spPr>
            <a:xfrm>
              <a:off x="4253488" y="-161697"/>
              <a:ext cx="236474" cy="255735"/>
            </a:xfrm>
            <a:prstGeom prst="rect">
              <a:avLst/>
            </a:prstGeom>
            <a:effectLst/>
          </p:spPr>
        </p:pic>
        <p:pic>
          <p:nvPicPr>
            <p:cNvPr id="1406" name="Linea Forma" descr="Linea Forma"/>
            <p:cNvPicPr>
              <a:picLocks noChangeAspect="0"/>
            </p:cNvPicPr>
            <p:nvPr/>
          </p:nvPicPr>
          <p:blipFill>
            <a:blip r:embed="rId48">
              <a:extLst/>
            </a:blip>
            <a:stretch>
              <a:fillRect/>
            </a:stretch>
          </p:blipFill>
          <p:spPr>
            <a:xfrm>
              <a:off x="4659005" y="-267541"/>
              <a:ext cx="220077" cy="105630"/>
            </a:xfrm>
            <a:prstGeom prst="rect">
              <a:avLst/>
            </a:prstGeom>
            <a:effectLst/>
          </p:spPr>
        </p:pic>
        <p:pic>
          <p:nvPicPr>
            <p:cNvPr id="1408" name="Linea Forma" descr="Linea Forma"/>
            <p:cNvPicPr>
              <a:picLocks noChangeAspect="0"/>
            </p:cNvPicPr>
            <p:nvPr/>
          </p:nvPicPr>
          <p:blipFill>
            <a:blip r:embed="rId49">
              <a:extLst/>
            </a:blip>
            <a:stretch>
              <a:fillRect/>
            </a:stretch>
          </p:blipFill>
          <p:spPr>
            <a:xfrm>
              <a:off x="4721133" y="-228302"/>
              <a:ext cx="88191" cy="288746"/>
            </a:xfrm>
            <a:prstGeom prst="rect">
              <a:avLst/>
            </a:prstGeom>
            <a:effectLst/>
          </p:spPr>
        </p:pic>
        <p:pic>
          <p:nvPicPr>
            <p:cNvPr id="1410" name="Linea Forma" descr="Linea Forma"/>
            <p:cNvPicPr>
              <a:picLocks noChangeAspect="0"/>
            </p:cNvPicPr>
            <p:nvPr/>
          </p:nvPicPr>
          <p:blipFill>
            <a:blip r:embed="rId50">
              <a:extLst/>
            </a:blip>
            <a:stretch>
              <a:fillRect/>
            </a:stretch>
          </p:blipFill>
          <p:spPr>
            <a:xfrm>
              <a:off x="4632845" y="-2491"/>
              <a:ext cx="299139" cy="89094"/>
            </a:xfrm>
            <a:prstGeom prst="rect">
              <a:avLst/>
            </a:prstGeom>
            <a:effectLst/>
          </p:spPr>
        </p:pic>
        <p:pic>
          <p:nvPicPr>
            <p:cNvPr id="1412" name="Linea Forma" descr="Linea Forma"/>
            <p:cNvPicPr>
              <a:picLocks noChangeAspect="0"/>
            </p:cNvPicPr>
            <p:nvPr/>
          </p:nvPicPr>
          <p:blipFill>
            <a:blip r:embed="rId51">
              <a:extLst/>
            </a:blip>
            <a:stretch>
              <a:fillRect/>
            </a:stretch>
          </p:blipFill>
          <p:spPr>
            <a:xfrm>
              <a:off x="5175069" y="-272580"/>
              <a:ext cx="310630" cy="349373"/>
            </a:xfrm>
            <a:prstGeom prst="rect">
              <a:avLst/>
            </a:prstGeom>
            <a:effectLst/>
          </p:spPr>
        </p:pic>
        <p:pic>
          <p:nvPicPr>
            <p:cNvPr id="1414" name="Linea Forma" descr="Linea Forma"/>
            <p:cNvPicPr>
              <a:picLocks noChangeAspect="0"/>
            </p:cNvPicPr>
            <p:nvPr/>
          </p:nvPicPr>
          <p:blipFill>
            <a:blip r:embed="rId52">
              <a:extLst/>
            </a:blip>
            <a:stretch>
              <a:fillRect/>
            </a:stretch>
          </p:blipFill>
          <p:spPr>
            <a:xfrm>
              <a:off x="5431887" y="-182523"/>
              <a:ext cx="277462" cy="251361"/>
            </a:xfrm>
            <a:prstGeom prst="rect">
              <a:avLst/>
            </a:prstGeom>
            <a:effectLst/>
          </p:spPr>
        </p:pic>
        <p:pic>
          <p:nvPicPr>
            <p:cNvPr id="1416" name="Linea Forma" descr="Linea Forma"/>
            <p:cNvPicPr>
              <a:picLocks noChangeAspect="0"/>
            </p:cNvPicPr>
            <p:nvPr/>
          </p:nvPicPr>
          <p:blipFill>
            <a:blip r:embed="rId53">
              <a:extLst/>
            </a:blip>
            <a:stretch>
              <a:fillRect/>
            </a:stretch>
          </p:blipFill>
          <p:spPr>
            <a:xfrm>
              <a:off x="5676834" y="-253252"/>
              <a:ext cx="235542" cy="323505"/>
            </a:xfrm>
            <a:prstGeom prst="rect">
              <a:avLst/>
            </a:prstGeom>
            <a:effectLst/>
          </p:spPr>
        </p:pic>
        <p:pic>
          <p:nvPicPr>
            <p:cNvPr id="1418" name="Linea Forma" descr="Linea Forma"/>
            <p:cNvPicPr>
              <a:picLocks noChangeAspect="0"/>
            </p:cNvPicPr>
            <p:nvPr/>
          </p:nvPicPr>
          <p:blipFill>
            <a:blip r:embed="rId54">
              <a:extLst/>
            </a:blip>
            <a:stretch>
              <a:fillRect/>
            </a:stretch>
          </p:blipFill>
          <p:spPr>
            <a:xfrm>
              <a:off x="5879568" y="-244652"/>
              <a:ext cx="271512" cy="269657"/>
            </a:xfrm>
            <a:prstGeom prst="rect">
              <a:avLst/>
            </a:prstGeom>
            <a:effectLst/>
          </p:spPr>
        </p:pic>
        <p:pic>
          <p:nvPicPr>
            <p:cNvPr id="1420" name="Linea Forma" descr="Linea Forma"/>
            <p:cNvPicPr>
              <a:picLocks noChangeAspect="0"/>
            </p:cNvPicPr>
            <p:nvPr/>
          </p:nvPicPr>
          <p:blipFill>
            <a:blip r:embed="rId55">
              <a:extLst/>
            </a:blip>
            <a:stretch>
              <a:fillRect/>
            </a:stretch>
          </p:blipFill>
          <p:spPr>
            <a:xfrm>
              <a:off x="5998130" y="-159634"/>
              <a:ext cx="87552" cy="227259"/>
            </a:xfrm>
            <a:prstGeom prst="rect">
              <a:avLst/>
            </a:prstGeom>
            <a:effectLst/>
          </p:spPr>
        </p:pic>
        <p:pic>
          <p:nvPicPr>
            <p:cNvPr id="1422" name="Linea Forma" descr="Linea Forma"/>
            <p:cNvPicPr>
              <a:picLocks noChangeAspect="0"/>
            </p:cNvPicPr>
            <p:nvPr/>
          </p:nvPicPr>
          <p:blipFill>
            <a:blip r:embed="rId56">
              <a:extLst/>
            </a:blip>
            <a:stretch>
              <a:fillRect/>
            </a:stretch>
          </p:blipFill>
          <p:spPr>
            <a:xfrm>
              <a:off x="6110849" y="-107315"/>
              <a:ext cx="229887" cy="95821"/>
            </a:xfrm>
            <a:prstGeom prst="rect">
              <a:avLst/>
            </a:prstGeom>
            <a:effectLst/>
          </p:spPr>
        </p:pic>
        <p:pic>
          <p:nvPicPr>
            <p:cNvPr id="1424" name="Linea Forma" descr="Linea Forma"/>
            <p:cNvPicPr>
              <a:picLocks noChangeAspect="0"/>
            </p:cNvPicPr>
            <p:nvPr/>
          </p:nvPicPr>
          <p:blipFill>
            <a:blip r:embed="rId57">
              <a:extLst/>
            </a:blip>
            <a:stretch>
              <a:fillRect/>
            </a:stretch>
          </p:blipFill>
          <p:spPr>
            <a:xfrm>
              <a:off x="6290560" y="-236212"/>
              <a:ext cx="286700" cy="335921"/>
            </a:xfrm>
            <a:prstGeom prst="rect">
              <a:avLst/>
            </a:prstGeom>
            <a:effectLst/>
          </p:spPr>
        </p:pic>
        <p:pic>
          <p:nvPicPr>
            <p:cNvPr id="1426" name="Linea Forma" descr="Linea Forma"/>
            <p:cNvPicPr>
              <a:picLocks noChangeAspect="0"/>
            </p:cNvPicPr>
            <p:nvPr/>
          </p:nvPicPr>
          <p:blipFill>
            <a:blip r:embed="rId58">
              <a:extLst/>
            </a:blip>
            <a:stretch>
              <a:fillRect/>
            </a:stretch>
          </p:blipFill>
          <p:spPr>
            <a:xfrm>
              <a:off x="6565367" y="-225032"/>
              <a:ext cx="213538" cy="99090"/>
            </a:xfrm>
            <a:prstGeom prst="rect">
              <a:avLst/>
            </a:prstGeom>
            <a:effectLst/>
          </p:spPr>
        </p:pic>
        <p:pic>
          <p:nvPicPr>
            <p:cNvPr id="1428" name="Linea Forma" descr="Linea Forma"/>
            <p:cNvPicPr>
              <a:picLocks noChangeAspect="0"/>
            </p:cNvPicPr>
            <p:nvPr/>
          </p:nvPicPr>
          <p:blipFill>
            <a:blip r:embed="rId59">
              <a:extLst/>
            </a:blip>
            <a:stretch>
              <a:fillRect/>
            </a:stretch>
          </p:blipFill>
          <p:spPr>
            <a:xfrm>
              <a:off x="6541588" y="-198873"/>
              <a:ext cx="285140" cy="290520"/>
            </a:xfrm>
            <a:prstGeom prst="rect">
              <a:avLst/>
            </a:prstGeom>
            <a:effectLst/>
          </p:spPr>
        </p:pic>
        <p:pic>
          <p:nvPicPr>
            <p:cNvPr id="1430" name="Linea Forma" descr="Linea Forma"/>
            <p:cNvPicPr>
              <a:picLocks noChangeAspect="0"/>
            </p:cNvPicPr>
            <p:nvPr/>
          </p:nvPicPr>
          <p:blipFill>
            <a:blip r:embed="rId60">
              <a:extLst/>
            </a:blip>
            <a:stretch>
              <a:fillRect/>
            </a:stretch>
          </p:blipFill>
          <p:spPr>
            <a:xfrm>
              <a:off x="7049021" y="-310050"/>
              <a:ext cx="220371" cy="372174"/>
            </a:xfrm>
            <a:prstGeom prst="rect">
              <a:avLst/>
            </a:prstGeom>
            <a:effectLst/>
          </p:spPr>
        </p:pic>
        <p:pic>
          <p:nvPicPr>
            <p:cNvPr id="1432" name="Linea Forma" descr="Linea Forma"/>
            <p:cNvPicPr>
              <a:picLocks noChangeAspect="0"/>
            </p:cNvPicPr>
            <p:nvPr/>
          </p:nvPicPr>
          <p:blipFill>
            <a:blip r:embed="rId61">
              <a:extLst/>
            </a:blip>
            <a:stretch>
              <a:fillRect/>
            </a:stretch>
          </p:blipFill>
          <p:spPr>
            <a:xfrm>
              <a:off x="7258590" y="-162904"/>
              <a:ext cx="86010" cy="229888"/>
            </a:xfrm>
            <a:prstGeom prst="rect">
              <a:avLst/>
            </a:prstGeom>
            <a:effectLst/>
          </p:spPr>
        </p:pic>
        <p:pic>
          <p:nvPicPr>
            <p:cNvPr id="1434" name="Linea Forma" descr="Linea Forma"/>
            <p:cNvPicPr>
              <a:picLocks noChangeAspect="0"/>
            </p:cNvPicPr>
            <p:nvPr/>
          </p:nvPicPr>
          <p:blipFill>
            <a:blip r:embed="rId62">
              <a:extLst/>
            </a:blip>
            <a:stretch>
              <a:fillRect/>
            </a:stretch>
          </p:blipFill>
          <p:spPr>
            <a:xfrm>
              <a:off x="7267510" y="-160864"/>
              <a:ext cx="171919" cy="234969"/>
            </a:xfrm>
            <a:prstGeom prst="rect">
              <a:avLst/>
            </a:prstGeom>
            <a:effectLst/>
          </p:spPr>
        </p:pic>
        <p:pic>
          <p:nvPicPr>
            <p:cNvPr id="1436" name="Linea Forma" descr="Linea Forma"/>
            <p:cNvPicPr>
              <a:picLocks noChangeAspect="0"/>
            </p:cNvPicPr>
            <p:nvPr/>
          </p:nvPicPr>
          <p:blipFill>
            <a:blip r:embed="rId63">
              <a:extLst/>
            </a:blip>
            <a:stretch>
              <a:fillRect/>
            </a:stretch>
          </p:blipFill>
          <p:spPr>
            <a:xfrm>
              <a:off x="7448245" y="-146554"/>
              <a:ext cx="102361" cy="213538"/>
            </a:xfrm>
            <a:prstGeom prst="rect">
              <a:avLst/>
            </a:prstGeom>
            <a:effectLst/>
          </p:spPr>
        </p:pic>
        <p:pic>
          <p:nvPicPr>
            <p:cNvPr id="1438" name="Linea Linea" descr="Linea Linea"/>
            <p:cNvPicPr>
              <a:picLocks noChangeAspect="0"/>
            </p:cNvPicPr>
            <p:nvPr/>
          </p:nvPicPr>
          <p:blipFill>
            <a:blip r:embed="rId35">
              <a:extLst/>
            </a:blip>
            <a:stretch>
              <a:fillRect/>
            </a:stretch>
          </p:blipFill>
          <p:spPr>
            <a:xfrm>
              <a:off x="7387256" y="-211952"/>
              <a:ext cx="152401" cy="76201"/>
            </a:xfrm>
            <a:prstGeom prst="rect">
              <a:avLst/>
            </a:prstGeom>
            <a:effectLst/>
          </p:spPr>
        </p:pic>
        <p:pic>
          <p:nvPicPr>
            <p:cNvPr id="1440" name="Linea Forma" descr="Linea Forma"/>
            <p:cNvPicPr>
              <a:picLocks noChangeAspect="0"/>
            </p:cNvPicPr>
            <p:nvPr/>
          </p:nvPicPr>
          <p:blipFill>
            <a:blip r:embed="rId64">
              <a:extLst/>
            </a:blip>
            <a:stretch>
              <a:fillRect/>
            </a:stretch>
          </p:blipFill>
          <p:spPr>
            <a:xfrm>
              <a:off x="7552883" y="-280621"/>
              <a:ext cx="262585" cy="102361"/>
            </a:xfrm>
            <a:prstGeom prst="rect">
              <a:avLst/>
            </a:prstGeom>
            <a:effectLst/>
          </p:spPr>
        </p:pic>
        <p:pic>
          <p:nvPicPr>
            <p:cNvPr id="1442" name="Linea Forma" descr="Linea Forma"/>
            <p:cNvPicPr>
              <a:picLocks noChangeAspect="0"/>
            </p:cNvPicPr>
            <p:nvPr/>
          </p:nvPicPr>
          <p:blipFill>
            <a:blip r:embed="rId65">
              <a:extLst/>
            </a:blip>
            <a:stretch>
              <a:fillRect/>
            </a:stretch>
          </p:blipFill>
          <p:spPr>
            <a:xfrm>
              <a:off x="7615420" y="-247922"/>
              <a:ext cx="118301" cy="318175"/>
            </a:xfrm>
            <a:prstGeom prst="rect">
              <a:avLst/>
            </a:prstGeom>
            <a:effectLst/>
          </p:spPr>
        </p:pic>
        <p:pic>
          <p:nvPicPr>
            <p:cNvPr id="1444" name="Linea Forma" descr="Linea Forma"/>
            <p:cNvPicPr>
              <a:picLocks noChangeAspect="0"/>
            </p:cNvPicPr>
            <p:nvPr/>
          </p:nvPicPr>
          <p:blipFill>
            <a:blip r:embed="rId66">
              <a:extLst/>
            </a:blip>
            <a:stretch>
              <a:fillRect/>
            </a:stretch>
          </p:blipFill>
          <p:spPr>
            <a:xfrm>
              <a:off x="7713109" y="-178784"/>
              <a:ext cx="203727" cy="251794"/>
            </a:xfrm>
            <a:prstGeom prst="rect">
              <a:avLst/>
            </a:prstGeom>
            <a:effectLst/>
          </p:spPr>
        </p:pic>
        <p:pic>
          <p:nvPicPr>
            <p:cNvPr id="1446" name="Linea Forma" descr="Linea Forma"/>
            <p:cNvPicPr>
              <a:picLocks noChangeAspect="0"/>
            </p:cNvPicPr>
            <p:nvPr/>
          </p:nvPicPr>
          <p:blipFill>
            <a:blip r:embed="rId67">
              <a:extLst/>
            </a:blip>
            <a:stretch>
              <a:fillRect/>
            </a:stretch>
          </p:blipFill>
          <p:spPr>
            <a:xfrm>
              <a:off x="7857281" y="-147748"/>
              <a:ext cx="203431" cy="237997"/>
            </a:xfrm>
            <a:prstGeom prst="rect">
              <a:avLst/>
            </a:prstGeom>
            <a:effectLst/>
          </p:spPr>
        </p:pic>
        <p:pic>
          <p:nvPicPr>
            <p:cNvPr id="1448" name="Linea Forma" descr="Linea Forma"/>
            <p:cNvPicPr>
              <a:picLocks noChangeAspect="0"/>
            </p:cNvPicPr>
            <p:nvPr/>
          </p:nvPicPr>
          <p:blipFill>
            <a:blip r:embed="rId68">
              <a:extLst/>
            </a:blip>
            <a:stretch>
              <a:fillRect/>
            </a:stretch>
          </p:blipFill>
          <p:spPr>
            <a:xfrm>
              <a:off x="8043370" y="-153094"/>
              <a:ext cx="223348" cy="256047"/>
            </a:xfrm>
            <a:prstGeom prst="rect">
              <a:avLst/>
            </a:prstGeom>
            <a:effectLst/>
          </p:spPr>
        </p:pic>
        <p:pic>
          <p:nvPicPr>
            <p:cNvPr id="1450" name="Linea Forma" descr="Linea Forma"/>
            <p:cNvPicPr>
              <a:picLocks noChangeAspect="0"/>
            </p:cNvPicPr>
            <p:nvPr/>
          </p:nvPicPr>
          <p:blipFill>
            <a:blip r:embed="rId69">
              <a:extLst/>
            </a:blip>
            <a:stretch>
              <a:fillRect/>
            </a:stretch>
          </p:blipFill>
          <p:spPr>
            <a:xfrm>
              <a:off x="8238212" y="-245234"/>
              <a:ext cx="133143" cy="343077"/>
            </a:xfrm>
            <a:prstGeom prst="rect">
              <a:avLst/>
            </a:prstGeom>
            <a:effectLst/>
          </p:spPr>
        </p:pic>
        <p:pic>
          <p:nvPicPr>
            <p:cNvPr id="1452" name="Linea Forma" descr="Linea Forma"/>
            <p:cNvPicPr>
              <a:picLocks noChangeAspect="0"/>
            </p:cNvPicPr>
            <p:nvPr/>
          </p:nvPicPr>
          <p:blipFill>
            <a:blip r:embed="rId70">
              <a:extLst/>
            </a:blip>
            <a:stretch>
              <a:fillRect/>
            </a:stretch>
          </p:blipFill>
          <p:spPr>
            <a:xfrm>
              <a:off x="8200326" y="-169443"/>
              <a:ext cx="252777" cy="76201"/>
            </a:xfrm>
            <a:prstGeom prst="rect">
              <a:avLst/>
            </a:prstGeom>
            <a:effectLst/>
          </p:spPr>
        </p:pic>
        <p:pic>
          <p:nvPicPr>
            <p:cNvPr id="1454" name="Linea Forma" descr="Linea Forma"/>
            <p:cNvPicPr>
              <a:picLocks noChangeAspect="0"/>
            </p:cNvPicPr>
            <p:nvPr/>
          </p:nvPicPr>
          <p:blipFill>
            <a:blip r:embed="rId71">
              <a:extLst/>
            </a:blip>
            <a:stretch>
              <a:fillRect/>
            </a:stretch>
          </p:blipFill>
          <p:spPr>
            <a:xfrm>
              <a:off x="8350742" y="-133474"/>
              <a:ext cx="217438" cy="227900"/>
            </a:xfrm>
            <a:prstGeom prst="rect">
              <a:avLst/>
            </a:prstGeom>
            <a:effectLst/>
          </p:spPr>
        </p:pic>
      </p:grpSp>
      <p:grpSp>
        <p:nvGrpSpPr>
          <p:cNvPr id="1467" name="Disegno"/>
          <p:cNvGrpSpPr/>
          <p:nvPr/>
        </p:nvGrpSpPr>
        <p:grpSpPr>
          <a:xfrm>
            <a:off x="4041880" y="3800297"/>
            <a:ext cx="1174936" cy="1822346"/>
            <a:chOff x="-223149" y="-40967"/>
            <a:chExt cx="1174934" cy="1822345"/>
          </a:xfrm>
        </p:grpSpPr>
        <p:pic>
          <p:nvPicPr>
            <p:cNvPr id="1457" name="Linea Forma" descr="Linea Forma"/>
            <p:cNvPicPr>
              <a:picLocks noChangeAspect="0"/>
            </p:cNvPicPr>
            <p:nvPr/>
          </p:nvPicPr>
          <p:blipFill>
            <a:blip r:embed="rId72">
              <a:extLst/>
            </a:blip>
            <a:stretch>
              <a:fillRect/>
            </a:stretch>
          </p:blipFill>
          <p:spPr>
            <a:xfrm>
              <a:off x="-223150" y="-40968"/>
              <a:ext cx="1163004" cy="263963"/>
            </a:xfrm>
            <a:prstGeom prst="rect">
              <a:avLst/>
            </a:prstGeom>
            <a:effectLst/>
          </p:spPr>
        </p:pic>
        <p:pic>
          <p:nvPicPr>
            <p:cNvPr id="1459" name="Linea Forma" descr="Linea Forma"/>
            <p:cNvPicPr>
              <a:picLocks noChangeAspect="0"/>
            </p:cNvPicPr>
            <p:nvPr/>
          </p:nvPicPr>
          <p:blipFill>
            <a:blip r:embed="rId73">
              <a:extLst/>
            </a:blip>
            <a:stretch>
              <a:fillRect/>
            </a:stretch>
          </p:blipFill>
          <p:spPr>
            <a:xfrm>
              <a:off x="-197493" y="590409"/>
              <a:ext cx="1149278" cy="226336"/>
            </a:xfrm>
            <a:prstGeom prst="rect">
              <a:avLst/>
            </a:prstGeom>
            <a:effectLst/>
          </p:spPr>
        </p:pic>
        <p:pic>
          <p:nvPicPr>
            <p:cNvPr id="1461" name="Linea Forma" descr="Linea Forma"/>
            <p:cNvPicPr>
              <a:picLocks noChangeAspect="0"/>
            </p:cNvPicPr>
            <p:nvPr/>
          </p:nvPicPr>
          <p:blipFill>
            <a:blip r:embed="rId74">
              <a:extLst/>
            </a:blip>
            <a:stretch>
              <a:fillRect/>
            </a:stretch>
          </p:blipFill>
          <p:spPr>
            <a:xfrm>
              <a:off x="-163611" y="772431"/>
              <a:ext cx="1107319" cy="225324"/>
            </a:xfrm>
            <a:prstGeom prst="rect">
              <a:avLst/>
            </a:prstGeom>
            <a:effectLst/>
          </p:spPr>
        </p:pic>
        <p:pic>
          <p:nvPicPr>
            <p:cNvPr id="1463" name="Linea Linea" descr="Linea Linea"/>
            <p:cNvPicPr>
              <a:picLocks noChangeAspect="0"/>
            </p:cNvPicPr>
            <p:nvPr/>
          </p:nvPicPr>
          <p:blipFill>
            <a:blip r:embed="rId75">
              <a:extLst/>
            </a:blip>
            <a:stretch>
              <a:fillRect/>
            </a:stretch>
          </p:blipFill>
          <p:spPr>
            <a:xfrm>
              <a:off x="-59527" y="1570262"/>
              <a:ext cx="104379" cy="50801"/>
            </a:xfrm>
            <a:prstGeom prst="rect">
              <a:avLst/>
            </a:prstGeom>
            <a:effectLst/>
          </p:spPr>
        </p:pic>
        <p:pic>
          <p:nvPicPr>
            <p:cNvPr id="1465" name="Linea Forma" descr="Linea Forma"/>
            <p:cNvPicPr>
              <a:picLocks noChangeAspect="0"/>
            </p:cNvPicPr>
            <p:nvPr/>
          </p:nvPicPr>
          <p:blipFill>
            <a:blip r:embed="rId76">
              <a:extLst/>
            </a:blip>
            <a:stretch>
              <a:fillRect/>
            </a:stretch>
          </p:blipFill>
          <p:spPr>
            <a:xfrm>
              <a:off x="-187115" y="1505397"/>
              <a:ext cx="1134609" cy="275981"/>
            </a:xfrm>
            <a:prstGeom prst="rect">
              <a:avLst/>
            </a:prstGeom>
            <a:effectLst/>
          </p:spPr>
        </p:pic>
      </p:gr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69" name="1. Forza e moto: &quot;Per mantenere un corpo in movimento è necessaria una forza costante&quot;…"/>
          <p:cNvSpPr txBox="1"/>
          <p:nvPr/>
        </p:nvSpPr>
        <p:spPr>
          <a:xfrm>
            <a:off x="667086" y="2140792"/>
            <a:ext cx="7167673" cy="307614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spcBef>
                <a:spcPts val="1400"/>
              </a:spcBef>
              <a:defRPr sz="1800">
                <a:latin typeface="Bodoni SvtyTwo ITC TT-Bold"/>
                <a:ea typeface="Bodoni SvtyTwo ITC TT-Bold"/>
                <a:cs typeface="Bodoni SvtyTwo ITC TT-Bold"/>
                <a:sym typeface="Bodoni SvtyTwo ITC TT-Bold"/>
              </a:defRPr>
            </a:pPr>
            <a:r>
              <a:t>1. Forza e moto: "Per mantenere un corpo in movimento è necessaria una forza costante"</a:t>
            </a:r>
          </a:p>
          <a:p>
            <a:pPr marL="240631" indent="-240631" algn="l" defTabSz="457200">
              <a:buSzPct val="100000"/>
              <a:buChar char="•"/>
              <a:defRPr sz="1800">
                <a:latin typeface="Bodoni SvtyTwo ITC TT-Book"/>
                <a:ea typeface="Bodoni SvtyTwo ITC TT-Book"/>
                <a:cs typeface="Bodoni SvtyTwo ITC TT-Book"/>
                <a:sym typeface="Bodoni SvtyTwo ITC TT-Book"/>
              </a:defRPr>
            </a:pPr>
            <a:r>
              <a:rPr>
                <a:latin typeface="Bodoni SvtyTwo ITC TT-Bold"/>
                <a:ea typeface="Bodoni SvtyTwo ITC TT-Bold"/>
                <a:cs typeface="Bodoni SvtyTwo ITC TT-Bold"/>
                <a:sym typeface="Bodoni SvtyTwo ITC TT-Bold"/>
              </a:rPr>
              <a:t>Origine della concezione spontanea</a:t>
            </a:r>
            <a:r>
              <a:t>: Nella vita quotidiana, per far muovere oggetti come automobili o biciclette, si applica continuamente una forza (acceleratore, pedali). Questo porta a pensare che una forza costante sia necessaria per mantenere il moto.</a:t>
            </a:r>
          </a:p>
          <a:p>
            <a:pPr marL="240631" indent="-240631" algn="l" defTabSz="457200">
              <a:buSzPct val="100000"/>
              <a:buChar char="•"/>
              <a:defRPr sz="1800">
                <a:latin typeface="Bodoni SvtyTwo ITC TT-Book"/>
                <a:ea typeface="Bodoni SvtyTwo ITC TT-Book"/>
                <a:cs typeface="Bodoni SvtyTwo ITC TT-Book"/>
                <a:sym typeface="Bodoni SvtyTwo ITC TT-Book"/>
              </a:defRPr>
            </a:pPr>
            <a:r>
              <a:rPr>
                <a:latin typeface="Bodoni SvtyTwo ITC TT-Bold"/>
                <a:ea typeface="Bodoni SvtyTwo ITC TT-Bold"/>
                <a:cs typeface="Bodoni SvtyTwo ITC TT-Bold"/>
                <a:sym typeface="Bodoni SvtyTwo ITC TT-Bold"/>
              </a:rPr>
              <a:t>Punto di vista scientifico </a:t>
            </a:r>
            <a:r>
              <a:t>: Secondo la prima legge di Newton (principio di inerzia), un oggetto in moto rettilineo uniforme continua a muoversi in un riferimento inerziale a velocità costante se non ci sono forze esterne che agiscono su di esso (o se il risultante delle forze è nullo).</a:t>
            </a:r>
          </a:p>
        </p:txBody>
      </p:sp>
      <p:grpSp>
        <p:nvGrpSpPr>
          <p:cNvPr id="1586" name="Disegno"/>
          <p:cNvGrpSpPr/>
          <p:nvPr/>
        </p:nvGrpSpPr>
        <p:grpSpPr>
          <a:xfrm>
            <a:off x="765742" y="468737"/>
            <a:ext cx="5304387" cy="935270"/>
            <a:chOff x="-168819" y="-96958"/>
            <a:chExt cx="5304386" cy="935268"/>
          </a:xfrm>
        </p:grpSpPr>
        <p:pic>
          <p:nvPicPr>
            <p:cNvPr id="1470" name="Linea Forma" descr="Linea Forma"/>
            <p:cNvPicPr>
              <a:picLocks noChangeAspect="0"/>
            </p:cNvPicPr>
            <p:nvPr/>
          </p:nvPicPr>
          <p:blipFill>
            <a:blip r:embed="rId2">
              <a:extLst/>
            </a:blip>
            <a:stretch>
              <a:fillRect/>
            </a:stretch>
          </p:blipFill>
          <p:spPr>
            <a:xfrm>
              <a:off x="-167366" y="-43759"/>
              <a:ext cx="313897" cy="379901"/>
            </a:xfrm>
            <a:prstGeom prst="rect">
              <a:avLst/>
            </a:prstGeom>
            <a:effectLst/>
          </p:spPr>
        </p:pic>
        <p:pic>
          <p:nvPicPr>
            <p:cNvPr id="1472" name="Linea Forma" descr="Linea Forma"/>
            <p:cNvPicPr>
              <a:picLocks noChangeAspect="0"/>
            </p:cNvPicPr>
            <p:nvPr/>
          </p:nvPicPr>
          <p:blipFill>
            <a:blip r:embed="rId3">
              <a:extLst/>
            </a:blip>
            <a:stretch>
              <a:fillRect/>
            </a:stretch>
          </p:blipFill>
          <p:spPr>
            <a:xfrm>
              <a:off x="-30926" y="122126"/>
              <a:ext cx="141600" cy="362363"/>
            </a:xfrm>
            <a:prstGeom prst="rect">
              <a:avLst/>
            </a:prstGeom>
            <a:effectLst/>
          </p:spPr>
        </p:pic>
        <p:pic>
          <p:nvPicPr>
            <p:cNvPr id="1474" name="Linea Forma" descr="Linea Forma"/>
            <p:cNvPicPr>
              <a:picLocks noChangeAspect="0"/>
            </p:cNvPicPr>
            <p:nvPr/>
          </p:nvPicPr>
          <p:blipFill>
            <a:blip r:embed="rId4">
              <a:extLst/>
            </a:blip>
            <a:stretch>
              <a:fillRect/>
            </a:stretch>
          </p:blipFill>
          <p:spPr>
            <a:xfrm>
              <a:off x="120367" y="27298"/>
              <a:ext cx="238570" cy="322474"/>
            </a:xfrm>
            <a:prstGeom prst="rect">
              <a:avLst/>
            </a:prstGeom>
            <a:effectLst/>
          </p:spPr>
        </p:pic>
        <p:pic>
          <p:nvPicPr>
            <p:cNvPr id="1476" name="Linea Forma" descr="Linea Forma"/>
            <p:cNvPicPr>
              <a:picLocks noChangeAspect="0"/>
            </p:cNvPicPr>
            <p:nvPr/>
          </p:nvPicPr>
          <p:blipFill>
            <a:blip r:embed="rId5">
              <a:extLst/>
            </a:blip>
            <a:stretch>
              <a:fillRect/>
            </a:stretch>
          </p:blipFill>
          <p:spPr>
            <a:xfrm>
              <a:off x="338575" y="-881"/>
              <a:ext cx="326895" cy="367063"/>
            </a:xfrm>
            <a:prstGeom prst="rect">
              <a:avLst/>
            </a:prstGeom>
            <a:effectLst/>
          </p:spPr>
        </p:pic>
        <p:pic>
          <p:nvPicPr>
            <p:cNvPr id="1478" name="Linea Forma" descr="Linea Forma"/>
            <p:cNvPicPr>
              <a:picLocks noChangeAspect="0"/>
            </p:cNvPicPr>
            <p:nvPr/>
          </p:nvPicPr>
          <p:blipFill>
            <a:blip r:embed="rId6">
              <a:extLst/>
            </a:blip>
            <a:stretch>
              <a:fillRect/>
            </a:stretch>
          </p:blipFill>
          <p:spPr>
            <a:xfrm>
              <a:off x="417053" y="180984"/>
              <a:ext cx="256047" cy="151409"/>
            </a:xfrm>
            <a:prstGeom prst="rect">
              <a:avLst/>
            </a:prstGeom>
            <a:effectLst/>
          </p:spPr>
        </p:pic>
        <p:pic>
          <p:nvPicPr>
            <p:cNvPr id="1480" name="Linea Forma" descr="Linea Forma"/>
            <p:cNvPicPr>
              <a:picLocks noChangeAspect="0"/>
            </p:cNvPicPr>
            <p:nvPr/>
          </p:nvPicPr>
          <p:blipFill>
            <a:blip r:embed="rId7">
              <a:extLst/>
            </a:blip>
            <a:stretch>
              <a:fillRect/>
            </a:stretch>
          </p:blipFill>
          <p:spPr>
            <a:xfrm>
              <a:off x="636138" y="39157"/>
              <a:ext cx="213537" cy="318357"/>
            </a:xfrm>
            <a:prstGeom prst="rect">
              <a:avLst/>
            </a:prstGeom>
            <a:effectLst/>
          </p:spPr>
        </p:pic>
        <p:pic>
          <p:nvPicPr>
            <p:cNvPr id="1482" name="Linea Forma" descr="Linea Forma"/>
            <p:cNvPicPr>
              <a:picLocks noChangeAspect="0"/>
            </p:cNvPicPr>
            <p:nvPr/>
          </p:nvPicPr>
          <p:blipFill>
            <a:blip r:embed="rId8">
              <a:extLst/>
            </a:blip>
            <a:stretch>
              <a:fillRect/>
            </a:stretch>
          </p:blipFill>
          <p:spPr>
            <a:xfrm>
              <a:off x="817469" y="23113"/>
              <a:ext cx="202242" cy="302737"/>
            </a:xfrm>
            <a:prstGeom prst="rect">
              <a:avLst/>
            </a:prstGeom>
            <a:effectLst/>
          </p:spPr>
        </p:pic>
        <p:pic>
          <p:nvPicPr>
            <p:cNvPr id="1484" name="Linea Forma" descr="Linea Forma"/>
            <p:cNvPicPr>
              <a:picLocks noChangeAspect="0"/>
            </p:cNvPicPr>
            <p:nvPr/>
          </p:nvPicPr>
          <p:blipFill>
            <a:blip r:embed="rId9">
              <a:extLst/>
            </a:blip>
            <a:stretch>
              <a:fillRect/>
            </a:stretch>
          </p:blipFill>
          <p:spPr>
            <a:xfrm>
              <a:off x="1009709" y="24028"/>
              <a:ext cx="111369" cy="305095"/>
            </a:xfrm>
            <a:prstGeom prst="rect">
              <a:avLst/>
            </a:prstGeom>
            <a:effectLst/>
          </p:spPr>
        </p:pic>
        <p:pic>
          <p:nvPicPr>
            <p:cNvPr id="1486" name="Linea Forma" descr="Linea Forma"/>
            <p:cNvPicPr>
              <a:picLocks noChangeAspect="0"/>
            </p:cNvPicPr>
            <p:nvPr/>
          </p:nvPicPr>
          <p:blipFill>
            <a:blip r:embed="rId10">
              <a:extLst/>
            </a:blip>
            <a:stretch>
              <a:fillRect/>
            </a:stretch>
          </p:blipFill>
          <p:spPr>
            <a:xfrm>
              <a:off x="1025258" y="102506"/>
              <a:ext cx="246237" cy="141599"/>
            </a:xfrm>
            <a:prstGeom prst="rect">
              <a:avLst/>
            </a:prstGeom>
            <a:effectLst/>
          </p:spPr>
        </p:pic>
        <p:pic>
          <p:nvPicPr>
            <p:cNvPr id="1488" name="Linea Forma" descr="Linea Forma"/>
            <p:cNvPicPr>
              <a:picLocks noChangeAspect="0"/>
            </p:cNvPicPr>
            <p:nvPr/>
          </p:nvPicPr>
          <p:blipFill>
            <a:blip r:embed="rId11">
              <a:extLst/>
            </a:blip>
            <a:stretch>
              <a:fillRect/>
            </a:stretch>
          </p:blipFill>
          <p:spPr>
            <a:xfrm>
              <a:off x="1159922" y="13918"/>
              <a:ext cx="118113" cy="302126"/>
            </a:xfrm>
            <a:prstGeom prst="rect">
              <a:avLst/>
            </a:prstGeom>
            <a:effectLst/>
          </p:spPr>
        </p:pic>
        <p:pic>
          <p:nvPicPr>
            <p:cNvPr id="1490" name="Linea Forma" descr="Linea Forma"/>
            <p:cNvPicPr>
              <a:picLocks noChangeAspect="0"/>
            </p:cNvPicPr>
            <p:nvPr/>
          </p:nvPicPr>
          <p:blipFill>
            <a:blip r:embed="rId12">
              <a:extLst/>
            </a:blip>
            <a:stretch>
              <a:fillRect/>
            </a:stretch>
          </p:blipFill>
          <p:spPr>
            <a:xfrm>
              <a:off x="1277042" y="-5401"/>
              <a:ext cx="308365" cy="99090"/>
            </a:xfrm>
            <a:prstGeom prst="rect">
              <a:avLst/>
            </a:prstGeom>
            <a:effectLst/>
          </p:spPr>
        </p:pic>
        <p:pic>
          <p:nvPicPr>
            <p:cNvPr id="1492" name="Linea Forma" descr="Linea Forma"/>
            <p:cNvPicPr>
              <a:picLocks noChangeAspect="0"/>
            </p:cNvPicPr>
            <p:nvPr/>
          </p:nvPicPr>
          <p:blipFill>
            <a:blip r:embed="rId13">
              <a:extLst/>
            </a:blip>
            <a:stretch>
              <a:fillRect/>
            </a:stretch>
          </p:blipFill>
          <p:spPr>
            <a:xfrm>
              <a:off x="1313013" y="40378"/>
              <a:ext cx="282204" cy="320582"/>
            </a:xfrm>
            <a:prstGeom prst="rect">
              <a:avLst/>
            </a:prstGeom>
            <a:effectLst/>
          </p:spPr>
        </p:pic>
        <p:pic>
          <p:nvPicPr>
            <p:cNvPr id="1494" name="Linea Linea" descr="Linea Linea"/>
            <p:cNvPicPr>
              <a:picLocks noChangeAspect="0"/>
            </p:cNvPicPr>
            <p:nvPr/>
          </p:nvPicPr>
          <p:blipFill>
            <a:blip r:embed="rId14">
              <a:extLst/>
            </a:blip>
            <a:stretch>
              <a:fillRect/>
            </a:stretch>
          </p:blipFill>
          <p:spPr>
            <a:xfrm>
              <a:off x="1283582" y="154825"/>
              <a:ext cx="197188" cy="108900"/>
            </a:xfrm>
            <a:prstGeom prst="rect">
              <a:avLst/>
            </a:prstGeom>
            <a:effectLst/>
          </p:spPr>
        </p:pic>
        <p:pic>
          <p:nvPicPr>
            <p:cNvPr id="1496" name="Linea Forma" descr="Linea Forma"/>
            <p:cNvPicPr>
              <a:picLocks noChangeAspect="0"/>
            </p:cNvPicPr>
            <p:nvPr/>
          </p:nvPicPr>
          <p:blipFill>
            <a:blip r:embed="rId15">
              <a:extLst/>
            </a:blip>
            <a:stretch>
              <a:fillRect/>
            </a:stretch>
          </p:blipFill>
          <p:spPr>
            <a:xfrm>
              <a:off x="1944105" y="-60990"/>
              <a:ext cx="278936" cy="102360"/>
            </a:xfrm>
            <a:prstGeom prst="rect">
              <a:avLst/>
            </a:prstGeom>
            <a:effectLst/>
          </p:spPr>
        </p:pic>
        <p:pic>
          <p:nvPicPr>
            <p:cNvPr id="1498" name="Linea Forma" descr="Linea Forma"/>
            <p:cNvPicPr>
              <a:picLocks noChangeAspect="0"/>
            </p:cNvPicPr>
            <p:nvPr/>
          </p:nvPicPr>
          <p:blipFill>
            <a:blip r:embed="rId16">
              <a:extLst/>
            </a:blip>
            <a:stretch>
              <a:fillRect/>
            </a:stretch>
          </p:blipFill>
          <p:spPr>
            <a:xfrm>
              <a:off x="1918812" y="27298"/>
              <a:ext cx="271530" cy="261768"/>
            </a:xfrm>
            <a:prstGeom prst="rect">
              <a:avLst/>
            </a:prstGeom>
            <a:effectLst/>
          </p:spPr>
        </p:pic>
        <p:pic>
          <p:nvPicPr>
            <p:cNvPr id="1500" name="Linea Forma" descr="Linea Forma"/>
            <p:cNvPicPr>
              <a:picLocks noChangeAspect="0"/>
            </p:cNvPicPr>
            <p:nvPr/>
          </p:nvPicPr>
          <p:blipFill>
            <a:blip r:embed="rId17">
              <a:extLst/>
            </a:blip>
            <a:stretch>
              <a:fillRect/>
            </a:stretch>
          </p:blipFill>
          <p:spPr>
            <a:xfrm>
              <a:off x="1892986" y="59997"/>
              <a:ext cx="349675" cy="157949"/>
            </a:xfrm>
            <a:prstGeom prst="rect">
              <a:avLst/>
            </a:prstGeom>
            <a:effectLst/>
          </p:spPr>
        </p:pic>
        <p:pic>
          <p:nvPicPr>
            <p:cNvPr id="1502" name="Linea Forma" descr="Linea Forma"/>
            <p:cNvPicPr>
              <a:picLocks noChangeAspect="0"/>
            </p:cNvPicPr>
            <p:nvPr/>
          </p:nvPicPr>
          <p:blipFill>
            <a:blip r:embed="rId18">
              <a:extLst/>
            </a:blip>
            <a:stretch>
              <a:fillRect/>
            </a:stretch>
          </p:blipFill>
          <p:spPr>
            <a:xfrm>
              <a:off x="2208968" y="-50254"/>
              <a:ext cx="249507" cy="380413"/>
            </a:xfrm>
            <a:prstGeom prst="rect">
              <a:avLst/>
            </a:prstGeom>
            <a:effectLst/>
          </p:spPr>
        </p:pic>
        <p:pic>
          <p:nvPicPr>
            <p:cNvPr id="1504" name="Linea Forma" descr="Linea Forma"/>
            <p:cNvPicPr>
              <a:picLocks noChangeAspect="0"/>
            </p:cNvPicPr>
            <p:nvPr/>
          </p:nvPicPr>
          <p:blipFill>
            <a:blip r:embed="rId19">
              <a:extLst/>
            </a:blip>
            <a:stretch>
              <a:fillRect/>
            </a:stretch>
          </p:blipFill>
          <p:spPr>
            <a:xfrm>
              <a:off x="2457482" y="-28291"/>
              <a:ext cx="311635" cy="108900"/>
            </a:xfrm>
            <a:prstGeom prst="rect">
              <a:avLst/>
            </a:prstGeom>
            <a:effectLst/>
          </p:spPr>
        </p:pic>
        <p:pic>
          <p:nvPicPr>
            <p:cNvPr id="1506" name="Linea Forma" descr="Linea Forma"/>
            <p:cNvPicPr>
              <a:picLocks noChangeAspect="0"/>
            </p:cNvPicPr>
            <p:nvPr/>
          </p:nvPicPr>
          <p:blipFill>
            <a:blip r:embed="rId20">
              <a:extLst/>
            </a:blip>
            <a:stretch>
              <a:fillRect/>
            </a:stretch>
          </p:blipFill>
          <p:spPr>
            <a:xfrm>
              <a:off x="2492225" y="24028"/>
              <a:ext cx="263813" cy="316373"/>
            </a:xfrm>
            <a:prstGeom prst="rect">
              <a:avLst/>
            </a:prstGeom>
            <a:effectLst/>
          </p:spPr>
        </p:pic>
        <p:pic>
          <p:nvPicPr>
            <p:cNvPr id="1508" name="Linea Forma" descr="Linea Forma"/>
            <p:cNvPicPr>
              <a:picLocks noChangeAspect="0"/>
            </p:cNvPicPr>
            <p:nvPr/>
          </p:nvPicPr>
          <p:blipFill>
            <a:blip r:embed="rId21">
              <a:extLst/>
            </a:blip>
            <a:stretch>
              <a:fillRect/>
            </a:stretch>
          </p:blipFill>
          <p:spPr>
            <a:xfrm>
              <a:off x="2418243" y="92696"/>
              <a:ext cx="337795" cy="144870"/>
            </a:xfrm>
            <a:prstGeom prst="rect">
              <a:avLst/>
            </a:prstGeom>
            <a:effectLst/>
          </p:spPr>
        </p:pic>
        <p:pic>
          <p:nvPicPr>
            <p:cNvPr id="1510" name="Linea Forma" descr="Linea Forma"/>
            <p:cNvPicPr>
              <a:picLocks noChangeAspect="0"/>
            </p:cNvPicPr>
            <p:nvPr/>
          </p:nvPicPr>
          <p:blipFill>
            <a:blip r:embed="rId22">
              <a:extLst/>
            </a:blip>
            <a:stretch>
              <a:fillRect/>
            </a:stretch>
          </p:blipFill>
          <p:spPr>
            <a:xfrm>
              <a:off x="2756176" y="-31289"/>
              <a:ext cx="297424" cy="334393"/>
            </a:xfrm>
            <a:prstGeom prst="rect">
              <a:avLst/>
            </a:prstGeom>
            <a:effectLst/>
          </p:spPr>
        </p:pic>
        <p:pic>
          <p:nvPicPr>
            <p:cNvPr id="1512" name="Linea Forma" descr="Linea Forma"/>
            <p:cNvPicPr>
              <a:picLocks noChangeAspect="0"/>
            </p:cNvPicPr>
            <p:nvPr/>
          </p:nvPicPr>
          <p:blipFill>
            <a:blip r:embed="rId23">
              <a:extLst/>
            </a:blip>
            <a:stretch>
              <a:fillRect/>
            </a:stretch>
          </p:blipFill>
          <p:spPr>
            <a:xfrm>
              <a:off x="3029718" y="-2131"/>
              <a:ext cx="138329" cy="352554"/>
            </a:xfrm>
            <a:prstGeom prst="rect">
              <a:avLst/>
            </a:prstGeom>
            <a:effectLst/>
          </p:spPr>
        </p:pic>
        <p:pic>
          <p:nvPicPr>
            <p:cNvPr id="1514" name="Linea Forma" descr="Linea Forma"/>
            <p:cNvPicPr>
              <a:picLocks noChangeAspect="0"/>
            </p:cNvPicPr>
            <p:nvPr/>
          </p:nvPicPr>
          <p:blipFill>
            <a:blip r:embed="rId24">
              <a:extLst/>
            </a:blip>
            <a:stretch>
              <a:fillRect/>
            </a:stretch>
          </p:blipFill>
          <p:spPr>
            <a:xfrm>
              <a:off x="3044809" y="-13031"/>
              <a:ext cx="263033" cy="207069"/>
            </a:xfrm>
            <a:prstGeom prst="rect">
              <a:avLst/>
            </a:prstGeom>
            <a:effectLst/>
          </p:spPr>
        </p:pic>
        <p:pic>
          <p:nvPicPr>
            <p:cNvPr id="1516" name="Linea Forma" descr="Linea Forma"/>
            <p:cNvPicPr>
              <a:picLocks noChangeAspect="0"/>
            </p:cNvPicPr>
            <p:nvPr/>
          </p:nvPicPr>
          <p:blipFill>
            <a:blip r:embed="rId25">
              <a:extLst/>
            </a:blip>
            <a:stretch>
              <a:fillRect/>
            </a:stretch>
          </p:blipFill>
          <p:spPr>
            <a:xfrm>
              <a:off x="3332488" y="-21751"/>
              <a:ext cx="120042" cy="329526"/>
            </a:xfrm>
            <a:prstGeom prst="rect">
              <a:avLst/>
            </a:prstGeom>
            <a:effectLst/>
          </p:spPr>
        </p:pic>
        <p:pic>
          <p:nvPicPr>
            <p:cNvPr id="1518" name="Linea Linea" descr="Linea Linea"/>
            <p:cNvPicPr>
              <a:picLocks noChangeAspect="0"/>
            </p:cNvPicPr>
            <p:nvPr/>
          </p:nvPicPr>
          <p:blipFill>
            <a:blip r:embed="rId26">
              <a:extLst/>
            </a:blip>
            <a:stretch>
              <a:fillRect/>
            </a:stretch>
          </p:blipFill>
          <p:spPr>
            <a:xfrm>
              <a:off x="3302260" y="-96959"/>
              <a:ext cx="152401" cy="76201"/>
            </a:xfrm>
            <a:prstGeom prst="rect">
              <a:avLst/>
            </a:prstGeom>
            <a:effectLst/>
          </p:spPr>
        </p:pic>
        <p:pic>
          <p:nvPicPr>
            <p:cNvPr id="1520" name="Linea Forma" descr="Linea Forma"/>
            <p:cNvPicPr>
              <a:picLocks noChangeAspect="0"/>
            </p:cNvPicPr>
            <p:nvPr/>
          </p:nvPicPr>
          <p:blipFill>
            <a:blip r:embed="rId27">
              <a:extLst/>
            </a:blip>
            <a:stretch>
              <a:fillRect/>
            </a:stretch>
          </p:blipFill>
          <p:spPr>
            <a:xfrm>
              <a:off x="3477128" y="-12564"/>
              <a:ext cx="263066" cy="309909"/>
            </a:xfrm>
            <a:prstGeom prst="rect">
              <a:avLst/>
            </a:prstGeom>
            <a:effectLst/>
          </p:spPr>
        </p:pic>
        <p:pic>
          <p:nvPicPr>
            <p:cNvPr id="1522" name="Linea Forma" descr="Linea Forma"/>
            <p:cNvPicPr>
              <a:picLocks noChangeAspect="0"/>
            </p:cNvPicPr>
            <p:nvPr/>
          </p:nvPicPr>
          <p:blipFill>
            <a:blip r:embed="rId28">
              <a:extLst/>
            </a:blip>
            <a:stretch>
              <a:fillRect/>
            </a:stretch>
          </p:blipFill>
          <p:spPr>
            <a:xfrm>
              <a:off x="3921588" y="-57720"/>
              <a:ext cx="345152" cy="379213"/>
            </a:xfrm>
            <a:prstGeom prst="rect">
              <a:avLst/>
            </a:prstGeom>
            <a:effectLst/>
          </p:spPr>
        </p:pic>
        <p:pic>
          <p:nvPicPr>
            <p:cNvPr id="1524" name="Linea Linea" descr="Linea Linea"/>
            <p:cNvPicPr>
              <a:picLocks noChangeAspect="0"/>
            </p:cNvPicPr>
            <p:nvPr/>
          </p:nvPicPr>
          <p:blipFill>
            <a:blip r:embed="rId26">
              <a:extLst/>
            </a:blip>
            <a:stretch>
              <a:fillRect/>
            </a:stretch>
          </p:blipFill>
          <p:spPr>
            <a:xfrm>
              <a:off x="4142629" y="10948"/>
              <a:ext cx="152401" cy="76201"/>
            </a:xfrm>
            <a:prstGeom prst="rect">
              <a:avLst/>
            </a:prstGeom>
            <a:effectLst/>
          </p:spPr>
        </p:pic>
        <p:pic>
          <p:nvPicPr>
            <p:cNvPr id="1526" name="Linea Forma" descr="Linea Forma"/>
            <p:cNvPicPr>
              <a:picLocks noChangeAspect="0"/>
            </p:cNvPicPr>
            <p:nvPr/>
          </p:nvPicPr>
          <p:blipFill>
            <a:blip r:embed="rId29">
              <a:extLst/>
            </a:blip>
            <a:stretch>
              <a:fillRect/>
            </a:stretch>
          </p:blipFill>
          <p:spPr>
            <a:xfrm>
              <a:off x="-168820" y="495885"/>
              <a:ext cx="502386" cy="335254"/>
            </a:xfrm>
            <a:prstGeom prst="rect">
              <a:avLst/>
            </a:prstGeom>
            <a:effectLst/>
          </p:spPr>
        </p:pic>
        <p:pic>
          <p:nvPicPr>
            <p:cNvPr id="1528" name="Linea Forma" descr="Linea Forma"/>
            <p:cNvPicPr>
              <a:picLocks noChangeAspect="0"/>
            </p:cNvPicPr>
            <p:nvPr/>
          </p:nvPicPr>
          <p:blipFill>
            <a:blip r:embed="rId30">
              <a:extLst/>
            </a:blip>
            <a:stretch>
              <a:fillRect/>
            </a:stretch>
          </p:blipFill>
          <p:spPr>
            <a:xfrm>
              <a:off x="319092" y="478547"/>
              <a:ext cx="294680" cy="351118"/>
            </a:xfrm>
            <a:prstGeom prst="rect">
              <a:avLst/>
            </a:prstGeom>
            <a:effectLst/>
          </p:spPr>
        </p:pic>
        <p:pic>
          <p:nvPicPr>
            <p:cNvPr id="1530" name="Linea Forma" descr="Linea Forma"/>
            <p:cNvPicPr>
              <a:picLocks noChangeAspect="0"/>
            </p:cNvPicPr>
            <p:nvPr/>
          </p:nvPicPr>
          <p:blipFill>
            <a:blip r:embed="rId31">
              <a:extLst/>
            </a:blip>
            <a:stretch>
              <a:fillRect/>
            </a:stretch>
          </p:blipFill>
          <p:spPr>
            <a:xfrm>
              <a:off x="639895" y="507352"/>
              <a:ext cx="271909" cy="290214"/>
            </a:xfrm>
            <a:prstGeom prst="rect">
              <a:avLst/>
            </a:prstGeom>
            <a:effectLst/>
          </p:spPr>
        </p:pic>
        <p:pic>
          <p:nvPicPr>
            <p:cNvPr id="1532" name="Linea Forma" descr="Linea Forma"/>
            <p:cNvPicPr>
              <a:picLocks noChangeAspect="0"/>
            </p:cNvPicPr>
            <p:nvPr/>
          </p:nvPicPr>
          <p:blipFill>
            <a:blip r:embed="rId32">
              <a:extLst/>
            </a:blip>
            <a:stretch>
              <a:fillRect/>
            </a:stretch>
          </p:blipFill>
          <p:spPr>
            <a:xfrm>
              <a:off x="927649" y="492716"/>
              <a:ext cx="229399" cy="102167"/>
            </a:xfrm>
            <a:prstGeom prst="rect">
              <a:avLst/>
            </a:prstGeom>
            <a:effectLst/>
          </p:spPr>
        </p:pic>
        <p:pic>
          <p:nvPicPr>
            <p:cNvPr id="1534" name="Linea Forma" descr="Linea Forma"/>
            <p:cNvPicPr>
              <a:picLocks noChangeAspect="0"/>
            </p:cNvPicPr>
            <p:nvPr/>
          </p:nvPicPr>
          <p:blipFill>
            <a:blip r:embed="rId33">
              <a:extLst/>
            </a:blip>
            <a:stretch>
              <a:fillRect/>
            </a:stretch>
          </p:blipFill>
          <p:spPr>
            <a:xfrm>
              <a:off x="878521" y="560639"/>
              <a:ext cx="258907" cy="277672"/>
            </a:xfrm>
            <a:prstGeom prst="rect">
              <a:avLst/>
            </a:prstGeom>
            <a:effectLst/>
          </p:spPr>
        </p:pic>
        <p:pic>
          <p:nvPicPr>
            <p:cNvPr id="1536" name="Linea Forma" descr="Linea Forma"/>
            <p:cNvPicPr>
              <a:picLocks noChangeAspect="0"/>
            </p:cNvPicPr>
            <p:nvPr/>
          </p:nvPicPr>
          <p:blipFill>
            <a:blip r:embed="rId34">
              <a:extLst/>
            </a:blip>
            <a:stretch>
              <a:fillRect/>
            </a:stretch>
          </p:blipFill>
          <p:spPr>
            <a:xfrm>
              <a:off x="894461" y="619153"/>
              <a:ext cx="275666" cy="148139"/>
            </a:xfrm>
            <a:prstGeom prst="rect">
              <a:avLst/>
            </a:prstGeom>
            <a:effectLst/>
          </p:spPr>
        </p:pic>
        <p:pic>
          <p:nvPicPr>
            <p:cNvPr id="1538" name="Linea Forma" descr="Linea Forma"/>
            <p:cNvPicPr>
              <a:picLocks noChangeAspect="0"/>
            </p:cNvPicPr>
            <p:nvPr/>
          </p:nvPicPr>
          <p:blipFill>
            <a:blip r:embed="rId35">
              <a:extLst/>
            </a:blip>
            <a:stretch>
              <a:fillRect/>
            </a:stretch>
          </p:blipFill>
          <p:spPr>
            <a:xfrm>
              <a:off x="1182214" y="502750"/>
              <a:ext cx="301825" cy="320747"/>
            </a:xfrm>
            <a:prstGeom prst="rect">
              <a:avLst/>
            </a:prstGeom>
            <a:effectLst/>
          </p:spPr>
        </p:pic>
        <p:pic>
          <p:nvPicPr>
            <p:cNvPr id="1540" name="Linea Forma" descr="Linea Forma"/>
            <p:cNvPicPr>
              <a:picLocks noChangeAspect="0"/>
            </p:cNvPicPr>
            <p:nvPr/>
          </p:nvPicPr>
          <p:blipFill>
            <a:blip r:embed="rId36">
              <a:extLst/>
            </a:blip>
            <a:stretch>
              <a:fillRect/>
            </a:stretch>
          </p:blipFill>
          <p:spPr>
            <a:xfrm>
              <a:off x="1210265" y="556329"/>
              <a:ext cx="345713" cy="243663"/>
            </a:xfrm>
            <a:prstGeom prst="rect">
              <a:avLst/>
            </a:prstGeom>
            <a:effectLst/>
          </p:spPr>
        </p:pic>
        <p:pic>
          <p:nvPicPr>
            <p:cNvPr id="1542" name="Linea Linea" descr="Linea Linea"/>
            <p:cNvPicPr>
              <a:picLocks noChangeAspect="0"/>
            </p:cNvPicPr>
            <p:nvPr/>
          </p:nvPicPr>
          <p:blipFill>
            <a:blip r:embed="rId26">
              <a:extLst/>
            </a:blip>
            <a:stretch>
              <a:fillRect/>
            </a:stretch>
          </p:blipFill>
          <p:spPr>
            <a:xfrm>
              <a:off x="1448217" y="472007"/>
              <a:ext cx="152401" cy="76201"/>
            </a:xfrm>
            <a:prstGeom prst="rect">
              <a:avLst/>
            </a:prstGeom>
            <a:effectLst/>
          </p:spPr>
        </p:pic>
        <p:pic>
          <p:nvPicPr>
            <p:cNvPr id="1544" name="Linea Forma" descr="Linea Forma"/>
            <p:cNvPicPr>
              <a:picLocks noChangeAspect="0"/>
            </p:cNvPicPr>
            <p:nvPr/>
          </p:nvPicPr>
          <p:blipFill>
            <a:blip r:embed="rId37">
              <a:extLst/>
            </a:blip>
            <a:stretch>
              <a:fillRect/>
            </a:stretch>
          </p:blipFill>
          <p:spPr>
            <a:xfrm>
              <a:off x="1584276" y="517503"/>
              <a:ext cx="268570" cy="293828"/>
            </a:xfrm>
            <a:prstGeom prst="rect">
              <a:avLst/>
            </a:prstGeom>
            <a:effectLst/>
          </p:spPr>
        </p:pic>
        <p:pic>
          <p:nvPicPr>
            <p:cNvPr id="1546" name="Linea Forma" descr="Linea Forma"/>
            <p:cNvPicPr>
              <a:picLocks noChangeAspect="0"/>
            </p:cNvPicPr>
            <p:nvPr/>
          </p:nvPicPr>
          <p:blipFill>
            <a:blip r:embed="rId38">
              <a:extLst/>
            </a:blip>
            <a:stretch>
              <a:fillRect/>
            </a:stretch>
          </p:blipFill>
          <p:spPr>
            <a:xfrm>
              <a:off x="1847504" y="488356"/>
              <a:ext cx="294542" cy="303016"/>
            </a:xfrm>
            <a:prstGeom prst="rect">
              <a:avLst/>
            </a:prstGeom>
            <a:effectLst/>
          </p:spPr>
        </p:pic>
        <p:pic>
          <p:nvPicPr>
            <p:cNvPr id="1548" name="Linea Forma" descr="Linea Forma"/>
            <p:cNvPicPr>
              <a:picLocks noChangeAspect="0"/>
            </p:cNvPicPr>
            <p:nvPr/>
          </p:nvPicPr>
          <p:blipFill>
            <a:blip r:embed="rId39">
              <a:extLst/>
            </a:blip>
            <a:stretch>
              <a:fillRect/>
            </a:stretch>
          </p:blipFill>
          <p:spPr>
            <a:xfrm>
              <a:off x="2166460" y="481817"/>
              <a:ext cx="259316" cy="92550"/>
            </a:xfrm>
            <a:prstGeom prst="rect">
              <a:avLst/>
            </a:prstGeom>
            <a:effectLst/>
          </p:spPr>
        </p:pic>
        <p:pic>
          <p:nvPicPr>
            <p:cNvPr id="1550" name="Linea Forma" descr="Linea Forma"/>
            <p:cNvPicPr>
              <a:picLocks noChangeAspect="0"/>
            </p:cNvPicPr>
            <p:nvPr/>
          </p:nvPicPr>
          <p:blipFill>
            <a:blip r:embed="rId40">
              <a:extLst/>
            </a:blip>
            <a:stretch>
              <a:fillRect/>
            </a:stretch>
          </p:blipFill>
          <p:spPr>
            <a:xfrm>
              <a:off x="2081929" y="560295"/>
              <a:ext cx="320958" cy="230023"/>
            </a:xfrm>
            <a:prstGeom prst="rect">
              <a:avLst/>
            </a:prstGeom>
            <a:effectLst/>
          </p:spPr>
        </p:pic>
        <p:pic>
          <p:nvPicPr>
            <p:cNvPr id="1552" name="Linea Forma" descr="Linea Forma"/>
            <p:cNvPicPr>
              <a:picLocks noChangeAspect="0"/>
            </p:cNvPicPr>
            <p:nvPr/>
          </p:nvPicPr>
          <p:blipFill>
            <a:blip r:embed="rId41">
              <a:extLst/>
            </a:blip>
            <a:stretch>
              <a:fillRect/>
            </a:stretch>
          </p:blipFill>
          <p:spPr>
            <a:xfrm>
              <a:off x="2080545" y="583184"/>
              <a:ext cx="263483" cy="105630"/>
            </a:xfrm>
            <a:prstGeom prst="rect">
              <a:avLst/>
            </a:prstGeom>
            <a:effectLst/>
          </p:spPr>
        </p:pic>
        <p:pic>
          <p:nvPicPr>
            <p:cNvPr id="1554" name="Linea Forma" descr="Linea Forma"/>
            <p:cNvPicPr>
              <a:picLocks noChangeAspect="0"/>
            </p:cNvPicPr>
            <p:nvPr/>
          </p:nvPicPr>
          <p:blipFill>
            <a:blip r:embed="rId42">
              <a:extLst/>
            </a:blip>
            <a:stretch>
              <a:fillRect/>
            </a:stretch>
          </p:blipFill>
          <p:spPr>
            <a:xfrm>
              <a:off x="2103072" y="493615"/>
              <a:ext cx="136319" cy="97102"/>
            </a:xfrm>
            <a:prstGeom prst="rect">
              <a:avLst/>
            </a:prstGeom>
            <a:effectLst/>
          </p:spPr>
        </p:pic>
        <p:pic>
          <p:nvPicPr>
            <p:cNvPr id="1556" name="Linea Forma" descr="Linea Forma"/>
            <p:cNvPicPr>
              <a:picLocks noChangeAspect="0"/>
            </p:cNvPicPr>
            <p:nvPr/>
          </p:nvPicPr>
          <p:blipFill>
            <a:blip r:embed="rId43">
              <a:extLst/>
            </a:blip>
            <a:stretch>
              <a:fillRect/>
            </a:stretch>
          </p:blipFill>
          <p:spPr>
            <a:xfrm>
              <a:off x="2674274" y="453644"/>
              <a:ext cx="357943" cy="318919"/>
            </a:xfrm>
            <a:prstGeom prst="rect">
              <a:avLst/>
            </a:prstGeom>
            <a:effectLst/>
          </p:spPr>
        </p:pic>
        <p:pic>
          <p:nvPicPr>
            <p:cNvPr id="1558" name="Linea Forma" descr="Linea Forma"/>
            <p:cNvPicPr>
              <a:picLocks noChangeAspect="0"/>
            </p:cNvPicPr>
            <p:nvPr/>
          </p:nvPicPr>
          <p:blipFill>
            <a:blip r:embed="rId44">
              <a:extLst/>
            </a:blip>
            <a:stretch>
              <a:fillRect/>
            </a:stretch>
          </p:blipFill>
          <p:spPr>
            <a:xfrm>
              <a:off x="2987678" y="443454"/>
              <a:ext cx="105161" cy="347310"/>
            </a:xfrm>
            <a:prstGeom prst="rect">
              <a:avLst/>
            </a:prstGeom>
            <a:effectLst/>
          </p:spPr>
        </p:pic>
        <p:pic>
          <p:nvPicPr>
            <p:cNvPr id="1560" name="Linea Forma" descr="Linea Forma"/>
            <p:cNvPicPr>
              <a:picLocks noChangeAspect="0"/>
            </p:cNvPicPr>
            <p:nvPr/>
          </p:nvPicPr>
          <p:blipFill>
            <a:blip r:embed="rId45">
              <a:extLst/>
            </a:blip>
            <a:stretch>
              <a:fillRect/>
            </a:stretch>
          </p:blipFill>
          <p:spPr>
            <a:xfrm>
              <a:off x="2963154" y="449928"/>
              <a:ext cx="257529" cy="203847"/>
            </a:xfrm>
            <a:prstGeom prst="rect">
              <a:avLst/>
            </a:prstGeom>
            <a:effectLst/>
          </p:spPr>
        </p:pic>
        <p:pic>
          <p:nvPicPr>
            <p:cNvPr id="1562" name="Linea Forma" descr="Linea Forma"/>
            <p:cNvPicPr>
              <a:picLocks noChangeAspect="0"/>
            </p:cNvPicPr>
            <p:nvPr/>
          </p:nvPicPr>
          <p:blipFill>
            <a:blip r:embed="rId46">
              <a:extLst/>
            </a:blip>
            <a:stretch>
              <a:fillRect/>
            </a:stretch>
          </p:blipFill>
          <p:spPr>
            <a:xfrm>
              <a:off x="3167082" y="495244"/>
              <a:ext cx="313780" cy="286048"/>
            </a:xfrm>
            <a:prstGeom prst="rect">
              <a:avLst/>
            </a:prstGeom>
            <a:effectLst/>
          </p:spPr>
        </p:pic>
        <p:pic>
          <p:nvPicPr>
            <p:cNvPr id="1564" name="Linea Forma" descr="Linea Forma"/>
            <p:cNvPicPr>
              <a:picLocks noChangeAspect="0"/>
            </p:cNvPicPr>
            <p:nvPr/>
          </p:nvPicPr>
          <p:blipFill>
            <a:blip r:embed="rId47">
              <a:extLst/>
            </a:blip>
            <a:stretch>
              <a:fillRect/>
            </a:stretch>
          </p:blipFill>
          <p:spPr>
            <a:xfrm>
              <a:off x="3534376" y="465467"/>
              <a:ext cx="503470" cy="315035"/>
            </a:xfrm>
            <a:prstGeom prst="rect">
              <a:avLst/>
            </a:prstGeom>
            <a:effectLst/>
          </p:spPr>
        </p:pic>
        <p:pic>
          <p:nvPicPr>
            <p:cNvPr id="1566" name="Linea Forma" descr="Linea Forma"/>
            <p:cNvPicPr>
              <a:picLocks noChangeAspect="0"/>
            </p:cNvPicPr>
            <p:nvPr/>
          </p:nvPicPr>
          <p:blipFill>
            <a:blip r:embed="rId48">
              <a:extLst/>
            </a:blip>
            <a:stretch>
              <a:fillRect/>
            </a:stretch>
          </p:blipFill>
          <p:spPr>
            <a:xfrm>
              <a:off x="3806277" y="514516"/>
              <a:ext cx="113851" cy="249506"/>
            </a:xfrm>
            <a:prstGeom prst="rect">
              <a:avLst/>
            </a:prstGeom>
            <a:effectLst/>
          </p:spPr>
        </p:pic>
        <p:pic>
          <p:nvPicPr>
            <p:cNvPr id="1568" name="Linea Forma" descr="Linea Forma"/>
            <p:cNvPicPr>
              <a:picLocks noChangeAspect="0"/>
            </p:cNvPicPr>
            <p:nvPr/>
          </p:nvPicPr>
          <p:blipFill>
            <a:blip r:embed="rId49">
              <a:extLst/>
            </a:blip>
            <a:stretch>
              <a:fillRect/>
            </a:stretch>
          </p:blipFill>
          <p:spPr>
            <a:xfrm>
              <a:off x="3945295" y="440398"/>
              <a:ext cx="341065" cy="336704"/>
            </a:xfrm>
            <a:prstGeom prst="rect">
              <a:avLst/>
            </a:prstGeom>
            <a:effectLst/>
          </p:spPr>
        </p:pic>
        <p:pic>
          <p:nvPicPr>
            <p:cNvPr id="1570" name="Linea Forma" descr="Linea Forma"/>
            <p:cNvPicPr>
              <a:picLocks noChangeAspect="0"/>
            </p:cNvPicPr>
            <p:nvPr/>
          </p:nvPicPr>
          <p:blipFill>
            <a:blip r:embed="rId50">
              <a:extLst/>
            </a:blip>
            <a:stretch>
              <a:fillRect/>
            </a:stretch>
          </p:blipFill>
          <p:spPr>
            <a:xfrm>
              <a:off x="4013963" y="583184"/>
              <a:ext cx="285476" cy="118710"/>
            </a:xfrm>
            <a:prstGeom prst="rect">
              <a:avLst/>
            </a:prstGeom>
            <a:effectLst/>
          </p:spPr>
        </p:pic>
        <p:pic>
          <p:nvPicPr>
            <p:cNvPr id="1572" name="Linea Forma" descr="Linea Forma"/>
            <p:cNvPicPr>
              <a:picLocks noChangeAspect="0"/>
            </p:cNvPicPr>
            <p:nvPr/>
          </p:nvPicPr>
          <p:blipFill>
            <a:blip r:embed="rId51">
              <a:extLst/>
            </a:blip>
            <a:stretch>
              <a:fillRect/>
            </a:stretch>
          </p:blipFill>
          <p:spPr>
            <a:xfrm>
              <a:off x="4254396" y="458687"/>
              <a:ext cx="297717" cy="310973"/>
            </a:xfrm>
            <a:prstGeom prst="rect">
              <a:avLst/>
            </a:prstGeom>
            <a:effectLst/>
          </p:spPr>
        </p:pic>
        <p:pic>
          <p:nvPicPr>
            <p:cNvPr id="1574" name="Linea Forma" descr="Linea Forma"/>
            <p:cNvPicPr>
              <a:picLocks noChangeAspect="0"/>
            </p:cNvPicPr>
            <p:nvPr/>
          </p:nvPicPr>
          <p:blipFill>
            <a:blip r:embed="rId52">
              <a:extLst/>
            </a:blip>
            <a:stretch>
              <a:fillRect/>
            </a:stretch>
          </p:blipFill>
          <p:spPr>
            <a:xfrm>
              <a:off x="4576390" y="455657"/>
              <a:ext cx="259316" cy="102361"/>
            </a:xfrm>
            <a:prstGeom prst="rect">
              <a:avLst/>
            </a:prstGeom>
            <a:effectLst/>
          </p:spPr>
        </p:pic>
        <p:pic>
          <p:nvPicPr>
            <p:cNvPr id="1576" name="Linea Forma" descr="Linea Forma"/>
            <p:cNvPicPr>
              <a:picLocks noChangeAspect="0"/>
            </p:cNvPicPr>
            <p:nvPr/>
          </p:nvPicPr>
          <p:blipFill>
            <a:blip r:embed="rId53">
              <a:extLst/>
            </a:blip>
            <a:stretch>
              <a:fillRect/>
            </a:stretch>
          </p:blipFill>
          <p:spPr>
            <a:xfrm>
              <a:off x="4540959" y="494896"/>
              <a:ext cx="235888" cy="251274"/>
            </a:xfrm>
            <a:prstGeom prst="rect">
              <a:avLst/>
            </a:prstGeom>
            <a:effectLst/>
          </p:spPr>
        </p:pic>
        <p:pic>
          <p:nvPicPr>
            <p:cNvPr id="1578" name="Linea Forma" descr="Linea Forma"/>
            <p:cNvPicPr>
              <a:picLocks noChangeAspect="0"/>
            </p:cNvPicPr>
            <p:nvPr/>
          </p:nvPicPr>
          <p:blipFill>
            <a:blip r:embed="rId54">
              <a:extLst/>
            </a:blip>
            <a:stretch>
              <a:fillRect/>
            </a:stretch>
          </p:blipFill>
          <p:spPr>
            <a:xfrm>
              <a:off x="4510991" y="537405"/>
              <a:ext cx="256047" cy="115440"/>
            </a:xfrm>
            <a:prstGeom prst="rect">
              <a:avLst/>
            </a:prstGeom>
            <a:effectLst/>
          </p:spPr>
        </p:pic>
        <p:pic>
          <p:nvPicPr>
            <p:cNvPr id="1580" name="Linea Forma" descr="Linea Forma"/>
            <p:cNvPicPr>
              <a:picLocks noChangeAspect="0"/>
            </p:cNvPicPr>
            <p:nvPr/>
          </p:nvPicPr>
          <p:blipFill>
            <a:blip r:embed="rId55">
              <a:extLst/>
            </a:blip>
            <a:stretch>
              <a:fillRect/>
            </a:stretch>
          </p:blipFill>
          <p:spPr>
            <a:xfrm>
              <a:off x="4815094" y="402248"/>
              <a:ext cx="320473" cy="424789"/>
            </a:xfrm>
            <a:prstGeom prst="rect">
              <a:avLst/>
            </a:prstGeom>
            <a:effectLst/>
          </p:spPr>
        </p:pic>
        <p:pic>
          <p:nvPicPr>
            <p:cNvPr id="1582" name="Linea Forma" descr="Linea Forma"/>
            <p:cNvPicPr>
              <a:picLocks noChangeAspect="0"/>
            </p:cNvPicPr>
            <p:nvPr/>
          </p:nvPicPr>
          <p:blipFill>
            <a:blip r:embed="rId56">
              <a:extLst/>
            </a:blip>
            <a:stretch>
              <a:fillRect/>
            </a:stretch>
          </p:blipFill>
          <p:spPr>
            <a:xfrm>
              <a:off x="4800755" y="623924"/>
              <a:ext cx="332514" cy="94320"/>
            </a:xfrm>
            <a:prstGeom prst="rect">
              <a:avLst/>
            </a:prstGeom>
            <a:effectLst/>
          </p:spPr>
        </p:pic>
        <p:pic>
          <p:nvPicPr>
            <p:cNvPr id="1584" name="Linea Forma" descr="Linea Forma"/>
            <p:cNvPicPr>
              <a:picLocks noChangeAspect="0"/>
            </p:cNvPicPr>
            <p:nvPr/>
          </p:nvPicPr>
          <p:blipFill>
            <a:blip r:embed="rId57">
              <a:extLst/>
            </a:blip>
            <a:stretch>
              <a:fillRect/>
            </a:stretch>
          </p:blipFill>
          <p:spPr>
            <a:xfrm>
              <a:off x="4762775" y="638773"/>
              <a:ext cx="102360" cy="184108"/>
            </a:xfrm>
            <a:prstGeom prst="rect">
              <a:avLst/>
            </a:prstGeom>
            <a:effectLst/>
          </p:spPr>
        </p:pic>
      </p:gr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88" name="2. Gravità: &quot;Oggetti più pesanti cadono più velocemente di quelli leggeri&quot;…"/>
          <p:cNvSpPr txBox="1"/>
          <p:nvPr/>
        </p:nvSpPr>
        <p:spPr>
          <a:xfrm>
            <a:off x="774199" y="2302308"/>
            <a:ext cx="6645052" cy="279674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spcBef>
                <a:spcPts val="1400"/>
              </a:spcBef>
              <a:defRPr sz="1800">
                <a:latin typeface="Bodoni SvtyTwo ITC TT-Bold"/>
                <a:ea typeface="Bodoni SvtyTwo ITC TT-Bold"/>
                <a:cs typeface="Bodoni SvtyTwo ITC TT-Bold"/>
                <a:sym typeface="Bodoni SvtyTwo ITC TT-Bold"/>
              </a:defRPr>
            </a:pPr>
            <a:r>
              <a:t>2. Gravità: "Oggetti più pesanti cadono più velocemente di quelli leggeri"</a:t>
            </a:r>
          </a:p>
          <a:p>
            <a:pPr marL="240631" indent="-240631" algn="l" defTabSz="457200">
              <a:buSzPct val="100000"/>
              <a:buChar char="•"/>
              <a:defRPr sz="1800">
                <a:latin typeface="Bodoni SvtyTwo ITC TT-Book"/>
                <a:ea typeface="Bodoni SvtyTwo ITC TT-Book"/>
                <a:cs typeface="Bodoni SvtyTwo ITC TT-Book"/>
                <a:sym typeface="Bodoni SvtyTwo ITC TT-Book"/>
              </a:defRPr>
            </a:pPr>
            <a:r>
              <a:rPr>
                <a:latin typeface="Bodoni SvtyTwo ITC TT-Bold"/>
                <a:ea typeface="Bodoni SvtyTwo ITC TT-Bold"/>
                <a:cs typeface="Bodoni SvtyTwo ITC TT-Bold"/>
                <a:sym typeface="Bodoni SvtyTwo ITC TT-Bold"/>
              </a:rPr>
              <a:t>Origine della concezione spontanea</a:t>
            </a:r>
            <a:r>
              <a:t>: Esperienze quotidiane (per esempio, una piuma cade più lentamente di una pietra) possono portare a pensare che la massa influisca sulla velocità di caduta, a causa della resistenza dell'aria.</a:t>
            </a:r>
          </a:p>
          <a:p>
            <a:pPr marL="240631" indent="-240631" algn="l" defTabSz="457200">
              <a:buSzPct val="100000"/>
              <a:buChar char="•"/>
              <a:defRPr sz="1800">
                <a:latin typeface="Bodoni SvtyTwo ITC TT-Book"/>
                <a:ea typeface="Bodoni SvtyTwo ITC TT-Book"/>
                <a:cs typeface="Bodoni SvtyTwo ITC TT-Book"/>
                <a:sym typeface="Bodoni SvtyTwo ITC TT-Book"/>
              </a:defRPr>
            </a:pPr>
            <a:r>
              <a:rPr>
                <a:latin typeface="Bodoni SvtyTwo ITC TT-Bold"/>
                <a:ea typeface="Bodoni SvtyTwo ITC TT-Bold"/>
                <a:cs typeface="Bodoni SvtyTwo ITC TT-Bold"/>
                <a:sym typeface="Bodoni SvtyTwo ITC TT-Bold"/>
              </a:rPr>
              <a:t>Punto di vista scientifico</a:t>
            </a:r>
            <a:r>
              <a:t>: In assenza di resistenza dell'aria, tutti gli oggetti cadono alla stessa velocità indipendentemente dalla massa. Galileo in qualche senso (forse) lo verificò sperimentalmente.</a:t>
            </a:r>
          </a:p>
        </p:txBody>
      </p:sp>
      <p:grpSp>
        <p:nvGrpSpPr>
          <p:cNvPr id="1705" name="Disegno"/>
          <p:cNvGrpSpPr/>
          <p:nvPr/>
        </p:nvGrpSpPr>
        <p:grpSpPr>
          <a:xfrm>
            <a:off x="765742" y="468737"/>
            <a:ext cx="5304387" cy="935270"/>
            <a:chOff x="-168819" y="-96958"/>
            <a:chExt cx="5304386" cy="935268"/>
          </a:xfrm>
        </p:grpSpPr>
        <p:pic>
          <p:nvPicPr>
            <p:cNvPr id="1589" name="Linea Forma" descr="Linea Forma"/>
            <p:cNvPicPr>
              <a:picLocks noChangeAspect="0"/>
            </p:cNvPicPr>
            <p:nvPr/>
          </p:nvPicPr>
          <p:blipFill>
            <a:blip r:embed="rId2">
              <a:extLst/>
            </a:blip>
            <a:stretch>
              <a:fillRect/>
            </a:stretch>
          </p:blipFill>
          <p:spPr>
            <a:xfrm>
              <a:off x="-167366" y="-43759"/>
              <a:ext cx="313897" cy="379901"/>
            </a:xfrm>
            <a:prstGeom prst="rect">
              <a:avLst/>
            </a:prstGeom>
            <a:effectLst/>
          </p:spPr>
        </p:pic>
        <p:pic>
          <p:nvPicPr>
            <p:cNvPr id="1591" name="Linea Forma" descr="Linea Forma"/>
            <p:cNvPicPr>
              <a:picLocks noChangeAspect="0"/>
            </p:cNvPicPr>
            <p:nvPr/>
          </p:nvPicPr>
          <p:blipFill>
            <a:blip r:embed="rId3">
              <a:extLst/>
            </a:blip>
            <a:stretch>
              <a:fillRect/>
            </a:stretch>
          </p:blipFill>
          <p:spPr>
            <a:xfrm>
              <a:off x="-30926" y="122126"/>
              <a:ext cx="141600" cy="362363"/>
            </a:xfrm>
            <a:prstGeom prst="rect">
              <a:avLst/>
            </a:prstGeom>
            <a:effectLst/>
          </p:spPr>
        </p:pic>
        <p:pic>
          <p:nvPicPr>
            <p:cNvPr id="1593" name="Linea Forma" descr="Linea Forma"/>
            <p:cNvPicPr>
              <a:picLocks noChangeAspect="0"/>
            </p:cNvPicPr>
            <p:nvPr/>
          </p:nvPicPr>
          <p:blipFill>
            <a:blip r:embed="rId4">
              <a:extLst/>
            </a:blip>
            <a:stretch>
              <a:fillRect/>
            </a:stretch>
          </p:blipFill>
          <p:spPr>
            <a:xfrm>
              <a:off x="120367" y="27298"/>
              <a:ext cx="238570" cy="322474"/>
            </a:xfrm>
            <a:prstGeom prst="rect">
              <a:avLst/>
            </a:prstGeom>
            <a:effectLst/>
          </p:spPr>
        </p:pic>
        <p:pic>
          <p:nvPicPr>
            <p:cNvPr id="1595" name="Linea Forma" descr="Linea Forma"/>
            <p:cNvPicPr>
              <a:picLocks noChangeAspect="0"/>
            </p:cNvPicPr>
            <p:nvPr/>
          </p:nvPicPr>
          <p:blipFill>
            <a:blip r:embed="rId5">
              <a:extLst/>
            </a:blip>
            <a:stretch>
              <a:fillRect/>
            </a:stretch>
          </p:blipFill>
          <p:spPr>
            <a:xfrm>
              <a:off x="338575" y="-881"/>
              <a:ext cx="326895" cy="367063"/>
            </a:xfrm>
            <a:prstGeom prst="rect">
              <a:avLst/>
            </a:prstGeom>
            <a:effectLst/>
          </p:spPr>
        </p:pic>
        <p:pic>
          <p:nvPicPr>
            <p:cNvPr id="1597" name="Linea Forma" descr="Linea Forma"/>
            <p:cNvPicPr>
              <a:picLocks noChangeAspect="0"/>
            </p:cNvPicPr>
            <p:nvPr/>
          </p:nvPicPr>
          <p:blipFill>
            <a:blip r:embed="rId6">
              <a:extLst/>
            </a:blip>
            <a:stretch>
              <a:fillRect/>
            </a:stretch>
          </p:blipFill>
          <p:spPr>
            <a:xfrm>
              <a:off x="417053" y="180984"/>
              <a:ext cx="256047" cy="151409"/>
            </a:xfrm>
            <a:prstGeom prst="rect">
              <a:avLst/>
            </a:prstGeom>
            <a:effectLst/>
          </p:spPr>
        </p:pic>
        <p:pic>
          <p:nvPicPr>
            <p:cNvPr id="1599" name="Linea Forma" descr="Linea Forma"/>
            <p:cNvPicPr>
              <a:picLocks noChangeAspect="0"/>
            </p:cNvPicPr>
            <p:nvPr/>
          </p:nvPicPr>
          <p:blipFill>
            <a:blip r:embed="rId7">
              <a:extLst/>
            </a:blip>
            <a:stretch>
              <a:fillRect/>
            </a:stretch>
          </p:blipFill>
          <p:spPr>
            <a:xfrm>
              <a:off x="636138" y="39157"/>
              <a:ext cx="213537" cy="318357"/>
            </a:xfrm>
            <a:prstGeom prst="rect">
              <a:avLst/>
            </a:prstGeom>
            <a:effectLst/>
          </p:spPr>
        </p:pic>
        <p:pic>
          <p:nvPicPr>
            <p:cNvPr id="1601" name="Linea Forma" descr="Linea Forma"/>
            <p:cNvPicPr>
              <a:picLocks noChangeAspect="0"/>
            </p:cNvPicPr>
            <p:nvPr/>
          </p:nvPicPr>
          <p:blipFill>
            <a:blip r:embed="rId8">
              <a:extLst/>
            </a:blip>
            <a:stretch>
              <a:fillRect/>
            </a:stretch>
          </p:blipFill>
          <p:spPr>
            <a:xfrm>
              <a:off x="817469" y="23113"/>
              <a:ext cx="202242" cy="302737"/>
            </a:xfrm>
            <a:prstGeom prst="rect">
              <a:avLst/>
            </a:prstGeom>
            <a:effectLst/>
          </p:spPr>
        </p:pic>
        <p:pic>
          <p:nvPicPr>
            <p:cNvPr id="1603" name="Linea Forma" descr="Linea Forma"/>
            <p:cNvPicPr>
              <a:picLocks noChangeAspect="0"/>
            </p:cNvPicPr>
            <p:nvPr/>
          </p:nvPicPr>
          <p:blipFill>
            <a:blip r:embed="rId9">
              <a:extLst/>
            </a:blip>
            <a:stretch>
              <a:fillRect/>
            </a:stretch>
          </p:blipFill>
          <p:spPr>
            <a:xfrm>
              <a:off x="1009709" y="24028"/>
              <a:ext cx="111369" cy="305095"/>
            </a:xfrm>
            <a:prstGeom prst="rect">
              <a:avLst/>
            </a:prstGeom>
            <a:effectLst/>
          </p:spPr>
        </p:pic>
        <p:pic>
          <p:nvPicPr>
            <p:cNvPr id="1605" name="Linea Forma" descr="Linea Forma"/>
            <p:cNvPicPr>
              <a:picLocks noChangeAspect="0"/>
            </p:cNvPicPr>
            <p:nvPr/>
          </p:nvPicPr>
          <p:blipFill>
            <a:blip r:embed="rId10">
              <a:extLst/>
            </a:blip>
            <a:stretch>
              <a:fillRect/>
            </a:stretch>
          </p:blipFill>
          <p:spPr>
            <a:xfrm>
              <a:off x="1025258" y="102506"/>
              <a:ext cx="246237" cy="141599"/>
            </a:xfrm>
            <a:prstGeom prst="rect">
              <a:avLst/>
            </a:prstGeom>
            <a:effectLst/>
          </p:spPr>
        </p:pic>
        <p:pic>
          <p:nvPicPr>
            <p:cNvPr id="1607" name="Linea Forma" descr="Linea Forma"/>
            <p:cNvPicPr>
              <a:picLocks noChangeAspect="0"/>
            </p:cNvPicPr>
            <p:nvPr/>
          </p:nvPicPr>
          <p:blipFill>
            <a:blip r:embed="rId11">
              <a:extLst/>
            </a:blip>
            <a:stretch>
              <a:fillRect/>
            </a:stretch>
          </p:blipFill>
          <p:spPr>
            <a:xfrm>
              <a:off x="1159922" y="13918"/>
              <a:ext cx="118113" cy="302126"/>
            </a:xfrm>
            <a:prstGeom prst="rect">
              <a:avLst/>
            </a:prstGeom>
            <a:effectLst/>
          </p:spPr>
        </p:pic>
        <p:pic>
          <p:nvPicPr>
            <p:cNvPr id="1609" name="Linea Forma" descr="Linea Forma"/>
            <p:cNvPicPr>
              <a:picLocks noChangeAspect="0"/>
            </p:cNvPicPr>
            <p:nvPr/>
          </p:nvPicPr>
          <p:blipFill>
            <a:blip r:embed="rId12">
              <a:extLst/>
            </a:blip>
            <a:stretch>
              <a:fillRect/>
            </a:stretch>
          </p:blipFill>
          <p:spPr>
            <a:xfrm>
              <a:off x="1277042" y="-5401"/>
              <a:ext cx="308365" cy="99090"/>
            </a:xfrm>
            <a:prstGeom prst="rect">
              <a:avLst/>
            </a:prstGeom>
            <a:effectLst/>
          </p:spPr>
        </p:pic>
        <p:pic>
          <p:nvPicPr>
            <p:cNvPr id="1611" name="Linea Forma" descr="Linea Forma"/>
            <p:cNvPicPr>
              <a:picLocks noChangeAspect="0"/>
            </p:cNvPicPr>
            <p:nvPr/>
          </p:nvPicPr>
          <p:blipFill>
            <a:blip r:embed="rId13">
              <a:extLst/>
            </a:blip>
            <a:stretch>
              <a:fillRect/>
            </a:stretch>
          </p:blipFill>
          <p:spPr>
            <a:xfrm>
              <a:off x="1313013" y="40378"/>
              <a:ext cx="282204" cy="320582"/>
            </a:xfrm>
            <a:prstGeom prst="rect">
              <a:avLst/>
            </a:prstGeom>
            <a:effectLst/>
          </p:spPr>
        </p:pic>
        <p:pic>
          <p:nvPicPr>
            <p:cNvPr id="1613" name="Linea Linea" descr="Linea Linea"/>
            <p:cNvPicPr>
              <a:picLocks noChangeAspect="0"/>
            </p:cNvPicPr>
            <p:nvPr/>
          </p:nvPicPr>
          <p:blipFill>
            <a:blip r:embed="rId14">
              <a:extLst/>
            </a:blip>
            <a:stretch>
              <a:fillRect/>
            </a:stretch>
          </p:blipFill>
          <p:spPr>
            <a:xfrm>
              <a:off x="1283582" y="154825"/>
              <a:ext cx="197188" cy="108900"/>
            </a:xfrm>
            <a:prstGeom prst="rect">
              <a:avLst/>
            </a:prstGeom>
            <a:effectLst/>
          </p:spPr>
        </p:pic>
        <p:pic>
          <p:nvPicPr>
            <p:cNvPr id="1615" name="Linea Forma" descr="Linea Forma"/>
            <p:cNvPicPr>
              <a:picLocks noChangeAspect="0"/>
            </p:cNvPicPr>
            <p:nvPr/>
          </p:nvPicPr>
          <p:blipFill>
            <a:blip r:embed="rId15">
              <a:extLst/>
            </a:blip>
            <a:stretch>
              <a:fillRect/>
            </a:stretch>
          </p:blipFill>
          <p:spPr>
            <a:xfrm>
              <a:off x="1944105" y="-60990"/>
              <a:ext cx="278936" cy="102360"/>
            </a:xfrm>
            <a:prstGeom prst="rect">
              <a:avLst/>
            </a:prstGeom>
            <a:effectLst/>
          </p:spPr>
        </p:pic>
        <p:pic>
          <p:nvPicPr>
            <p:cNvPr id="1617" name="Linea Forma" descr="Linea Forma"/>
            <p:cNvPicPr>
              <a:picLocks noChangeAspect="0"/>
            </p:cNvPicPr>
            <p:nvPr/>
          </p:nvPicPr>
          <p:blipFill>
            <a:blip r:embed="rId16">
              <a:extLst/>
            </a:blip>
            <a:stretch>
              <a:fillRect/>
            </a:stretch>
          </p:blipFill>
          <p:spPr>
            <a:xfrm>
              <a:off x="1918812" y="27298"/>
              <a:ext cx="271530" cy="261768"/>
            </a:xfrm>
            <a:prstGeom prst="rect">
              <a:avLst/>
            </a:prstGeom>
            <a:effectLst/>
          </p:spPr>
        </p:pic>
        <p:pic>
          <p:nvPicPr>
            <p:cNvPr id="1619" name="Linea Forma" descr="Linea Forma"/>
            <p:cNvPicPr>
              <a:picLocks noChangeAspect="0"/>
            </p:cNvPicPr>
            <p:nvPr/>
          </p:nvPicPr>
          <p:blipFill>
            <a:blip r:embed="rId17">
              <a:extLst/>
            </a:blip>
            <a:stretch>
              <a:fillRect/>
            </a:stretch>
          </p:blipFill>
          <p:spPr>
            <a:xfrm>
              <a:off x="1892986" y="59997"/>
              <a:ext cx="349675" cy="157949"/>
            </a:xfrm>
            <a:prstGeom prst="rect">
              <a:avLst/>
            </a:prstGeom>
            <a:effectLst/>
          </p:spPr>
        </p:pic>
        <p:pic>
          <p:nvPicPr>
            <p:cNvPr id="1621" name="Linea Forma" descr="Linea Forma"/>
            <p:cNvPicPr>
              <a:picLocks noChangeAspect="0"/>
            </p:cNvPicPr>
            <p:nvPr/>
          </p:nvPicPr>
          <p:blipFill>
            <a:blip r:embed="rId18">
              <a:extLst/>
            </a:blip>
            <a:stretch>
              <a:fillRect/>
            </a:stretch>
          </p:blipFill>
          <p:spPr>
            <a:xfrm>
              <a:off x="2208968" y="-50254"/>
              <a:ext cx="249507" cy="380413"/>
            </a:xfrm>
            <a:prstGeom prst="rect">
              <a:avLst/>
            </a:prstGeom>
            <a:effectLst/>
          </p:spPr>
        </p:pic>
        <p:pic>
          <p:nvPicPr>
            <p:cNvPr id="1623" name="Linea Forma" descr="Linea Forma"/>
            <p:cNvPicPr>
              <a:picLocks noChangeAspect="0"/>
            </p:cNvPicPr>
            <p:nvPr/>
          </p:nvPicPr>
          <p:blipFill>
            <a:blip r:embed="rId19">
              <a:extLst/>
            </a:blip>
            <a:stretch>
              <a:fillRect/>
            </a:stretch>
          </p:blipFill>
          <p:spPr>
            <a:xfrm>
              <a:off x="2457482" y="-28291"/>
              <a:ext cx="311635" cy="108900"/>
            </a:xfrm>
            <a:prstGeom prst="rect">
              <a:avLst/>
            </a:prstGeom>
            <a:effectLst/>
          </p:spPr>
        </p:pic>
        <p:pic>
          <p:nvPicPr>
            <p:cNvPr id="1625" name="Linea Forma" descr="Linea Forma"/>
            <p:cNvPicPr>
              <a:picLocks noChangeAspect="0"/>
            </p:cNvPicPr>
            <p:nvPr/>
          </p:nvPicPr>
          <p:blipFill>
            <a:blip r:embed="rId20">
              <a:extLst/>
            </a:blip>
            <a:stretch>
              <a:fillRect/>
            </a:stretch>
          </p:blipFill>
          <p:spPr>
            <a:xfrm>
              <a:off x="2492225" y="24028"/>
              <a:ext cx="263813" cy="316373"/>
            </a:xfrm>
            <a:prstGeom prst="rect">
              <a:avLst/>
            </a:prstGeom>
            <a:effectLst/>
          </p:spPr>
        </p:pic>
        <p:pic>
          <p:nvPicPr>
            <p:cNvPr id="1627" name="Linea Forma" descr="Linea Forma"/>
            <p:cNvPicPr>
              <a:picLocks noChangeAspect="0"/>
            </p:cNvPicPr>
            <p:nvPr/>
          </p:nvPicPr>
          <p:blipFill>
            <a:blip r:embed="rId21">
              <a:extLst/>
            </a:blip>
            <a:stretch>
              <a:fillRect/>
            </a:stretch>
          </p:blipFill>
          <p:spPr>
            <a:xfrm>
              <a:off x="2418243" y="92696"/>
              <a:ext cx="337795" cy="144870"/>
            </a:xfrm>
            <a:prstGeom prst="rect">
              <a:avLst/>
            </a:prstGeom>
            <a:effectLst/>
          </p:spPr>
        </p:pic>
        <p:pic>
          <p:nvPicPr>
            <p:cNvPr id="1629" name="Linea Forma" descr="Linea Forma"/>
            <p:cNvPicPr>
              <a:picLocks noChangeAspect="0"/>
            </p:cNvPicPr>
            <p:nvPr/>
          </p:nvPicPr>
          <p:blipFill>
            <a:blip r:embed="rId22">
              <a:extLst/>
            </a:blip>
            <a:stretch>
              <a:fillRect/>
            </a:stretch>
          </p:blipFill>
          <p:spPr>
            <a:xfrm>
              <a:off x="2756176" y="-31289"/>
              <a:ext cx="297424" cy="334393"/>
            </a:xfrm>
            <a:prstGeom prst="rect">
              <a:avLst/>
            </a:prstGeom>
            <a:effectLst/>
          </p:spPr>
        </p:pic>
        <p:pic>
          <p:nvPicPr>
            <p:cNvPr id="1631" name="Linea Forma" descr="Linea Forma"/>
            <p:cNvPicPr>
              <a:picLocks noChangeAspect="0"/>
            </p:cNvPicPr>
            <p:nvPr/>
          </p:nvPicPr>
          <p:blipFill>
            <a:blip r:embed="rId23">
              <a:extLst/>
            </a:blip>
            <a:stretch>
              <a:fillRect/>
            </a:stretch>
          </p:blipFill>
          <p:spPr>
            <a:xfrm>
              <a:off x="3029718" y="-2131"/>
              <a:ext cx="138329" cy="352554"/>
            </a:xfrm>
            <a:prstGeom prst="rect">
              <a:avLst/>
            </a:prstGeom>
            <a:effectLst/>
          </p:spPr>
        </p:pic>
        <p:pic>
          <p:nvPicPr>
            <p:cNvPr id="1633" name="Linea Forma" descr="Linea Forma"/>
            <p:cNvPicPr>
              <a:picLocks noChangeAspect="0"/>
            </p:cNvPicPr>
            <p:nvPr/>
          </p:nvPicPr>
          <p:blipFill>
            <a:blip r:embed="rId24">
              <a:extLst/>
            </a:blip>
            <a:stretch>
              <a:fillRect/>
            </a:stretch>
          </p:blipFill>
          <p:spPr>
            <a:xfrm>
              <a:off x="3044809" y="-13031"/>
              <a:ext cx="263033" cy="207069"/>
            </a:xfrm>
            <a:prstGeom prst="rect">
              <a:avLst/>
            </a:prstGeom>
            <a:effectLst/>
          </p:spPr>
        </p:pic>
        <p:pic>
          <p:nvPicPr>
            <p:cNvPr id="1635" name="Linea Forma" descr="Linea Forma"/>
            <p:cNvPicPr>
              <a:picLocks noChangeAspect="0"/>
            </p:cNvPicPr>
            <p:nvPr/>
          </p:nvPicPr>
          <p:blipFill>
            <a:blip r:embed="rId25">
              <a:extLst/>
            </a:blip>
            <a:stretch>
              <a:fillRect/>
            </a:stretch>
          </p:blipFill>
          <p:spPr>
            <a:xfrm>
              <a:off x="3332488" y="-21751"/>
              <a:ext cx="120042" cy="329526"/>
            </a:xfrm>
            <a:prstGeom prst="rect">
              <a:avLst/>
            </a:prstGeom>
            <a:effectLst/>
          </p:spPr>
        </p:pic>
        <p:pic>
          <p:nvPicPr>
            <p:cNvPr id="1637" name="Linea Linea" descr="Linea Linea"/>
            <p:cNvPicPr>
              <a:picLocks noChangeAspect="0"/>
            </p:cNvPicPr>
            <p:nvPr/>
          </p:nvPicPr>
          <p:blipFill>
            <a:blip r:embed="rId26">
              <a:extLst/>
            </a:blip>
            <a:stretch>
              <a:fillRect/>
            </a:stretch>
          </p:blipFill>
          <p:spPr>
            <a:xfrm>
              <a:off x="3302260" y="-96959"/>
              <a:ext cx="152401" cy="76201"/>
            </a:xfrm>
            <a:prstGeom prst="rect">
              <a:avLst/>
            </a:prstGeom>
            <a:effectLst/>
          </p:spPr>
        </p:pic>
        <p:pic>
          <p:nvPicPr>
            <p:cNvPr id="1639" name="Linea Forma" descr="Linea Forma"/>
            <p:cNvPicPr>
              <a:picLocks noChangeAspect="0"/>
            </p:cNvPicPr>
            <p:nvPr/>
          </p:nvPicPr>
          <p:blipFill>
            <a:blip r:embed="rId27">
              <a:extLst/>
            </a:blip>
            <a:stretch>
              <a:fillRect/>
            </a:stretch>
          </p:blipFill>
          <p:spPr>
            <a:xfrm>
              <a:off x="3477128" y="-12564"/>
              <a:ext cx="263066" cy="309909"/>
            </a:xfrm>
            <a:prstGeom prst="rect">
              <a:avLst/>
            </a:prstGeom>
            <a:effectLst/>
          </p:spPr>
        </p:pic>
        <p:pic>
          <p:nvPicPr>
            <p:cNvPr id="1641" name="Linea Forma" descr="Linea Forma"/>
            <p:cNvPicPr>
              <a:picLocks noChangeAspect="0"/>
            </p:cNvPicPr>
            <p:nvPr/>
          </p:nvPicPr>
          <p:blipFill>
            <a:blip r:embed="rId28">
              <a:extLst/>
            </a:blip>
            <a:stretch>
              <a:fillRect/>
            </a:stretch>
          </p:blipFill>
          <p:spPr>
            <a:xfrm>
              <a:off x="3921588" y="-57720"/>
              <a:ext cx="345152" cy="379213"/>
            </a:xfrm>
            <a:prstGeom prst="rect">
              <a:avLst/>
            </a:prstGeom>
            <a:effectLst/>
          </p:spPr>
        </p:pic>
        <p:pic>
          <p:nvPicPr>
            <p:cNvPr id="1643" name="Linea Linea" descr="Linea Linea"/>
            <p:cNvPicPr>
              <a:picLocks noChangeAspect="0"/>
            </p:cNvPicPr>
            <p:nvPr/>
          </p:nvPicPr>
          <p:blipFill>
            <a:blip r:embed="rId26">
              <a:extLst/>
            </a:blip>
            <a:stretch>
              <a:fillRect/>
            </a:stretch>
          </p:blipFill>
          <p:spPr>
            <a:xfrm>
              <a:off x="4142629" y="10948"/>
              <a:ext cx="152401" cy="76201"/>
            </a:xfrm>
            <a:prstGeom prst="rect">
              <a:avLst/>
            </a:prstGeom>
            <a:effectLst/>
          </p:spPr>
        </p:pic>
        <p:pic>
          <p:nvPicPr>
            <p:cNvPr id="1645" name="Linea Forma" descr="Linea Forma"/>
            <p:cNvPicPr>
              <a:picLocks noChangeAspect="0"/>
            </p:cNvPicPr>
            <p:nvPr/>
          </p:nvPicPr>
          <p:blipFill>
            <a:blip r:embed="rId29">
              <a:extLst/>
            </a:blip>
            <a:stretch>
              <a:fillRect/>
            </a:stretch>
          </p:blipFill>
          <p:spPr>
            <a:xfrm>
              <a:off x="-168820" y="495885"/>
              <a:ext cx="502386" cy="335254"/>
            </a:xfrm>
            <a:prstGeom prst="rect">
              <a:avLst/>
            </a:prstGeom>
            <a:effectLst/>
          </p:spPr>
        </p:pic>
        <p:pic>
          <p:nvPicPr>
            <p:cNvPr id="1647" name="Linea Forma" descr="Linea Forma"/>
            <p:cNvPicPr>
              <a:picLocks noChangeAspect="0"/>
            </p:cNvPicPr>
            <p:nvPr/>
          </p:nvPicPr>
          <p:blipFill>
            <a:blip r:embed="rId30">
              <a:extLst/>
            </a:blip>
            <a:stretch>
              <a:fillRect/>
            </a:stretch>
          </p:blipFill>
          <p:spPr>
            <a:xfrm>
              <a:off x="319092" y="478547"/>
              <a:ext cx="294680" cy="351118"/>
            </a:xfrm>
            <a:prstGeom prst="rect">
              <a:avLst/>
            </a:prstGeom>
            <a:effectLst/>
          </p:spPr>
        </p:pic>
        <p:pic>
          <p:nvPicPr>
            <p:cNvPr id="1649" name="Linea Forma" descr="Linea Forma"/>
            <p:cNvPicPr>
              <a:picLocks noChangeAspect="0"/>
            </p:cNvPicPr>
            <p:nvPr/>
          </p:nvPicPr>
          <p:blipFill>
            <a:blip r:embed="rId31">
              <a:extLst/>
            </a:blip>
            <a:stretch>
              <a:fillRect/>
            </a:stretch>
          </p:blipFill>
          <p:spPr>
            <a:xfrm>
              <a:off x="639895" y="507352"/>
              <a:ext cx="271909" cy="290214"/>
            </a:xfrm>
            <a:prstGeom prst="rect">
              <a:avLst/>
            </a:prstGeom>
            <a:effectLst/>
          </p:spPr>
        </p:pic>
        <p:pic>
          <p:nvPicPr>
            <p:cNvPr id="1651" name="Linea Forma" descr="Linea Forma"/>
            <p:cNvPicPr>
              <a:picLocks noChangeAspect="0"/>
            </p:cNvPicPr>
            <p:nvPr/>
          </p:nvPicPr>
          <p:blipFill>
            <a:blip r:embed="rId32">
              <a:extLst/>
            </a:blip>
            <a:stretch>
              <a:fillRect/>
            </a:stretch>
          </p:blipFill>
          <p:spPr>
            <a:xfrm>
              <a:off x="927649" y="492716"/>
              <a:ext cx="229399" cy="102167"/>
            </a:xfrm>
            <a:prstGeom prst="rect">
              <a:avLst/>
            </a:prstGeom>
            <a:effectLst/>
          </p:spPr>
        </p:pic>
        <p:pic>
          <p:nvPicPr>
            <p:cNvPr id="1653" name="Linea Forma" descr="Linea Forma"/>
            <p:cNvPicPr>
              <a:picLocks noChangeAspect="0"/>
            </p:cNvPicPr>
            <p:nvPr/>
          </p:nvPicPr>
          <p:blipFill>
            <a:blip r:embed="rId33">
              <a:extLst/>
            </a:blip>
            <a:stretch>
              <a:fillRect/>
            </a:stretch>
          </p:blipFill>
          <p:spPr>
            <a:xfrm>
              <a:off x="878521" y="560639"/>
              <a:ext cx="258907" cy="277672"/>
            </a:xfrm>
            <a:prstGeom prst="rect">
              <a:avLst/>
            </a:prstGeom>
            <a:effectLst/>
          </p:spPr>
        </p:pic>
        <p:pic>
          <p:nvPicPr>
            <p:cNvPr id="1655" name="Linea Forma" descr="Linea Forma"/>
            <p:cNvPicPr>
              <a:picLocks noChangeAspect="0"/>
            </p:cNvPicPr>
            <p:nvPr/>
          </p:nvPicPr>
          <p:blipFill>
            <a:blip r:embed="rId34">
              <a:extLst/>
            </a:blip>
            <a:stretch>
              <a:fillRect/>
            </a:stretch>
          </p:blipFill>
          <p:spPr>
            <a:xfrm>
              <a:off x="894461" y="619153"/>
              <a:ext cx="275666" cy="148139"/>
            </a:xfrm>
            <a:prstGeom prst="rect">
              <a:avLst/>
            </a:prstGeom>
            <a:effectLst/>
          </p:spPr>
        </p:pic>
        <p:pic>
          <p:nvPicPr>
            <p:cNvPr id="1657" name="Linea Forma" descr="Linea Forma"/>
            <p:cNvPicPr>
              <a:picLocks noChangeAspect="0"/>
            </p:cNvPicPr>
            <p:nvPr/>
          </p:nvPicPr>
          <p:blipFill>
            <a:blip r:embed="rId35">
              <a:extLst/>
            </a:blip>
            <a:stretch>
              <a:fillRect/>
            </a:stretch>
          </p:blipFill>
          <p:spPr>
            <a:xfrm>
              <a:off x="1182214" y="502750"/>
              <a:ext cx="301825" cy="320747"/>
            </a:xfrm>
            <a:prstGeom prst="rect">
              <a:avLst/>
            </a:prstGeom>
            <a:effectLst/>
          </p:spPr>
        </p:pic>
        <p:pic>
          <p:nvPicPr>
            <p:cNvPr id="1659" name="Linea Forma" descr="Linea Forma"/>
            <p:cNvPicPr>
              <a:picLocks noChangeAspect="0"/>
            </p:cNvPicPr>
            <p:nvPr/>
          </p:nvPicPr>
          <p:blipFill>
            <a:blip r:embed="rId36">
              <a:extLst/>
            </a:blip>
            <a:stretch>
              <a:fillRect/>
            </a:stretch>
          </p:blipFill>
          <p:spPr>
            <a:xfrm>
              <a:off x="1210265" y="556329"/>
              <a:ext cx="345713" cy="243663"/>
            </a:xfrm>
            <a:prstGeom prst="rect">
              <a:avLst/>
            </a:prstGeom>
            <a:effectLst/>
          </p:spPr>
        </p:pic>
        <p:pic>
          <p:nvPicPr>
            <p:cNvPr id="1661" name="Linea Linea" descr="Linea Linea"/>
            <p:cNvPicPr>
              <a:picLocks noChangeAspect="0"/>
            </p:cNvPicPr>
            <p:nvPr/>
          </p:nvPicPr>
          <p:blipFill>
            <a:blip r:embed="rId26">
              <a:extLst/>
            </a:blip>
            <a:stretch>
              <a:fillRect/>
            </a:stretch>
          </p:blipFill>
          <p:spPr>
            <a:xfrm>
              <a:off x="1448217" y="472007"/>
              <a:ext cx="152401" cy="76201"/>
            </a:xfrm>
            <a:prstGeom prst="rect">
              <a:avLst/>
            </a:prstGeom>
            <a:effectLst/>
          </p:spPr>
        </p:pic>
        <p:pic>
          <p:nvPicPr>
            <p:cNvPr id="1663" name="Linea Forma" descr="Linea Forma"/>
            <p:cNvPicPr>
              <a:picLocks noChangeAspect="0"/>
            </p:cNvPicPr>
            <p:nvPr/>
          </p:nvPicPr>
          <p:blipFill>
            <a:blip r:embed="rId37">
              <a:extLst/>
            </a:blip>
            <a:stretch>
              <a:fillRect/>
            </a:stretch>
          </p:blipFill>
          <p:spPr>
            <a:xfrm>
              <a:off x="1584276" y="517503"/>
              <a:ext cx="268570" cy="293828"/>
            </a:xfrm>
            <a:prstGeom prst="rect">
              <a:avLst/>
            </a:prstGeom>
            <a:effectLst/>
          </p:spPr>
        </p:pic>
        <p:pic>
          <p:nvPicPr>
            <p:cNvPr id="1665" name="Linea Forma" descr="Linea Forma"/>
            <p:cNvPicPr>
              <a:picLocks noChangeAspect="0"/>
            </p:cNvPicPr>
            <p:nvPr/>
          </p:nvPicPr>
          <p:blipFill>
            <a:blip r:embed="rId38">
              <a:extLst/>
            </a:blip>
            <a:stretch>
              <a:fillRect/>
            </a:stretch>
          </p:blipFill>
          <p:spPr>
            <a:xfrm>
              <a:off x="1847504" y="488356"/>
              <a:ext cx="294542" cy="303016"/>
            </a:xfrm>
            <a:prstGeom prst="rect">
              <a:avLst/>
            </a:prstGeom>
            <a:effectLst/>
          </p:spPr>
        </p:pic>
        <p:pic>
          <p:nvPicPr>
            <p:cNvPr id="1667" name="Linea Forma" descr="Linea Forma"/>
            <p:cNvPicPr>
              <a:picLocks noChangeAspect="0"/>
            </p:cNvPicPr>
            <p:nvPr/>
          </p:nvPicPr>
          <p:blipFill>
            <a:blip r:embed="rId39">
              <a:extLst/>
            </a:blip>
            <a:stretch>
              <a:fillRect/>
            </a:stretch>
          </p:blipFill>
          <p:spPr>
            <a:xfrm>
              <a:off x="2166460" y="481817"/>
              <a:ext cx="259316" cy="92550"/>
            </a:xfrm>
            <a:prstGeom prst="rect">
              <a:avLst/>
            </a:prstGeom>
            <a:effectLst/>
          </p:spPr>
        </p:pic>
        <p:pic>
          <p:nvPicPr>
            <p:cNvPr id="1669" name="Linea Forma" descr="Linea Forma"/>
            <p:cNvPicPr>
              <a:picLocks noChangeAspect="0"/>
            </p:cNvPicPr>
            <p:nvPr/>
          </p:nvPicPr>
          <p:blipFill>
            <a:blip r:embed="rId40">
              <a:extLst/>
            </a:blip>
            <a:stretch>
              <a:fillRect/>
            </a:stretch>
          </p:blipFill>
          <p:spPr>
            <a:xfrm>
              <a:off x="2081929" y="560295"/>
              <a:ext cx="320958" cy="230023"/>
            </a:xfrm>
            <a:prstGeom prst="rect">
              <a:avLst/>
            </a:prstGeom>
            <a:effectLst/>
          </p:spPr>
        </p:pic>
        <p:pic>
          <p:nvPicPr>
            <p:cNvPr id="1671" name="Linea Forma" descr="Linea Forma"/>
            <p:cNvPicPr>
              <a:picLocks noChangeAspect="0"/>
            </p:cNvPicPr>
            <p:nvPr/>
          </p:nvPicPr>
          <p:blipFill>
            <a:blip r:embed="rId41">
              <a:extLst/>
            </a:blip>
            <a:stretch>
              <a:fillRect/>
            </a:stretch>
          </p:blipFill>
          <p:spPr>
            <a:xfrm>
              <a:off x="2080545" y="583184"/>
              <a:ext cx="263483" cy="105630"/>
            </a:xfrm>
            <a:prstGeom prst="rect">
              <a:avLst/>
            </a:prstGeom>
            <a:effectLst/>
          </p:spPr>
        </p:pic>
        <p:pic>
          <p:nvPicPr>
            <p:cNvPr id="1673" name="Linea Forma" descr="Linea Forma"/>
            <p:cNvPicPr>
              <a:picLocks noChangeAspect="0"/>
            </p:cNvPicPr>
            <p:nvPr/>
          </p:nvPicPr>
          <p:blipFill>
            <a:blip r:embed="rId42">
              <a:extLst/>
            </a:blip>
            <a:stretch>
              <a:fillRect/>
            </a:stretch>
          </p:blipFill>
          <p:spPr>
            <a:xfrm>
              <a:off x="2103072" y="493615"/>
              <a:ext cx="136319" cy="97102"/>
            </a:xfrm>
            <a:prstGeom prst="rect">
              <a:avLst/>
            </a:prstGeom>
            <a:effectLst/>
          </p:spPr>
        </p:pic>
        <p:pic>
          <p:nvPicPr>
            <p:cNvPr id="1675" name="Linea Forma" descr="Linea Forma"/>
            <p:cNvPicPr>
              <a:picLocks noChangeAspect="0"/>
            </p:cNvPicPr>
            <p:nvPr/>
          </p:nvPicPr>
          <p:blipFill>
            <a:blip r:embed="rId43">
              <a:extLst/>
            </a:blip>
            <a:stretch>
              <a:fillRect/>
            </a:stretch>
          </p:blipFill>
          <p:spPr>
            <a:xfrm>
              <a:off x="2674274" y="453644"/>
              <a:ext cx="357943" cy="318919"/>
            </a:xfrm>
            <a:prstGeom prst="rect">
              <a:avLst/>
            </a:prstGeom>
            <a:effectLst/>
          </p:spPr>
        </p:pic>
        <p:pic>
          <p:nvPicPr>
            <p:cNvPr id="1677" name="Linea Forma" descr="Linea Forma"/>
            <p:cNvPicPr>
              <a:picLocks noChangeAspect="0"/>
            </p:cNvPicPr>
            <p:nvPr/>
          </p:nvPicPr>
          <p:blipFill>
            <a:blip r:embed="rId44">
              <a:extLst/>
            </a:blip>
            <a:stretch>
              <a:fillRect/>
            </a:stretch>
          </p:blipFill>
          <p:spPr>
            <a:xfrm>
              <a:off x="2987678" y="443454"/>
              <a:ext cx="105161" cy="347310"/>
            </a:xfrm>
            <a:prstGeom prst="rect">
              <a:avLst/>
            </a:prstGeom>
            <a:effectLst/>
          </p:spPr>
        </p:pic>
        <p:pic>
          <p:nvPicPr>
            <p:cNvPr id="1679" name="Linea Forma" descr="Linea Forma"/>
            <p:cNvPicPr>
              <a:picLocks noChangeAspect="0"/>
            </p:cNvPicPr>
            <p:nvPr/>
          </p:nvPicPr>
          <p:blipFill>
            <a:blip r:embed="rId45">
              <a:extLst/>
            </a:blip>
            <a:stretch>
              <a:fillRect/>
            </a:stretch>
          </p:blipFill>
          <p:spPr>
            <a:xfrm>
              <a:off x="2963154" y="449928"/>
              <a:ext cx="257529" cy="203847"/>
            </a:xfrm>
            <a:prstGeom prst="rect">
              <a:avLst/>
            </a:prstGeom>
            <a:effectLst/>
          </p:spPr>
        </p:pic>
        <p:pic>
          <p:nvPicPr>
            <p:cNvPr id="1681" name="Linea Forma" descr="Linea Forma"/>
            <p:cNvPicPr>
              <a:picLocks noChangeAspect="0"/>
            </p:cNvPicPr>
            <p:nvPr/>
          </p:nvPicPr>
          <p:blipFill>
            <a:blip r:embed="rId46">
              <a:extLst/>
            </a:blip>
            <a:stretch>
              <a:fillRect/>
            </a:stretch>
          </p:blipFill>
          <p:spPr>
            <a:xfrm>
              <a:off x="3167082" y="495244"/>
              <a:ext cx="313780" cy="286048"/>
            </a:xfrm>
            <a:prstGeom prst="rect">
              <a:avLst/>
            </a:prstGeom>
            <a:effectLst/>
          </p:spPr>
        </p:pic>
        <p:pic>
          <p:nvPicPr>
            <p:cNvPr id="1683" name="Linea Forma" descr="Linea Forma"/>
            <p:cNvPicPr>
              <a:picLocks noChangeAspect="0"/>
            </p:cNvPicPr>
            <p:nvPr/>
          </p:nvPicPr>
          <p:blipFill>
            <a:blip r:embed="rId47">
              <a:extLst/>
            </a:blip>
            <a:stretch>
              <a:fillRect/>
            </a:stretch>
          </p:blipFill>
          <p:spPr>
            <a:xfrm>
              <a:off x="3534376" y="465467"/>
              <a:ext cx="503470" cy="315035"/>
            </a:xfrm>
            <a:prstGeom prst="rect">
              <a:avLst/>
            </a:prstGeom>
            <a:effectLst/>
          </p:spPr>
        </p:pic>
        <p:pic>
          <p:nvPicPr>
            <p:cNvPr id="1685" name="Linea Forma" descr="Linea Forma"/>
            <p:cNvPicPr>
              <a:picLocks noChangeAspect="0"/>
            </p:cNvPicPr>
            <p:nvPr/>
          </p:nvPicPr>
          <p:blipFill>
            <a:blip r:embed="rId48">
              <a:extLst/>
            </a:blip>
            <a:stretch>
              <a:fillRect/>
            </a:stretch>
          </p:blipFill>
          <p:spPr>
            <a:xfrm>
              <a:off x="3806277" y="514516"/>
              <a:ext cx="113851" cy="249506"/>
            </a:xfrm>
            <a:prstGeom prst="rect">
              <a:avLst/>
            </a:prstGeom>
            <a:effectLst/>
          </p:spPr>
        </p:pic>
        <p:pic>
          <p:nvPicPr>
            <p:cNvPr id="1687" name="Linea Forma" descr="Linea Forma"/>
            <p:cNvPicPr>
              <a:picLocks noChangeAspect="0"/>
            </p:cNvPicPr>
            <p:nvPr/>
          </p:nvPicPr>
          <p:blipFill>
            <a:blip r:embed="rId49">
              <a:extLst/>
            </a:blip>
            <a:stretch>
              <a:fillRect/>
            </a:stretch>
          </p:blipFill>
          <p:spPr>
            <a:xfrm>
              <a:off x="3945295" y="440398"/>
              <a:ext cx="341065" cy="336704"/>
            </a:xfrm>
            <a:prstGeom prst="rect">
              <a:avLst/>
            </a:prstGeom>
            <a:effectLst/>
          </p:spPr>
        </p:pic>
        <p:pic>
          <p:nvPicPr>
            <p:cNvPr id="1689" name="Linea Forma" descr="Linea Forma"/>
            <p:cNvPicPr>
              <a:picLocks noChangeAspect="0"/>
            </p:cNvPicPr>
            <p:nvPr/>
          </p:nvPicPr>
          <p:blipFill>
            <a:blip r:embed="rId50">
              <a:extLst/>
            </a:blip>
            <a:stretch>
              <a:fillRect/>
            </a:stretch>
          </p:blipFill>
          <p:spPr>
            <a:xfrm>
              <a:off x="4013963" y="583184"/>
              <a:ext cx="285476" cy="118710"/>
            </a:xfrm>
            <a:prstGeom prst="rect">
              <a:avLst/>
            </a:prstGeom>
            <a:effectLst/>
          </p:spPr>
        </p:pic>
        <p:pic>
          <p:nvPicPr>
            <p:cNvPr id="1691" name="Linea Forma" descr="Linea Forma"/>
            <p:cNvPicPr>
              <a:picLocks noChangeAspect="0"/>
            </p:cNvPicPr>
            <p:nvPr/>
          </p:nvPicPr>
          <p:blipFill>
            <a:blip r:embed="rId51">
              <a:extLst/>
            </a:blip>
            <a:stretch>
              <a:fillRect/>
            </a:stretch>
          </p:blipFill>
          <p:spPr>
            <a:xfrm>
              <a:off x="4254396" y="458687"/>
              <a:ext cx="297717" cy="310973"/>
            </a:xfrm>
            <a:prstGeom prst="rect">
              <a:avLst/>
            </a:prstGeom>
            <a:effectLst/>
          </p:spPr>
        </p:pic>
        <p:pic>
          <p:nvPicPr>
            <p:cNvPr id="1693" name="Linea Forma" descr="Linea Forma"/>
            <p:cNvPicPr>
              <a:picLocks noChangeAspect="0"/>
            </p:cNvPicPr>
            <p:nvPr/>
          </p:nvPicPr>
          <p:blipFill>
            <a:blip r:embed="rId52">
              <a:extLst/>
            </a:blip>
            <a:stretch>
              <a:fillRect/>
            </a:stretch>
          </p:blipFill>
          <p:spPr>
            <a:xfrm>
              <a:off x="4576390" y="455657"/>
              <a:ext cx="259316" cy="102361"/>
            </a:xfrm>
            <a:prstGeom prst="rect">
              <a:avLst/>
            </a:prstGeom>
            <a:effectLst/>
          </p:spPr>
        </p:pic>
        <p:pic>
          <p:nvPicPr>
            <p:cNvPr id="1695" name="Linea Forma" descr="Linea Forma"/>
            <p:cNvPicPr>
              <a:picLocks noChangeAspect="0"/>
            </p:cNvPicPr>
            <p:nvPr/>
          </p:nvPicPr>
          <p:blipFill>
            <a:blip r:embed="rId53">
              <a:extLst/>
            </a:blip>
            <a:stretch>
              <a:fillRect/>
            </a:stretch>
          </p:blipFill>
          <p:spPr>
            <a:xfrm>
              <a:off x="4540959" y="494896"/>
              <a:ext cx="235888" cy="251274"/>
            </a:xfrm>
            <a:prstGeom prst="rect">
              <a:avLst/>
            </a:prstGeom>
            <a:effectLst/>
          </p:spPr>
        </p:pic>
        <p:pic>
          <p:nvPicPr>
            <p:cNvPr id="1697" name="Linea Forma" descr="Linea Forma"/>
            <p:cNvPicPr>
              <a:picLocks noChangeAspect="0"/>
            </p:cNvPicPr>
            <p:nvPr/>
          </p:nvPicPr>
          <p:blipFill>
            <a:blip r:embed="rId54">
              <a:extLst/>
            </a:blip>
            <a:stretch>
              <a:fillRect/>
            </a:stretch>
          </p:blipFill>
          <p:spPr>
            <a:xfrm>
              <a:off x="4510991" y="537405"/>
              <a:ext cx="256047" cy="115440"/>
            </a:xfrm>
            <a:prstGeom prst="rect">
              <a:avLst/>
            </a:prstGeom>
            <a:effectLst/>
          </p:spPr>
        </p:pic>
        <p:pic>
          <p:nvPicPr>
            <p:cNvPr id="1699" name="Linea Forma" descr="Linea Forma"/>
            <p:cNvPicPr>
              <a:picLocks noChangeAspect="0"/>
            </p:cNvPicPr>
            <p:nvPr/>
          </p:nvPicPr>
          <p:blipFill>
            <a:blip r:embed="rId55">
              <a:extLst/>
            </a:blip>
            <a:stretch>
              <a:fillRect/>
            </a:stretch>
          </p:blipFill>
          <p:spPr>
            <a:xfrm>
              <a:off x="4815094" y="402248"/>
              <a:ext cx="320473" cy="424789"/>
            </a:xfrm>
            <a:prstGeom prst="rect">
              <a:avLst/>
            </a:prstGeom>
            <a:effectLst/>
          </p:spPr>
        </p:pic>
        <p:pic>
          <p:nvPicPr>
            <p:cNvPr id="1701" name="Linea Forma" descr="Linea Forma"/>
            <p:cNvPicPr>
              <a:picLocks noChangeAspect="0"/>
            </p:cNvPicPr>
            <p:nvPr/>
          </p:nvPicPr>
          <p:blipFill>
            <a:blip r:embed="rId56">
              <a:extLst/>
            </a:blip>
            <a:stretch>
              <a:fillRect/>
            </a:stretch>
          </p:blipFill>
          <p:spPr>
            <a:xfrm>
              <a:off x="4800755" y="623924"/>
              <a:ext cx="332514" cy="94320"/>
            </a:xfrm>
            <a:prstGeom prst="rect">
              <a:avLst/>
            </a:prstGeom>
            <a:effectLst/>
          </p:spPr>
        </p:pic>
        <p:pic>
          <p:nvPicPr>
            <p:cNvPr id="1703" name="Linea Forma" descr="Linea Forma"/>
            <p:cNvPicPr>
              <a:picLocks noChangeAspect="0"/>
            </p:cNvPicPr>
            <p:nvPr/>
          </p:nvPicPr>
          <p:blipFill>
            <a:blip r:embed="rId57">
              <a:extLst/>
            </a:blip>
            <a:stretch>
              <a:fillRect/>
            </a:stretch>
          </p:blipFill>
          <p:spPr>
            <a:xfrm>
              <a:off x="4762775" y="638773"/>
              <a:ext cx="102360" cy="184108"/>
            </a:xfrm>
            <a:prstGeom prst="rect">
              <a:avLst/>
            </a:prstGeom>
            <a:effectLst/>
          </p:spPr>
        </p:pic>
      </p:gr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07" name="3. Energia: &quot;L'energia si esaurisce o si consuma&quot;…"/>
          <p:cNvSpPr txBox="1"/>
          <p:nvPr/>
        </p:nvSpPr>
        <p:spPr>
          <a:xfrm>
            <a:off x="1198673" y="2419018"/>
            <a:ext cx="5617203" cy="251734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spcBef>
                <a:spcPts val="1400"/>
              </a:spcBef>
              <a:defRPr sz="1800">
                <a:latin typeface="Bodoni SvtyTwo ITC TT-Bold"/>
                <a:ea typeface="Bodoni SvtyTwo ITC TT-Bold"/>
                <a:cs typeface="Bodoni SvtyTwo ITC TT-Bold"/>
                <a:sym typeface="Bodoni SvtyTwo ITC TT-Bold"/>
              </a:defRPr>
            </a:pPr>
            <a:r>
              <a:t>3. Energia: "L'energia si esaurisce o si consuma"</a:t>
            </a:r>
          </a:p>
          <a:p>
            <a:pPr marL="240631" indent="-240631" algn="l" defTabSz="457200">
              <a:buSzPct val="100000"/>
              <a:buChar char="•"/>
              <a:defRPr sz="1800">
                <a:latin typeface="Bodoni SvtyTwo ITC TT-Book"/>
                <a:ea typeface="Bodoni SvtyTwo ITC TT-Book"/>
                <a:cs typeface="Bodoni SvtyTwo ITC TT-Book"/>
                <a:sym typeface="Bodoni SvtyTwo ITC TT-Book"/>
              </a:defRPr>
            </a:pPr>
            <a:r>
              <a:rPr>
                <a:latin typeface="Bodoni SvtyTwo ITC TT-Bold"/>
                <a:ea typeface="Bodoni SvtyTwo ITC TT-Bold"/>
                <a:cs typeface="Bodoni SvtyTwo ITC TT-Bold"/>
                <a:sym typeface="Bodoni SvtyTwo ITC TT-Bold"/>
              </a:rPr>
              <a:t>Origine della concezione spontanea</a:t>
            </a:r>
            <a:r>
              <a:t>: Si pensa a "esaurire" l'energia come si esauriscono il carburante o la batteria, confondendo l'energia con il consumo di risorse materiali.</a:t>
            </a:r>
          </a:p>
          <a:p>
            <a:pPr marL="240631" indent="-240631" algn="l" defTabSz="457200">
              <a:buSzPct val="100000"/>
              <a:buChar char="•"/>
              <a:defRPr sz="1800">
                <a:latin typeface="Bodoni SvtyTwo ITC TT-Book"/>
                <a:ea typeface="Bodoni SvtyTwo ITC TT-Book"/>
                <a:cs typeface="Bodoni SvtyTwo ITC TT-Book"/>
                <a:sym typeface="Bodoni SvtyTwo ITC TT-Book"/>
              </a:defRPr>
            </a:pPr>
            <a:r>
              <a:rPr>
                <a:latin typeface="Bodoni SvtyTwo ITC TT-Bold"/>
                <a:ea typeface="Bodoni SvtyTwo ITC TT-Bold"/>
                <a:cs typeface="Bodoni SvtyTwo ITC TT-Bold"/>
                <a:sym typeface="Bodoni SvtyTwo ITC TT-Bold"/>
              </a:rPr>
              <a:t>Punto di vista scientifico</a:t>
            </a:r>
            <a:r>
              <a:t>: L'energia non si consuma; si trasforma. La quantità totale di energia in un sistema chiuso rimane invariata (principio di conservazione dell'energia).</a:t>
            </a:r>
          </a:p>
        </p:txBody>
      </p:sp>
      <p:grpSp>
        <p:nvGrpSpPr>
          <p:cNvPr id="1824" name="Disegno"/>
          <p:cNvGrpSpPr/>
          <p:nvPr/>
        </p:nvGrpSpPr>
        <p:grpSpPr>
          <a:xfrm>
            <a:off x="765742" y="468737"/>
            <a:ext cx="5304387" cy="935270"/>
            <a:chOff x="-168819" y="-96958"/>
            <a:chExt cx="5304386" cy="935268"/>
          </a:xfrm>
        </p:grpSpPr>
        <p:pic>
          <p:nvPicPr>
            <p:cNvPr id="1708" name="Linea Forma" descr="Linea Forma"/>
            <p:cNvPicPr>
              <a:picLocks noChangeAspect="0"/>
            </p:cNvPicPr>
            <p:nvPr/>
          </p:nvPicPr>
          <p:blipFill>
            <a:blip r:embed="rId2">
              <a:extLst/>
            </a:blip>
            <a:stretch>
              <a:fillRect/>
            </a:stretch>
          </p:blipFill>
          <p:spPr>
            <a:xfrm>
              <a:off x="-167366" y="-43759"/>
              <a:ext cx="313897" cy="379901"/>
            </a:xfrm>
            <a:prstGeom prst="rect">
              <a:avLst/>
            </a:prstGeom>
            <a:effectLst/>
          </p:spPr>
        </p:pic>
        <p:pic>
          <p:nvPicPr>
            <p:cNvPr id="1710" name="Linea Forma" descr="Linea Forma"/>
            <p:cNvPicPr>
              <a:picLocks noChangeAspect="0"/>
            </p:cNvPicPr>
            <p:nvPr/>
          </p:nvPicPr>
          <p:blipFill>
            <a:blip r:embed="rId3">
              <a:extLst/>
            </a:blip>
            <a:stretch>
              <a:fillRect/>
            </a:stretch>
          </p:blipFill>
          <p:spPr>
            <a:xfrm>
              <a:off x="-30926" y="122126"/>
              <a:ext cx="141600" cy="362363"/>
            </a:xfrm>
            <a:prstGeom prst="rect">
              <a:avLst/>
            </a:prstGeom>
            <a:effectLst/>
          </p:spPr>
        </p:pic>
        <p:pic>
          <p:nvPicPr>
            <p:cNvPr id="1712" name="Linea Forma" descr="Linea Forma"/>
            <p:cNvPicPr>
              <a:picLocks noChangeAspect="0"/>
            </p:cNvPicPr>
            <p:nvPr/>
          </p:nvPicPr>
          <p:blipFill>
            <a:blip r:embed="rId4">
              <a:extLst/>
            </a:blip>
            <a:stretch>
              <a:fillRect/>
            </a:stretch>
          </p:blipFill>
          <p:spPr>
            <a:xfrm>
              <a:off x="120367" y="27298"/>
              <a:ext cx="238570" cy="322474"/>
            </a:xfrm>
            <a:prstGeom prst="rect">
              <a:avLst/>
            </a:prstGeom>
            <a:effectLst/>
          </p:spPr>
        </p:pic>
        <p:pic>
          <p:nvPicPr>
            <p:cNvPr id="1714" name="Linea Forma" descr="Linea Forma"/>
            <p:cNvPicPr>
              <a:picLocks noChangeAspect="0"/>
            </p:cNvPicPr>
            <p:nvPr/>
          </p:nvPicPr>
          <p:blipFill>
            <a:blip r:embed="rId5">
              <a:extLst/>
            </a:blip>
            <a:stretch>
              <a:fillRect/>
            </a:stretch>
          </p:blipFill>
          <p:spPr>
            <a:xfrm>
              <a:off x="338575" y="-881"/>
              <a:ext cx="326895" cy="367063"/>
            </a:xfrm>
            <a:prstGeom prst="rect">
              <a:avLst/>
            </a:prstGeom>
            <a:effectLst/>
          </p:spPr>
        </p:pic>
        <p:pic>
          <p:nvPicPr>
            <p:cNvPr id="1716" name="Linea Forma" descr="Linea Forma"/>
            <p:cNvPicPr>
              <a:picLocks noChangeAspect="0"/>
            </p:cNvPicPr>
            <p:nvPr/>
          </p:nvPicPr>
          <p:blipFill>
            <a:blip r:embed="rId6">
              <a:extLst/>
            </a:blip>
            <a:stretch>
              <a:fillRect/>
            </a:stretch>
          </p:blipFill>
          <p:spPr>
            <a:xfrm>
              <a:off x="417053" y="180984"/>
              <a:ext cx="256047" cy="151409"/>
            </a:xfrm>
            <a:prstGeom prst="rect">
              <a:avLst/>
            </a:prstGeom>
            <a:effectLst/>
          </p:spPr>
        </p:pic>
        <p:pic>
          <p:nvPicPr>
            <p:cNvPr id="1718" name="Linea Forma" descr="Linea Forma"/>
            <p:cNvPicPr>
              <a:picLocks noChangeAspect="0"/>
            </p:cNvPicPr>
            <p:nvPr/>
          </p:nvPicPr>
          <p:blipFill>
            <a:blip r:embed="rId7">
              <a:extLst/>
            </a:blip>
            <a:stretch>
              <a:fillRect/>
            </a:stretch>
          </p:blipFill>
          <p:spPr>
            <a:xfrm>
              <a:off x="636138" y="39157"/>
              <a:ext cx="213537" cy="318357"/>
            </a:xfrm>
            <a:prstGeom prst="rect">
              <a:avLst/>
            </a:prstGeom>
            <a:effectLst/>
          </p:spPr>
        </p:pic>
        <p:pic>
          <p:nvPicPr>
            <p:cNvPr id="1720" name="Linea Forma" descr="Linea Forma"/>
            <p:cNvPicPr>
              <a:picLocks noChangeAspect="0"/>
            </p:cNvPicPr>
            <p:nvPr/>
          </p:nvPicPr>
          <p:blipFill>
            <a:blip r:embed="rId8">
              <a:extLst/>
            </a:blip>
            <a:stretch>
              <a:fillRect/>
            </a:stretch>
          </p:blipFill>
          <p:spPr>
            <a:xfrm>
              <a:off x="817469" y="23113"/>
              <a:ext cx="202242" cy="302737"/>
            </a:xfrm>
            <a:prstGeom prst="rect">
              <a:avLst/>
            </a:prstGeom>
            <a:effectLst/>
          </p:spPr>
        </p:pic>
        <p:pic>
          <p:nvPicPr>
            <p:cNvPr id="1722" name="Linea Forma" descr="Linea Forma"/>
            <p:cNvPicPr>
              <a:picLocks noChangeAspect="0"/>
            </p:cNvPicPr>
            <p:nvPr/>
          </p:nvPicPr>
          <p:blipFill>
            <a:blip r:embed="rId9">
              <a:extLst/>
            </a:blip>
            <a:stretch>
              <a:fillRect/>
            </a:stretch>
          </p:blipFill>
          <p:spPr>
            <a:xfrm>
              <a:off x="1009709" y="24028"/>
              <a:ext cx="111369" cy="305095"/>
            </a:xfrm>
            <a:prstGeom prst="rect">
              <a:avLst/>
            </a:prstGeom>
            <a:effectLst/>
          </p:spPr>
        </p:pic>
        <p:pic>
          <p:nvPicPr>
            <p:cNvPr id="1724" name="Linea Forma" descr="Linea Forma"/>
            <p:cNvPicPr>
              <a:picLocks noChangeAspect="0"/>
            </p:cNvPicPr>
            <p:nvPr/>
          </p:nvPicPr>
          <p:blipFill>
            <a:blip r:embed="rId10">
              <a:extLst/>
            </a:blip>
            <a:stretch>
              <a:fillRect/>
            </a:stretch>
          </p:blipFill>
          <p:spPr>
            <a:xfrm>
              <a:off x="1025258" y="102506"/>
              <a:ext cx="246237" cy="141599"/>
            </a:xfrm>
            <a:prstGeom prst="rect">
              <a:avLst/>
            </a:prstGeom>
            <a:effectLst/>
          </p:spPr>
        </p:pic>
        <p:pic>
          <p:nvPicPr>
            <p:cNvPr id="1726" name="Linea Forma" descr="Linea Forma"/>
            <p:cNvPicPr>
              <a:picLocks noChangeAspect="0"/>
            </p:cNvPicPr>
            <p:nvPr/>
          </p:nvPicPr>
          <p:blipFill>
            <a:blip r:embed="rId11">
              <a:extLst/>
            </a:blip>
            <a:stretch>
              <a:fillRect/>
            </a:stretch>
          </p:blipFill>
          <p:spPr>
            <a:xfrm>
              <a:off x="1159922" y="13918"/>
              <a:ext cx="118113" cy="302126"/>
            </a:xfrm>
            <a:prstGeom prst="rect">
              <a:avLst/>
            </a:prstGeom>
            <a:effectLst/>
          </p:spPr>
        </p:pic>
        <p:pic>
          <p:nvPicPr>
            <p:cNvPr id="1728" name="Linea Forma" descr="Linea Forma"/>
            <p:cNvPicPr>
              <a:picLocks noChangeAspect="0"/>
            </p:cNvPicPr>
            <p:nvPr/>
          </p:nvPicPr>
          <p:blipFill>
            <a:blip r:embed="rId12">
              <a:extLst/>
            </a:blip>
            <a:stretch>
              <a:fillRect/>
            </a:stretch>
          </p:blipFill>
          <p:spPr>
            <a:xfrm>
              <a:off x="1277042" y="-5401"/>
              <a:ext cx="308365" cy="99090"/>
            </a:xfrm>
            <a:prstGeom prst="rect">
              <a:avLst/>
            </a:prstGeom>
            <a:effectLst/>
          </p:spPr>
        </p:pic>
        <p:pic>
          <p:nvPicPr>
            <p:cNvPr id="1730" name="Linea Forma" descr="Linea Forma"/>
            <p:cNvPicPr>
              <a:picLocks noChangeAspect="0"/>
            </p:cNvPicPr>
            <p:nvPr/>
          </p:nvPicPr>
          <p:blipFill>
            <a:blip r:embed="rId13">
              <a:extLst/>
            </a:blip>
            <a:stretch>
              <a:fillRect/>
            </a:stretch>
          </p:blipFill>
          <p:spPr>
            <a:xfrm>
              <a:off x="1313013" y="40378"/>
              <a:ext cx="282204" cy="320582"/>
            </a:xfrm>
            <a:prstGeom prst="rect">
              <a:avLst/>
            </a:prstGeom>
            <a:effectLst/>
          </p:spPr>
        </p:pic>
        <p:pic>
          <p:nvPicPr>
            <p:cNvPr id="1732" name="Linea Linea" descr="Linea Linea"/>
            <p:cNvPicPr>
              <a:picLocks noChangeAspect="0"/>
            </p:cNvPicPr>
            <p:nvPr/>
          </p:nvPicPr>
          <p:blipFill>
            <a:blip r:embed="rId14">
              <a:extLst/>
            </a:blip>
            <a:stretch>
              <a:fillRect/>
            </a:stretch>
          </p:blipFill>
          <p:spPr>
            <a:xfrm>
              <a:off x="1283582" y="154825"/>
              <a:ext cx="197188" cy="108900"/>
            </a:xfrm>
            <a:prstGeom prst="rect">
              <a:avLst/>
            </a:prstGeom>
            <a:effectLst/>
          </p:spPr>
        </p:pic>
        <p:pic>
          <p:nvPicPr>
            <p:cNvPr id="1734" name="Linea Forma" descr="Linea Forma"/>
            <p:cNvPicPr>
              <a:picLocks noChangeAspect="0"/>
            </p:cNvPicPr>
            <p:nvPr/>
          </p:nvPicPr>
          <p:blipFill>
            <a:blip r:embed="rId15">
              <a:extLst/>
            </a:blip>
            <a:stretch>
              <a:fillRect/>
            </a:stretch>
          </p:blipFill>
          <p:spPr>
            <a:xfrm>
              <a:off x="1944105" y="-60990"/>
              <a:ext cx="278936" cy="102360"/>
            </a:xfrm>
            <a:prstGeom prst="rect">
              <a:avLst/>
            </a:prstGeom>
            <a:effectLst/>
          </p:spPr>
        </p:pic>
        <p:pic>
          <p:nvPicPr>
            <p:cNvPr id="1736" name="Linea Forma" descr="Linea Forma"/>
            <p:cNvPicPr>
              <a:picLocks noChangeAspect="0"/>
            </p:cNvPicPr>
            <p:nvPr/>
          </p:nvPicPr>
          <p:blipFill>
            <a:blip r:embed="rId16">
              <a:extLst/>
            </a:blip>
            <a:stretch>
              <a:fillRect/>
            </a:stretch>
          </p:blipFill>
          <p:spPr>
            <a:xfrm>
              <a:off x="1918812" y="27298"/>
              <a:ext cx="271530" cy="261768"/>
            </a:xfrm>
            <a:prstGeom prst="rect">
              <a:avLst/>
            </a:prstGeom>
            <a:effectLst/>
          </p:spPr>
        </p:pic>
        <p:pic>
          <p:nvPicPr>
            <p:cNvPr id="1738" name="Linea Forma" descr="Linea Forma"/>
            <p:cNvPicPr>
              <a:picLocks noChangeAspect="0"/>
            </p:cNvPicPr>
            <p:nvPr/>
          </p:nvPicPr>
          <p:blipFill>
            <a:blip r:embed="rId17">
              <a:extLst/>
            </a:blip>
            <a:stretch>
              <a:fillRect/>
            </a:stretch>
          </p:blipFill>
          <p:spPr>
            <a:xfrm>
              <a:off x="1892986" y="59997"/>
              <a:ext cx="349675" cy="157949"/>
            </a:xfrm>
            <a:prstGeom prst="rect">
              <a:avLst/>
            </a:prstGeom>
            <a:effectLst/>
          </p:spPr>
        </p:pic>
        <p:pic>
          <p:nvPicPr>
            <p:cNvPr id="1740" name="Linea Forma" descr="Linea Forma"/>
            <p:cNvPicPr>
              <a:picLocks noChangeAspect="0"/>
            </p:cNvPicPr>
            <p:nvPr/>
          </p:nvPicPr>
          <p:blipFill>
            <a:blip r:embed="rId18">
              <a:extLst/>
            </a:blip>
            <a:stretch>
              <a:fillRect/>
            </a:stretch>
          </p:blipFill>
          <p:spPr>
            <a:xfrm>
              <a:off x="2208968" y="-50254"/>
              <a:ext cx="249507" cy="380413"/>
            </a:xfrm>
            <a:prstGeom prst="rect">
              <a:avLst/>
            </a:prstGeom>
            <a:effectLst/>
          </p:spPr>
        </p:pic>
        <p:pic>
          <p:nvPicPr>
            <p:cNvPr id="1742" name="Linea Forma" descr="Linea Forma"/>
            <p:cNvPicPr>
              <a:picLocks noChangeAspect="0"/>
            </p:cNvPicPr>
            <p:nvPr/>
          </p:nvPicPr>
          <p:blipFill>
            <a:blip r:embed="rId19">
              <a:extLst/>
            </a:blip>
            <a:stretch>
              <a:fillRect/>
            </a:stretch>
          </p:blipFill>
          <p:spPr>
            <a:xfrm>
              <a:off x="2457482" y="-28291"/>
              <a:ext cx="311635" cy="108900"/>
            </a:xfrm>
            <a:prstGeom prst="rect">
              <a:avLst/>
            </a:prstGeom>
            <a:effectLst/>
          </p:spPr>
        </p:pic>
        <p:pic>
          <p:nvPicPr>
            <p:cNvPr id="1744" name="Linea Forma" descr="Linea Forma"/>
            <p:cNvPicPr>
              <a:picLocks noChangeAspect="0"/>
            </p:cNvPicPr>
            <p:nvPr/>
          </p:nvPicPr>
          <p:blipFill>
            <a:blip r:embed="rId20">
              <a:extLst/>
            </a:blip>
            <a:stretch>
              <a:fillRect/>
            </a:stretch>
          </p:blipFill>
          <p:spPr>
            <a:xfrm>
              <a:off x="2492225" y="24028"/>
              <a:ext cx="263813" cy="316373"/>
            </a:xfrm>
            <a:prstGeom prst="rect">
              <a:avLst/>
            </a:prstGeom>
            <a:effectLst/>
          </p:spPr>
        </p:pic>
        <p:pic>
          <p:nvPicPr>
            <p:cNvPr id="1746" name="Linea Forma" descr="Linea Forma"/>
            <p:cNvPicPr>
              <a:picLocks noChangeAspect="0"/>
            </p:cNvPicPr>
            <p:nvPr/>
          </p:nvPicPr>
          <p:blipFill>
            <a:blip r:embed="rId21">
              <a:extLst/>
            </a:blip>
            <a:stretch>
              <a:fillRect/>
            </a:stretch>
          </p:blipFill>
          <p:spPr>
            <a:xfrm>
              <a:off x="2418243" y="92696"/>
              <a:ext cx="337795" cy="144870"/>
            </a:xfrm>
            <a:prstGeom prst="rect">
              <a:avLst/>
            </a:prstGeom>
            <a:effectLst/>
          </p:spPr>
        </p:pic>
        <p:pic>
          <p:nvPicPr>
            <p:cNvPr id="1748" name="Linea Forma" descr="Linea Forma"/>
            <p:cNvPicPr>
              <a:picLocks noChangeAspect="0"/>
            </p:cNvPicPr>
            <p:nvPr/>
          </p:nvPicPr>
          <p:blipFill>
            <a:blip r:embed="rId22">
              <a:extLst/>
            </a:blip>
            <a:stretch>
              <a:fillRect/>
            </a:stretch>
          </p:blipFill>
          <p:spPr>
            <a:xfrm>
              <a:off x="2756176" y="-31289"/>
              <a:ext cx="297424" cy="334393"/>
            </a:xfrm>
            <a:prstGeom prst="rect">
              <a:avLst/>
            </a:prstGeom>
            <a:effectLst/>
          </p:spPr>
        </p:pic>
        <p:pic>
          <p:nvPicPr>
            <p:cNvPr id="1750" name="Linea Forma" descr="Linea Forma"/>
            <p:cNvPicPr>
              <a:picLocks noChangeAspect="0"/>
            </p:cNvPicPr>
            <p:nvPr/>
          </p:nvPicPr>
          <p:blipFill>
            <a:blip r:embed="rId23">
              <a:extLst/>
            </a:blip>
            <a:stretch>
              <a:fillRect/>
            </a:stretch>
          </p:blipFill>
          <p:spPr>
            <a:xfrm>
              <a:off x="3029718" y="-2131"/>
              <a:ext cx="138329" cy="352554"/>
            </a:xfrm>
            <a:prstGeom prst="rect">
              <a:avLst/>
            </a:prstGeom>
            <a:effectLst/>
          </p:spPr>
        </p:pic>
        <p:pic>
          <p:nvPicPr>
            <p:cNvPr id="1752" name="Linea Forma" descr="Linea Forma"/>
            <p:cNvPicPr>
              <a:picLocks noChangeAspect="0"/>
            </p:cNvPicPr>
            <p:nvPr/>
          </p:nvPicPr>
          <p:blipFill>
            <a:blip r:embed="rId24">
              <a:extLst/>
            </a:blip>
            <a:stretch>
              <a:fillRect/>
            </a:stretch>
          </p:blipFill>
          <p:spPr>
            <a:xfrm>
              <a:off x="3044809" y="-13031"/>
              <a:ext cx="263033" cy="207069"/>
            </a:xfrm>
            <a:prstGeom prst="rect">
              <a:avLst/>
            </a:prstGeom>
            <a:effectLst/>
          </p:spPr>
        </p:pic>
        <p:pic>
          <p:nvPicPr>
            <p:cNvPr id="1754" name="Linea Forma" descr="Linea Forma"/>
            <p:cNvPicPr>
              <a:picLocks noChangeAspect="0"/>
            </p:cNvPicPr>
            <p:nvPr/>
          </p:nvPicPr>
          <p:blipFill>
            <a:blip r:embed="rId25">
              <a:extLst/>
            </a:blip>
            <a:stretch>
              <a:fillRect/>
            </a:stretch>
          </p:blipFill>
          <p:spPr>
            <a:xfrm>
              <a:off x="3332488" y="-21751"/>
              <a:ext cx="120042" cy="329526"/>
            </a:xfrm>
            <a:prstGeom prst="rect">
              <a:avLst/>
            </a:prstGeom>
            <a:effectLst/>
          </p:spPr>
        </p:pic>
        <p:pic>
          <p:nvPicPr>
            <p:cNvPr id="1756" name="Linea Linea" descr="Linea Linea"/>
            <p:cNvPicPr>
              <a:picLocks noChangeAspect="0"/>
            </p:cNvPicPr>
            <p:nvPr/>
          </p:nvPicPr>
          <p:blipFill>
            <a:blip r:embed="rId26">
              <a:extLst/>
            </a:blip>
            <a:stretch>
              <a:fillRect/>
            </a:stretch>
          </p:blipFill>
          <p:spPr>
            <a:xfrm>
              <a:off x="3302260" y="-96959"/>
              <a:ext cx="152401" cy="76201"/>
            </a:xfrm>
            <a:prstGeom prst="rect">
              <a:avLst/>
            </a:prstGeom>
            <a:effectLst/>
          </p:spPr>
        </p:pic>
        <p:pic>
          <p:nvPicPr>
            <p:cNvPr id="1758" name="Linea Forma" descr="Linea Forma"/>
            <p:cNvPicPr>
              <a:picLocks noChangeAspect="0"/>
            </p:cNvPicPr>
            <p:nvPr/>
          </p:nvPicPr>
          <p:blipFill>
            <a:blip r:embed="rId27">
              <a:extLst/>
            </a:blip>
            <a:stretch>
              <a:fillRect/>
            </a:stretch>
          </p:blipFill>
          <p:spPr>
            <a:xfrm>
              <a:off x="3477128" y="-12564"/>
              <a:ext cx="263066" cy="309909"/>
            </a:xfrm>
            <a:prstGeom prst="rect">
              <a:avLst/>
            </a:prstGeom>
            <a:effectLst/>
          </p:spPr>
        </p:pic>
        <p:pic>
          <p:nvPicPr>
            <p:cNvPr id="1760" name="Linea Forma" descr="Linea Forma"/>
            <p:cNvPicPr>
              <a:picLocks noChangeAspect="0"/>
            </p:cNvPicPr>
            <p:nvPr/>
          </p:nvPicPr>
          <p:blipFill>
            <a:blip r:embed="rId28">
              <a:extLst/>
            </a:blip>
            <a:stretch>
              <a:fillRect/>
            </a:stretch>
          </p:blipFill>
          <p:spPr>
            <a:xfrm>
              <a:off x="3921588" y="-57720"/>
              <a:ext cx="345152" cy="379213"/>
            </a:xfrm>
            <a:prstGeom prst="rect">
              <a:avLst/>
            </a:prstGeom>
            <a:effectLst/>
          </p:spPr>
        </p:pic>
        <p:pic>
          <p:nvPicPr>
            <p:cNvPr id="1762" name="Linea Linea" descr="Linea Linea"/>
            <p:cNvPicPr>
              <a:picLocks noChangeAspect="0"/>
            </p:cNvPicPr>
            <p:nvPr/>
          </p:nvPicPr>
          <p:blipFill>
            <a:blip r:embed="rId26">
              <a:extLst/>
            </a:blip>
            <a:stretch>
              <a:fillRect/>
            </a:stretch>
          </p:blipFill>
          <p:spPr>
            <a:xfrm>
              <a:off x="4142629" y="10948"/>
              <a:ext cx="152401" cy="76201"/>
            </a:xfrm>
            <a:prstGeom prst="rect">
              <a:avLst/>
            </a:prstGeom>
            <a:effectLst/>
          </p:spPr>
        </p:pic>
        <p:pic>
          <p:nvPicPr>
            <p:cNvPr id="1764" name="Linea Forma" descr="Linea Forma"/>
            <p:cNvPicPr>
              <a:picLocks noChangeAspect="0"/>
            </p:cNvPicPr>
            <p:nvPr/>
          </p:nvPicPr>
          <p:blipFill>
            <a:blip r:embed="rId29">
              <a:extLst/>
            </a:blip>
            <a:stretch>
              <a:fillRect/>
            </a:stretch>
          </p:blipFill>
          <p:spPr>
            <a:xfrm>
              <a:off x="-168820" y="495885"/>
              <a:ext cx="502386" cy="335254"/>
            </a:xfrm>
            <a:prstGeom prst="rect">
              <a:avLst/>
            </a:prstGeom>
            <a:effectLst/>
          </p:spPr>
        </p:pic>
        <p:pic>
          <p:nvPicPr>
            <p:cNvPr id="1766" name="Linea Forma" descr="Linea Forma"/>
            <p:cNvPicPr>
              <a:picLocks noChangeAspect="0"/>
            </p:cNvPicPr>
            <p:nvPr/>
          </p:nvPicPr>
          <p:blipFill>
            <a:blip r:embed="rId30">
              <a:extLst/>
            </a:blip>
            <a:stretch>
              <a:fillRect/>
            </a:stretch>
          </p:blipFill>
          <p:spPr>
            <a:xfrm>
              <a:off x="319092" y="478547"/>
              <a:ext cx="294680" cy="351118"/>
            </a:xfrm>
            <a:prstGeom prst="rect">
              <a:avLst/>
            </a:prstGeom>
            <a:effectLst/>
          </p:spPr>
        </p:pic>
        <p:pic>
          <p:nvPicPr>
            <p:cNvPr id="1768" name="Linea Forma" descr="Linea Forma"/>
            <p:cNvPicPr>
              <a:picLocks noChangeAspect="0"/>
            </p:cNvPicPr>
            <p:nvPr/>
          </p:nvPicPr>
          <p:blipFill>
            <a:blip r:embed="rId31">
              <a:extLst/>
            </a:blip>
            <a:stretch>
              <a:fillRect/>
            </a:stretch>
          </p:blipFill>
          <p:spPr>
            <a:xfrm>
              <a:off x="639895" y="507352"/>
              <a:ext cx="271909" cy="290214"/>
            </a:xfrm>
            <a:prstGeom prst="rect">
              <a:avLst/>
            </a:prstGeom>
            <a:effectLst/>
          </p:spPr>
        </p:pic>
        <p:pic>
          <p:nvPicPr>
            <p:cNvPr id="1770" name="Linea Forma" descr="Linea Forma"/>
            <p:cNvPicPr>
              <a:picLocks noChangeAspect="0"/>
            </p:cNvPicPr>
            <p:nvPr/>
          </p:nvPicPr>
          <p:blipFill>
            <a:blip r:embed="rId32">
              <a:extLst/>
            </a:blip>
            <a:stretch>
              <a:fillRect/>
            </a:stretch>
          </p:blipFill>
          <p:spPr>
            <a:xfrm>
              <a:off x="927649" y="492716"/>
              <a:ext cx="229399" cy="102167"/>
            </a:xfrm>
            <a:prstGeom prst="rect">
              <a:avLst/>
            </a:prstGeom>
            <a:effectLst/>
          </p:spPr>
        </p:pic>
        <p:pic>
          <p:nvPicPr>
            <p:cNvPr id="1772" name="Linea Forma" descr="Linea Forma"/>
            <p:cNvPicPr>
              <a:picLocks noChangeAspect="0"/>
            </p:cNvPicPr>
            <p:nvPr/>
          </p:nvPicPr>
          <p:blipFill>
            <a:blip r:embed="rId33">
              <a:extLst/>
            </a:blip>
            <a:stretch>
              <a:fillRect/>
            </a:stretch>
          </p:blipFill>
          <p:spPr>
            <a:xfrm>
              <a:off x="878521" y="560639"/>
              <a:ext cx="258907" cy="277672"/>
            </a:xfrm>
            <a:prstGeom prst="rect">
              <a:avLst/>
            </a:prstGeom>
            <a:effectLst/>
          </p:spPr>
        </p:pic>
        <p:pic>
          <p:nvPicPr>
            <p:cNvPr id="1774" name="Linea Forma" descr="Linea Forma"/>
            <p:cNvPicPr>
              <a:picLocks noChangeAspect="0"/>
            </p:cNvPicPr>
            <p:nvPr/>
          </p:nvPicPr>
          <p:blipFill>
            <a:blip r:embed="rId34">
              <a:extLst/>
            </a:blip>
            <a:stretch>
              <a:fillRect/>
            </a:stretch>
          </p:blipFill>
          <p:spPr>
            <a:xfrm>
              <a:off x="894461" y="619153"/>
              <a:ext cx="275666" cy="148139"/>
            </a:xfrm>
            <a:prstGeom prst="rect">
              <a:avLst/>
            </a:prstGeom>
            <a:effectLst/>
          </p:spPr>
        </p:pic>
        <p:pic>
          <p:nvPicPr>
            <p:cNvPr id="1776" name="Linea Forma" descr="Linea Forma"/>
            <p:cNvPicPr>
              <a:picLocks noChangeAspect="0"/>
            </p:cNvPicPr>
            <p:nvPr/>
          </p:nvPicPr>
          <p:blipFill>
            <a:blip r:embed="rId35">
              <a:extLst/>
            </a:blip>
            <a:stretch>
              <a:fillRect/>
            </a:stretch>
          </p:blipFill>
          <p:spPr>
            <a:xfrm>
              <a:off x="1182214" y="502750"/>
              <a:ext cx="301825" cy="320747"/>
            </a:xfrm>
            <a:prstGeom prst="rect">
              <a:avLst/>
            </a:prstGeom>
            <a:effectLst/>
          </p:spPr>
        </p:pic>
        <p:pic>
          <p:nvPicPr>
            <p:cNvPr id="1778" name="Linea Forma" descr="Linea Forma"/>
            <p:cNvPicPr>
              <a:picLocks noChangeAspect="0"/>
            </p:cNvPicPr>
            <p:nvPr/>
          </p:nvPicPr>
          <p:blipFill>
            <a:blip r:embed="rId36">
              <a:extLst/>
            </a:blip>
            <a:stretch>
              <a:fillRect/>
            </a:stretch>
          </p:blipFill>
          <p:spPr>
            <a:xfrm>
              <a:off x="1210265" y="556329"/>
              <a:ext cx="345713" cy="243663"/>
            </a:xfrm>
            <a:prstGeom prst="rect">
              <a:avLst/>
            </a:prstGeom>
            <a:effectLst/>
          </p:spPr>
        </p:pic>
        <p:pic>
          <p:nvPicPr>
            <p:cNvPr id="1780" name="Linea Linea" descr="Linea Linea"/>
            <p:cNvPicPr>
              <a:picLocks noChangeAspect="0"/>
            </p:cNvPicPr>
            <p:nvPr/>
          </p:nvPicPr>
          <p:blipFill>
            <a:blip r:embed="rId26">
              <a:extLst/>
            </a:blip>
            <a:stretch>
              <a:fillRect/>
            </a:stretch>
          </p:blipFill>
          <p:spPr>
            <a:xfrm>
              <a:off x="1448217" y="472007"/>
              <a:ext cx="152401" cy="76201"/>
            </a:xfrm>
            <a:prstGeom prst="rect">
              <a:avLst/>
            </a:prstGeom>
            <a:effectLst/>
          </p:spPr>
        </p:pic>
        <p:pic>
          <p:nvPicPr>
            <p:cNvPr id="1782" name="Linea Forma" descr="Linea Forma"/>
            <p:cNvPicPr>
              <a:picLocks noChangeAspect="0"/>
            </p:cNvPicPr>
            <p:nvPr/>
          </p:nvPicPr>
          <p:blipFill>
            <a:blip r:embed="rId37">
              <a:extLst/>
            </a:blip>
            <a:stretch>
              <a:fillRect/>
            </a:stretch>
          </p:blipFill>
          <p:spPr>
            <a:xfrm>
              <a:off x="1584276" y="517503"/>
              <a:ext cx="268570" cy="293828"/>
            </a:xfrm>
            <a:prstGeom prst="rect">
              <a:avLst/>
            </a:prstGeom>
            <a:effectLst/>
          </p:spPr>
        </p:pic>
        <p:pic>
          <p:nvPicPr>
            <p:cNvPr id="1784" name="Linea Forma" descr="Linea Forma"/>
            <p:cNvPicPr>
              <a:picLocks noChangeAspect="0"/>
            </p:cNvPicPr>
            <p:nvPr/>
          </p:nvPicPr>
          <p:blipFill>
            <a:blip r:embed="rId38">
              <a:extLst/>
            </a:blip>
            <a:stretch>
              <a:fillRect/>
            </a:stretch>
          </p:blipFill>
          <p:spPr>
            <a:xfrm>
              <a:off x="1847504" y="488356"/>
              <a:ext cx="294542" cy="303016"/>
            </a:xfrm>
            <a:prstGeom prst="rect">
              <a:avLst/>
            </a:prstGeom>
            <a:effectLst/>
          </p:spPr>
        </p:pic>
        <p:pic>
          <p:nvPicPr>
            <p:cNvPr id="1786" name="Linea Forma" descr="Linea Forma"/>
            <p:cNvPicPr>
              <a:picLocks noChangeAspect="0"/>
            </p:cNvPicPr>
            <p:nvPr/>
          </p:nvPicPr>
          <p:blipFill>
            <a:blip r:embed="rId39">
              <a:extLst/>
            </a:blip>
            <a:stretch>
              <a:fillRect/>
            </a:stretch>
          </p:blipFill>
          <p:spPr>
            <a:xfrm>
              <a:off x="2166460" y="481817"/>
              <a:ext cx="259316" cy="92550"/>
            </a:xfrm>
            <a:prstGeom prst="rect">
              <a:avLst/>
            </a:prstGeom>
            <a:effectLst/>
          </p:spPr>
        </p:pic>
        <p:pic>
          <p:nvPicPr>
            <p:cNvPr id="1788" name="Linea Forma" descr="Linea Forma"/>
            <p:cNvPicPr>
              <a:picLocks noChangeAspect="0"/>
            </p:cNvPicPr>
            <p:nvPr/>
          </p:nvPicPr>
          <p:blipFill>
            <a:blip r:embed="rId40">
              <a:extLst/>
            </a:blip>
            <a:stretch>
              <a:fillRect/>
            </a:stretch>
          </p:blipFill>
          <p:spPr>
            <a:xfrm>
              <a:off x="2081929" y="560295"/>
              <a:ext cx="320958" cy="230023"/>
            </a:xfrm>
            <a:prstGeom prst="rect">
              <a:avLst/>
            </a:prstGeom>
            <a:effectLst/>
          </p:spPr>
        </p:pic>
        <p:pic>
          <p:nvPicPr>
            <p:cNvPr id="1790" name="Linea Forma" descr="Linea Forma"/>
            <p:cNvPicPr>
              <a:picLocks noChangeAspect="0"/>
            </p:cNvPicPr>
            <p:nvPr/>
          </p:nvPicPr>
          <p:blipFill>
            <a:blip r:embed="rId41">
              <a:extLst/>
            </a:blip>
            <a:stretch>
              <a:fillRect/>
            </a:stretch>
          </p:blipFill>
          <p:spPr>
            <a:xfrm>
              <a:off x="2080545" y="583184"/>
              <a:ext cx="263483" cy="105630"/>
            </a:xfrm>
            <a:prstGeom prst="rect">
              <a:avLst/>
            </a:prstGeom>
            <a:effectLst/>
          </p:spPr>
        </p:pic>
        <p:pic>
          <p:nvPicPr>
            <p:cNvPr id="1792" name="Linea Forma" descr="Linea Forma"/>
            <p:cNvPicPr>
              <a:picLocks noChangeAspect="0"/>
            </p:cNvPicPr>
            <p:nvPr/>
          </p:nvPicPr>
          <p:blipFill>
            <a:blip r:embed="rId42">
              <a:extLst/>
            </a:blip>
            <a:stretch>
              <a:fillRect/>
            </a:stretch>
          </p:blipFill>
          <p:spPr>
            <a:xfrm>
              <a:off x="2103072" y="493615"/>
              <a:ext cx="136319" cy="97102"/>
            </a:xfrm>
            <a:prstGeom prst="rect">
              <a:avLst/>
            </a:prstGeom>
            <a:effectLst/>
          </p:spPr>
        </p:pic>
        <p:pic>
          <p:nvPicPr>
            <p:cNvPr id="1794" name="Linea Forma" descr="Linea Forma"/>
            <p:cNvPicPr>
              <a:picLocks noChangeAspect="0"/>
            </p:cNvPicPr>
            <p:nvPr/>
          </p:nvPicPr>
          <p:blipFill>
            <a:blip r:embed="rId43">
              <a:extLst/>
            </a:blip>
            <a:stretch>
              <a:fillRect/>
            </a:stretch>
          </p:blipFill>
          <p:spPr>
            <a:xfrm>
              <a:off x="2674274" y="453644"/>
              <a:ext cx="357943" cy="318919"/>
            </a:xfrm>
            <a:prstGeom prst="rect">
              <a:avLst/>
            </a:prstGeom>
            <a:effectLst/>
          </p:spPr>
        </p:pic>
        <p:pic>
          <p:nvPicPr>
            <p:cNvPr id="1796" name="Linea Forma" descr="Linea Forma"/>
            <p:cNvPicPr>
              <a:picLocks noChangeAspect="0"/>
            </p:cNvPicPr>
            <p:nvPr/>
          </p:nvPicPr>
          <p:blipFill>
            <a:blip r:embed="rId44">
              <a:extLst/>
            </a:blip>
            <a:stretch>
              <a:fillRect/>
            </a:stretch>
          </p:blipFill>
          <p:spPr>
            <a:xfrm>
              <a:off x="2987678" y="443454"/>
              <a:ext cx="105161" cy="347310"/>
            </a:xfrm>
            <a:prstGeom prst="rect">
              <a:avLst/>
            </a:prstGeom>
            <a:effectLst/>
          </p:spPr>
        </p:pic>
        <p:pic>
          <p:nvPicPr>
            <p:cNvPr id="1798" name="Linea Forma" descr="Linea Forma"/>
            <p:cNvPicPr>
              <a:picLocks noChangeAspect="0"/>
            </p:cNvPicPr>
            <p:nvPr/>
          </p:nvPicPr>
          <p:blipFill>
            <a:blip r:embed="rId45">
              <a:extLst/>
            </a:blip>
            <a:stretch>
              <a:fillRect/>
            </a:stretch>
          </p:blipFill>
          <p:spPr>
            <a:xfrm>
              <a:off x="2963154" y="449928"/>
              <a:ext cx="257529" cy="203847"/>
            </a:xfrm>
            <a:prstGeom prst="rect">
              <a:avLst/>
            </a:prstGeom>
            <a:effectLst/>
          </p:spPr>
        </p:pic>
        <p:pic>
          <p:nvPicPr>
            <p:cNvPr id="1800" name="Linea Forma" descr="Linea Forma"/>
            <p:cNvPicPr>
              <a:picLocks noChangeAspect="0"/>
            </p:cNvPicPr>
            <p:nvPr/>
          </p:nvPicPr>
          <p:blipFill>
            <a:blip r:embed="rId46">
              <a:extLst/>
            </a:blip>
            <a:stretch>
              <a:fillRect/>
            </a:stretch>
          </p:blipFill>
          <p:spPr>
            <a:xfrm>
              <a:off x="3167082" y="495244"/>
              <a:ext cx="313780" cy="286048"/>
            </a:xfrm>
            <a:prstGeom prst="rect">
              <a:avLst/>
            </a:prstGeom>
            <a:effectLst/>
          </p:spPr>
        </p:pic>
        <p:pic>
          <p:nvPicPr>
            <p:cNvPr id="1802" name="Linea Forma" descr="Linea Forma"/>
            <p:cNvPicPr>
              <a:picLocks noChangeAspect="0"/>
            </p:cNvPicPr>
            <p:nvPr/>
          </p:nvPicPr>
          <p:blipFill>
            <a:blip r:embed="rId47">
              <a:extLst/>
            </a:blip>
            <a:stretch>
              <a:fillRect/>
            </a:stretch>
          </p:blipFill>
          <p:spPr>
            <a:xfrm>
              <a:off x="3534376" y="465467"/>
              <a:ext cx="503470" cy="315035"/>
            </a:xfrm>
            <a:prstGeom prst="rect">
              <a:avLst/>
            </a:prstGeom>
            <a:effectLst/>
          </p:spPr>
        </p:pic>
        <p:pic>
          <p:nvPicPr>
            <p:cNvPr id="1804" name="Linea Forma" descr="Linea Forma"/>
            <p:cNvPicPr>
              <a:picLocks noChangeAspect="0"/>
            </p:cNvPicPr>
            <p:nvPr/>
          </p:nvPicPr>
          <p:blipFill>
            <a:blip r:embed="rId48">
              <a:extLst/>
            </a:blip>
            <a:stretch>
              <a:fillRect/>
            </a:stretch>
          </p:blipFill>
          <p:spPr>
            <a:xfrm>
              <a:off x="3806277" y="514516"/>
              <a:ext cx="113851" cy="249506"/>
            </a:xfrm>
            <a:prstGeom prst="rect">
              <a:avLst/>
            </a:prstGeom>
            <a:effectLst/>
          </p:spPr>
        </p:pic>
        <p:pic>
          <p:nvPicPr>
            <p:cNvPr id="1806" name="Linea Forma" descr="Linea Forma"/>
            <p:cNvPicPr>
              <a:picLocks noChangeAspect="0"/>
            </p:cNvPicPr>
            <p:nvPr/>
          </p:nvPicPr>
          <p:blipFill>
            <a:blip r:embed="rId49">
              <a:extLst/>
            </a:blip>
            <a:stretch>
              <a:fillRect/>
            </a:stretch>
          </p:blipFill>
          <p:spPr>
            <a:xfrm>
              <a:off x="3945295" y="440398"/>
              <a:ext cx="341065" cy="336704"/>
            </a:xfrm>
            <a:prstGeom prst="rect">
              <a:avLst/>
            </a:prstGeom>
            <a:effectLst/>
          </p:spPr>
        </p:pic>
        <p:pic>
          <p:nvPicPr>
            <p:cNvPr id="1808" name="Linea Forma" descr="Linea Forma"/>
            <p:cNvPicPr>
              <a:picLocks noChangeAspect="0"/>
            </p:cNvPicPr>
            <p:nvPr/>
          </p:nvPicPr>
          <p:blipFill>
            <a:blip r:embed="rId50">
              <a:extLst/>
            </a:blip>
            <a:stretch>
              <a:fillRect/>
            </a:stretch>
          </p:blipFill>
          <p:spPr>
            <a:xfrm>
              <a:off x="4013963" y="583184"/>
              <a:ext cx="285476" cy="118710"/>
            </a:xfrm>
            <a:prstGeom prst="rect">
              <a:avLst/>
            </a:prstGeom>
            <a:effectLst/>
          </p:spPr>
        </p:pic>
        <p:pic>
          <p:nvPicPr>
            <p:cNvPr id="1810" name="Linea Forma" descr="Linea Forma"/>
            <p:cNvPicPr>
              <a:picLocks noChangeAspect="0"/>
            </p:cNvPicPr>
            <p:nvPr/>
          </p:nvPicPr>
          <p:blipFill>
            <a:blip r:embed="rId51">
              <a:extLst/>
            </a:blip>
            <a:stretch>
              <a:fillRect/>
            </a:stretch>
          </p:blipFill>
          <p:spPr>
            <a:xfrm>
              <a:off x="4254396" y="458687"/>
              <a:ext cx="297717" cy="310973"/>
            </a:xfrm>
            <a:prstGeom prst="rect">
              <a:avLst/>
            </a:prstGeom>
            <a:effectLst/>
          </p:spPr>
        </p:pic>
        <p:pic>
          <p:nvPicPr>
            <p:cNvPr id="1812" name="Linea Forma" descr="Linea Forma"/>
            <p:cNvPicPr>
              <a:picLocks noChangeAspect="0"/>
            </p:cNvPicPr>
            <p:nvPr/>
          </p:nvPicPr>
          <p:blipFill>
            <a:blip r:embed="rId52">
              <a:extLst/>
            </a:blip>
            <a:stretch>
              <a:fillRect/>
            </a:stretch>
          </p:blipFill>
          <p:spPr>
            <a:xfrm>
              <a:off x="4576390" y="455657"/>
              <a:ext cx="259316" cy="102361"/>
            </a:xfrm>
            <a:prstGeom prst="rect">
              <a:avLst/>
            </a:prstGeom>
            <a:effectLst/>
          </p:spPr>
        </p:pic>
        <p:pic>
          <p:nvPicPr>
            <p:cNvPr id="1814" name="Linea Forma" descr="Linea Forma"/>
            <p:cNvPicPr>
              <a:picLocks noChangeAspect="0"/>
            </p:cNvPicPr>
            <p:nvPr/>
          </p:nvPicPr>
          <p:blipFill>
            <a:blip r:embed="rId53">
              <a:extLst/>
            </a:blip>
            <a:stretch>
              <a:fillRect/>
            </a:stretch>
          </p:blipFill>
          <p:spPr>
            <a:xfrm>
              <a:off x="4540959" y="494896"/>
              <a:ext cx="235888" cy="251274"/>
            </a:xfrm>
            <a:prstGeom prst="rect">
              <a:avLst/>
            </a:prstGeom>
            <a:effectLst/>
          </p:spPr>
        </p:pic>
        <p:pic>
          <p:nvPicPr>
            <p:cNvPr id="1816" name="Linea Forma" descr="Linea Forma"/>
            <p:cNvPicPr>
              <a:picLocks noChangeAspect="0"/>
            </p:cNvPicPr>
            <p:nvPr/>
          </p:nvPicPr>
          <p:blipFill>
            <a:blip r:embed="rId54">
              <a:extLst/>
            </a:blip>
            <a:stretch>
              <a:fillRect/>
            </a:stretch>
          </p:blipFill>
          <p:spPr>
            <a:xfrm>
              <a:off x="4510991" y="537405"/>
              <a:ext cx="256047" cy="115440"/>
            </a:xfrm>
            <a:prstGeom prst="rect">
              <a:avLst/>
            </a:prstGeom>
            <a:effectLst/>
          </p:spPr>
        </p:pic>
        <p:pic>
          <p:nvPicPr>
            <p:cNvPr id="1818" name="Linea Forma" descr="Linea Forma"/>
            <p:cNvPicPr>
              <a:picLocks noChangeAspect="0"/>
            </p:cNvPicPr>
            <p:nvPr/>
          </p:nvPicPr>
          <p:blipFill>
            <a:blip r:embed="rId55">
              <a:extLst/>
            </a:blip>
            <a:stretch>
              <a:fillRect/>
            </a:stretch>
          </p:blipFill>
          <p:spPr>
            <a:xfrm>
              <a:off x="4815094" y="402248"/>
              <a:ext cx="320473" cy="424789"/>
            </a:xfrm>
            <a:prstGeom prst="rect">
              <a:avLst/>
            </a:prstGeom>
            <a:effectLst/>
          </p:spPr>
        </p:pic>
        <p:pic>
          <p:nvPicPr>
            <p:cNvPr id="1820" name="Linea Forma" descr="Linea Forma"/>
            <p:cNvPicPr>
              <a:picLocks noChangeAspect="0"/>
            </p:cNvPicPr>
            <p:nvPr/>
          </p:nvPicPr>
          <p:blipFill>
            <a:blip r:embed="rId56">
              <a:extLst/>
            </a:blip>
            <a:stretch>
              <a:fillRect/>
            </a:stretch>
          </p:blipFill>
          <p:spPr>
            <a:xfrm>
              <a:off x="4800755" y="623924"/>
              <a:ext cx="332514" cy="94320"/>
            </a:xfrm>
            <a:prstGeom prst="rect">
              <a:avLst/>
            </a:prstGeom>
            <a:effectLst/>
          </p:spPr>
        </p:pic>
        <p:pic>
          <p:nvPicPr>
            <p:cNvPr id="1822" name="Linea Forma" descr="Linea Forma"/>
            <p:cNvPicPr>
              <a:picLocks noChangeAspect="0"/>
            </p:cNvPicPr>
            <p:nvPr/>
          </p:nvPicPr>
          <p:blipFill>
            <a:blip r:embed="rId57">
              <a:extLst/>
            </a:blip>
            <a:stretch>
              <a:fillRect/>
            </a:stretch>
          </p:blipFill>
          <p:spPr>
            <a:xfrm>
              <a:off x="4762775" y="638773"/>
              <a:ext cx="102360" cy="184108"/>
            </a:xfrm>
            <a:prstGeom prst="rect">
              <a:avLst/>
            </a:prstGeom>
            <a:effectLst/>
          </p:spPr>
        </p:pic>
      </p:gr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26" name="4. Calore e temperatura: &quot;Il calore è una sostanza che fluisce tra i corpi&quot;…"/>
          <p:cNvSpPr txBox="1"/>
          <p:nvPr/>
        </p:nvSpPr>
        <p:spPr>
          <a:xfrm>
            <a:off x="797585" y="2233563"/>
            <a:ext cx="6419379" cy="279674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spcBef>
                <a:spcPts val="1400"/>
              </a:spcBef>
              <a:defRPr sz="1800">
                <a:latin typeface="Bodoni SvtyTwo ITC TT-Bold"/>
                <a:ea typeface="Bodoni SvtyTwo ITC TT-Bold"/>
                <a:cs typeface="Bodoni SvtyTwo ITC TT-Bold"/>
                <a:sym typeface="Bodoni SvtyTwo ITC TT-Bold"/>
              </a:defRPr>
            </a:pPr>
            <a:r>
              <a:t>4. Calore e temperatura: "Il calore è una sostanza che fluisce tra i corpi"</a:t>
            </a:r>
          </a:p>
          <a:p>
            <a:pPr marL="240631" indent="-240631" algn="l" defTabSz="457200">
              <a:buSzPct val="100000"/>
              <a:buChar char="•"/>
              <a:defRPr sz="1800">
                <a:latin typeface="Bodoni SvtyTwo ITC TT-Book"/>
                <a:ea typeface="Bodoni SvtyTwo ITC TT-Book"/>
                <a:cs typeface="Bodoni SvtyTwo ITC TT-Book"/>
                <a:sym typeface="Bodoni SvtyTwo ITC TT-Book"/>
              </a:defRPr>
            </a:pPr>
            <a:r>
              <a:rPr>
                <a:latin typeface="Bodoni SvtyTwo ITC TT-Bold"/>
                <a:ea typeface="Bodoni SvtyTwo ITC TT-Bold"/>
                <a:cs typeface="Bodoni SvtyTwo ITC TT-Bold"/>
                <a:sym typeface="Bodoni SvtyTwo ITC TT-Bold"/>
              </a:rPr>
              <a:t>Origine della concezione spontanea</a:t>
            </a:r>
            <a:r>
              <a:t>: Le persone immaginano il calore come una sostanza (spesso chiamata "calorico" nella fisica antica) che passa da un corpo caldo a uno freddo.</a:t>
            </a:r>
          </a:p>
          <a:p>
            <a:pPr marL="240631" indent="-240631" algn="l" defTabSz="457200">
              <a:buSzPct val="100000"/>
              <a:buChar char="•"/>
              <a:defRPr sz="1800">
                <a:latin typeface="Bodoni SvtyTwo ITC TT-Book"/>
                <a:ea typeface="Bodoni SvtyTwo ITC TT-Book"/>
                <a:cs typeface="Bodoni SvtyTwo ITC TT-Book"/>
                <a:sym typeface="Bodoni SvtyTwo ITC TT-Book"/>
              </a:defRPr>
            </a:pPr>
            <a:r>
              <a:rPr>
                <a:latin typeface="Bodoni SvtyTwo ITC TT-Bold"/>
                <a:ea typeface="Bodoni SvtyTwo ITC TT-Bold"/>
                <a:cs typeface="Bodoni SvtyTwo ITC TT-Bold"/>
                <a:sym typeface="Bodoni SvtyTwo ITC TT-Bold"/>
              </a:rPr>
              <a:t>Punto di vista scientifico</a:t>
            </a:r>
            <a:r>
              <a:t>: Il calore è una modalità di trasferimento di energia attivata da una differenza di temperatura. Non è una sostanza, ma un processo che coinvolge il trasferimento di energia.</a:t>
            </a:r>
          </a:p>
        </p:txBody>
      </p:sp>
      <p:grpSp>
        <p:nvGrpSpPr>
          <p:cNvPr id="1943" name="Disegno"/>
          <p:cNvGrpSpPr/>
          <p:nvPr/>
        </p:nvGrpSpPr>
        <p:grpSpPr>
          <a:xfrm>
            <a:off x="765742" y="468737"/>
            <a:ext cx="5304387" cy="935270"/>
            <a:chOff x="-168819" y="-96958"/>
            <a:chExt cx="5304386" cy="935268"/>
          </a:xfrm>
        </p:grpSpPr>
        <p:pic>
          <p:nvPicPr>
            <p:cNvPr id="1827" name="Linea Forma" descr="Linea Forma"/>
            <p:cNvPicPr>
              <a:picLocks noChangeAspect="0"/>
            </p:cNvPicPr>
            <p:nvPr/>
          </p:nvPicPr>
          <p:blipFill>
            <a:blip r:embed="rId2">
              <a:extLst/>
            </a:blip>
            <a:stretch>
              <a:fillRect/>
            </a:stretch>
          </p:blipFill>
          <p:spPr>
            <a:xfrm>
              <a:off x="-167366" y="-43759"/>
              <a:ext cx="313897" cy="379901"/>
            </a:xfrm>
            <a:prstGeom prst="rect">
              <a:avLst/>
            </a:prstGeom>
            <a:effectLst/>
          </p:spPr>
        </p:pic>
        <p:pic>
          <p:nvPicPr>
            <p:cNvPr id="1829" name="Linea Forma" descr="Linea Forma"/>
            <p:cNvPicPr>
              <a:picLocks noChangeAspect="0"/>
            </p:cNvPicPr>
            <p:nvPr/>
          </p:nvPicPr>
          <p:blipFill>
            <a:blip r:embed="rId3">
              <a:extLst/>
            </a:blip>
            <a:stretch>
              <a:fillRect/>
            </a:stretch>
          </p:blipFill>
          <p:spPr>
            <a:xfrm>
              <a:off x="-30926" y="122126"/>
              <a:ext cx="141600" cy="362363"/>
            </a:xfrm>
            <a:prstGeom prst="rect">
              <a:avLst/>
            </a:prstGeom>
            <a:effectLst/>
          </p:spPr>
        </p:pic>
        <p:pic>
          <p:nvPicPr>
            <p:cNvPr id="1831" name="Linea Forma" descr="Linea Forma"/>
            <p:cNvPicPr>
              <a:picLocks noChangeAspect="0"/>
            </p:cNvPicPr>
            <p:nvPr/>
          </p:nvPicPr>
          <p:blipFill>
            <a:blip r:embed="rId4">
              <a:extLst/>
            </a:blip>
            <a:stretch>
              <a:fillRect/>
            </a:stretch>
          </p:blipFill>
          <p:spPr>
            <a:xfrm>
              <a:off x="120367" y="27298"/>
              <a:ext cx="238570" cy="322474"/>
            </a:xfrm>
            <a:prstGeom prst="rect">
              <a:avLst/>
            </a:prstGeom>
            <a:effectLst/>
          </p:spPr>
        </p:pic>
        <p:pic>
          <p:nvPicPr>
            <p:cNvPr id="1833" name="Linea Forma" descr="Linea Forma"/>
            <p:cNvPicPr>
              <a:picLocks noChangeAspect="0"/>
            </p:cNvPicPr>
            <p:nvPr/>
          </p:nvPicPr>
          <p:blipFill>
            <a:blip r:embed="rId5">
              <a:extLst/>
            </a:blip>
            <a:stretch>
              <a:fillRect/>
            </a:stretch>
          </p:blipFill>
          <p:spPr>
            <a:xfrm>
              <a:off x="338575" y="-881"/>
              <a:ext cx="326895" cy="367063"/>
            </a:xfrm>
            <a:prstGeom prst="rect">
              <a:avLst/>
            </a:prstGeom>
            <a:effectLst/>
          </p:spPr>
        </p:pic>
        <p:pic>
          <p:nvPicPr>
            <p:cNvPr id="1835" name="Linea Forma" descr="Linea Forma"/>
            <p:cNvPicPr>
              <a:picLocks noChangeAspect="0"/>
            </p:cNvPicPr>
            <p:nvPr/>
          </p:nvPicPr>
          <p:blipFill>
            <a:blip r:embed="rId6">
              <a:extLst/>
            </a:blip>
            <a:stretch>
              <a:fillRect/>
            </a:stretch>
          </p:blipFill>
          <p:spPr>
            <a:xfrm>
              <a:off x="417053" y="180984"/>
              <a:ext cx="256047" cy="151409"/>
            </a:xfrm>
            <a:prstGeom prst="rect">
              <a:avLst/>
            </a:prstGeom>
            <a:effectLst/>
          </p:spPr>
        </p:pic>
        <p:pic>
          <p:nvPicPr>
            <p:cNvPr id="1837" name="Linea Forma" descr="Linea Forma"/>
            <p:cNvPicPr>
              <a:picLocks noChangeAspect="0"/>
            </p:cNvPicPr>
            <p:nvPr/>
          </p:nvPicPr>
          <p:blipFill>
            <a:blip r:embed="rId7">
              <a:extLst/>
            </a:blip>
            <a:stretch>
              <a:fillRect/>
            </a:stretch>
          </p:blipFill>
          <p:spPr>
            <a:xfrm>
              <a:off x="636138" y="39157"/>
              <a:ext cx="213537" cy="318357"/>
            </a:xfrm>
            <a:prstGeom prst="rect">
              <a:avLst/>
            </a:prstGeom>
            <a:effectLst/>
          </p:spPr>
        </p:pic>
        <p:pic>
          <p:nvPicPr>
            <p:cNvPr id="1839" name="Linea Forma" descr="Linea Forma"/>
            <p:cNvPicPr>
              <a:picLocks noChangeAspect="0"/>
            </p:cNvPicPr>
            <p:nvPr/>
          </p:nvPicPr>
          <p:blipFill>
            <a:blip r:embed="rId8">
              <a:extLst/>
            </a:blip>
            <a:stretch>
              <a:fillRect/>
            </a:stretch>
          </p:blipFill>
          <p:spPr>
            <a:xfrm>
              <a:off x="817469" y="23113"/>
              <a:ext cx="202242" cy="302737"/>
            </a:xfrm>
            <a:prstGeom prst="rect">
              <a:avLst/>
            </a:prstGeom>
            <a:effectLst/>
          </p:spPr>
        </p:pic>
        <p:pic>
          <p:nvPicPr>
            <p:cNvPr id="1841" name="Linea Forma" descr="Linea Forma"/>
            <p:cNvPicPr>
              <a:picLocks noChangeAspect="0"/>
            </p:cNvPicPr>
            <p:nvPr/>
          </p:nvPicPr>
          <p:blipFill>
            <a:blip r:embed="rId9">
              <a:extLst/>
            </a:blip>
            <a:stretch>
              <a:fillRect/>
            </a:stretch>
          </p:blipFill>
          <p:spPr>
            <a:xfrm>
              <a:off x="1009709" y="24028"/>
              <a:ext cx="111369" cy="305095"/>
            </a:xfrm>
            <a:prstGeom prst="rect">
              <a:avLst/>
            </a:prstGeom>
            <a:effectLst/>
          </p:spPr>
        </p:pic>
        <p:pic>
          <p:nvPicPr>
            <p:cNvPr id="1843" name="Linea Forma" descr="Linea Forma"/>
            <p:cNvPicPr>
              <a:picLocks noChangeAspect="0"/>
            </p:cNvPicPr>
            <p:nvPr/>
          </p:nvPicPr>
          <p:blipFill>
            <a:blip r:embed="rId10">
              <a:extLst/>
            </a:blip>
            <a:stretch>
              <a:fillRect/>
            </a:stretch>
          </p:blipFill>
          <p:spPr>
            <a:xfrm>
              <a:off x="1025258" y="102506"/>
              <a:ext cx="246237" cy="141599"/>
            </a:xfrm>
            <a:prstGeom prst="rect">
              <a:avLst/>
            </a:prstGeom>
            <a:effectLst/>
          </p:spPr>
        </p:pic>
        <p:pic>
          <p:nvPicPr>
            <p:cNvPr id="1845" name="Linea Forma" descr="Linea Forma"/>
            <p:cNvPicPr>
              <a:picLocks noChangeAspect="0"/>
            </p:cNvPicPr>
            <p:nvPr/>
          </p:nvPicPr>
          <p:blipFill>
            <a:blip r:embed="rId11">
              <a:extLst/>
            </a:blip>
            <a:stretch>
              <a:fillRect/>
            </a:stretch>
          </p:blipFill>
          <p:spPr>
            <a:xfrm>
              <a:off x="1159922" y="13918"/>
              <a:ext cx="118113" cy="302126"/>
            </a:xfrm>
            <a:prstGeom prst="rect">
              <a:avLst/>
            </a:prstGeom>
            <a:effectLst/>
          </p:spPr>
        </p:pic>
        <p:pic>
          <p:nvPicPr>
            <p:cNvPr id="1847" name="Linea Forma" descr="Linea Forma"/>
            <p:cNvPicPr>
              <a:picLocks noChangeAspect="0"/>
            </p:cNvPicPr>
            <p:nvPr/>
          </p:nvPicPr>
          <p:blipFill>
            <a:blip r:embed="rId12">
              <a:extLst/>
            </a:blip>
            <a:stretch>
              <a:fillRect/>
            </a:stretch>
          </p:blipFill>
          <p:spPr>
            <a:xfrm>
              <a:off x="1277042" y="-5401"/>
              <a:ext cx="308365" cy="99090"/>
            </a:xfrm>
            <a:prstGeom prst="rect">
              <a:avLst/>
            </a:prstGeom>
            <a:effectLst/>
          </p:spPr>
        </p:pic>
        <p:pic>
          <p:nvPicPr>
            <p:cNvPr id="1849" name="Linea Forma" descr="Linea Forma"/>
            <p:cNvPicPr>
              <a:picLocks noChangeAspect="0"/>
            </p:cNvPicPr>
            <p:nvPr/>
          </p:nvPicPr>
          <p:blipFill>
            <a:blip r:embed="rId13">
              <a:extLst/>
            </a:blip>
            <a:stretch>
              <a:fillRect/>
            </a:stretch>
          </p:blipFill>
          <p:spPr>
            <a:xfrm>
              <a:off x="1313013" y="40378"/>
              <a:ext cx="282204" cy="320582"/>
            </a:xfrm>
            <a:prstGeom prst="rect">
              <a:avLst/>
            </a:prstGeom>
            <a:effectLst/>
          </p:spPr>
        </p:pic>
        <p:pic>
          <p:nvPicPr>
            <p:cNvPr id="1851" name="Linea Linea" descr="Linea Linea"/>
            <p:cNvPicPr>
              <a:picLocks noChangeAspect="0"/>
            </p:cNvPicPr>
            <p:nvPr/>
          </p:nvPicPr>
          <p:blipFill>
            <a:blip r:embed="rId14">
              <a:extLst/>
            </a:blip>
            <a:stretch>
              <a:fillRect/>
            </a:stretch>
          </p:blipFill>
          <p:spPr>
            <a:xfrm>
              <a:off x="1283582" y="154825"/>
              <a:ext cx="197188" cy="108900"/>
            </a:xfrm>
            <a:prstGeom prst="rect">
              <a:avLst/>
            </a:prstGeom>
            <a:effectLst/>
          </p:spPr>
        </p:pic>
        <p:pic>
          <p:nvPicPr>
            <p:cNvPr id="1853" name="Linea Forma" descr="Linea Forma"/>
            <p:cNvPicPr>
              <a:picLocks noChangeAspect="0"/>
            </p:cNvPicPr>
            <p:nvPr/>
          </p:nvPicPr>
          <p:blipFill>
            <a:blip r:embed="rId15">
              <a:extLst/>
            </a:blip>
            <a:stretch>
              <a:fillRect/>
            </a:stretch>
          </p:blipFill>
          <p:spPr>
            <a:xfrm>
              <a:off x="1944105" y="-60990"/>
              <a:ext cx="278936" cy="102360"/>
            </a:xfrm>
            <a:prstGeom prst="rect">
              <a:avLst/>
            </a:prstGeom>
            <a:effectLst/>
          </p:spPr>
        </p:pic>
        <p:pic>
          <p:nvPicPr>
            <p:cNvPr id="1855" name="Linea Forma" descr="Linea Forma"/>
            <p:cNvPicPr>
              <a:picLocks noChangeAspect="0"/>
            </p:cNvPicPr>
            <p:nvPr/>
          </p:nvPicPr>
          <p:blipFill>
            <a:blip r:embed="rId16">
              <a:extLst/>
            </a:blip>
            <a:stretch>
              <a:fillRect/>
            </a:stretch>
          </p:blipFill>
          <p:spPr>
            <a:xfrm>
              <a:off x="1918812" y="27298"/>
              <a:ext cx="271530" cy="261768"/>
            </a:xfrm>
            <a:prstGeom prst="rect">
              <a:avLst/>
            </a:prstGeom>
            <a:effectLst/>
          </p:spPr>
        </p:pic>
        <p:pic>
          <p:nvPicPr>
            <p:cNvPr id="1857" name="Linea Forma" descr="Linea Forma"/>
            <p:cNvPicPr>
              <a:picLocks noChangeAspect="0"/>
            </p:cNvPicPr>
            <p:nvPr/>
          </p:nvPicPr>
          <p:blipFill>
            <a:blip r:embed="rId17">
              <a:extLst/>
            </a:blip>
            <a:stretch>
              <a:fillRect/>
            </a:stretch>
          </p:blipFill>
          <p:spPr>
            <a:xfrm>
              <a:off x="1892986" y="59997"/>
              <a:ext cx="349675" cy="157949"/>
            </a:xfrm>
            <a:prstGeom prst="rect">
              <a:avLst/>
            </a:prstGeom>
            <a:effectLst/>
          </p:spPr>
        </p:pic>
        <p:pic>
          <p:nvPicPr>
            <p:cNvPr id="1859" name="Linea Forma" descr="Linea Forma"/>
            <p:cNvPicPr>
              <a:picLocks noChangeAspect="0"/>
            </p:cNvPicPr>
            <p:nvPr/>
          </p:nvPicPr>
          <p:blipFill>
            <a:blip r:embed="rId18">
              <a:extLst/>
            </a:blip>
            <a:stretch>
              <a:fillRect/>
            </a:stretch>
          </p:blipFill>
          <p:spPr>
            <a:xfrm>
              <a:off x="2208968" y="-50254"/>
              <a:ext cx="249507" cy="380413"/>
            </a:xfrm>
            <a:prstGeom prst="rect">
              <a:avLst/>
            </a:prstGeom>
            <a:effectLst/>
          </p:spPr>
        </p:pic>
        <p:pic>
          <p:nvPicPr>
            <p:cNvPr id="1861" name="Linea Forma" descr="Linea Forma"/>
            <p:cNvPicPr>
              <a:picLocks noChangeAspect="0"/>
            </p:cNvPicPr>
            <p:nvPr/>
          </p:nvPicPr>
          <p:blipFill>
            <a:blip r:embed="rId19">
              <a:extLst/>
            </a:blip>
            <a:stretch>
              <a:fillRect/>
            </a:stretch>
          </p:blipFill>
          <p:spPr>
            <a:xfrm>
              <a:off x="2457482" y="-28291"/>
              <a:ext cx="311635" cy="108900"/>
            </a:xfrm>
            <a:prstGeom prst="rect">
              <a:avLst/>
            </a:prstGeom>
            <a:effectLst/>
          </p:spPr>
        </p:pic>
        <p:pic>
          <p:nvPicPr>
            <p:cNvPr id="1863" name="Linea Forma" descr="Linea Forma"/>
            <p:cNvPicPr>
              <a:picLocks noChangeAspect="0"/>
            </p:cNvPicPr>
            <p:nvPr/>
          </p:nvPicPr>
          <p:blipFill>
            <a:blip r:embed="rId20">
              <a:extLst/>
            </a:blip>
            <a:stretch>
              <a:fillRect/>
            </a:stretch>
          </p:blipFill>
          <p:spPr>
            <a:xfrm>
              <a:off x="2492225" y="24028"/>
              <a:ext cx="263813" cy="316373"/>
            </a:xfrm>
            <a:prstGeom prst="rect">
              <a:avLst/>
            </a:prstGeom>
            <a:effectLst/>
          </p:spPr>
        </p:pic>
        <p:pic>
          <p:nvPicPr>
            <p:cNvPr id="1865" name="Linea Forma" descr="Linea Forma"/>
            <p:cNvPicPr>
              <a:picLocks noChangeAspect="0"/>
            </p:cNvPicPr>
            <p:nvPr/>
          </p:nvPicPr>
          <p:blipFill>
            <a:blip r:embed="rId21">
              <a:extLst/>
            </a:blip>
            <a:stretch>
              <a:fillRect/>
            </a:stretch>
          </p:blipFill>
          <p:spPr>
            <a:xfrm>
              <a:off x="2418243" y="92696"/>
              <a:ext cx="337795" cy="144870"/>
            </a:xfrm>
            <a:prstGeom prst="rect">
              <a:avLst/>
            </a:prstGeom>
            <a:effectLst/>
          </p:spPr>
        </p:pic>
        <p:pic>
          <p:nvPicPr>
            <p:cNvPr id="1867" name="Linea Forma" descr="Linea Forma"/>
            <p:cNvPicPr>
              <a:picLocks noChangeAspect="0"/>
            </p:cNvPicPr>
            <p:nvPr/>
          </p:nvPicPr>
          <p:blipFill>
            <a:blip r:embed="rId22">
              <a:extLst/>
            </a:blip>
            <a:stretch>
              <a:fillRect/>
            </a:stretch>
          </p:blipFill>
          <p:spPr>
            <a:xfrm>
              <a:off x="2756176" y="-31289"/>
              <a:ext cx="297424" cy="334393"/>
            </a:xfrm>
            <a:prstGeom prst="rect">
              <a:avLst/>
            </a:prstGeom>
            <a:effectLst/>
          </p:spPr>
        </p:pic>
        <p:pic>
          <p:nvPicPr>
            <p:cNvPr id="1869" name="Linea Forma" descr="Linea Forma"/>
            <p:cNvPicPr>
              <a:picLocks noChangeAspect="0"/>
            </p:cNvPicPr>
            <p:nvPr/>
          </p:nvPicPr>
          <p:blipFill>
            <a:blip r:embed="rId23">
              <a:extLst/>
            </a:blip>
            <a:stretch>
              <a:fillRect/>
            </a:stretch>
          </p:blipFill>
          <p:spPr>
            <a:xfrm>
              <a:off x="3029718" y="-2131"/>
              <a:ext cx="138329" cy="352554"/>
            </a:xfrm>
            <a:prstGeom prst="rect">
              <a:avLst/>
            </a:prstGeom>
            <a:effectLst/>
          </p:spPr>
        </p:pic>
        <p:pic>
          <p:nvPicPr>
            <p:cNvPr id="1871" name="Linea Forma" descr="Linea Forma"/>
            <p:cNvPicPr>
              <a:picLocks noChangeAspect="0"/>
            </p:cNvPicPr>
            <p:nvPr/>
          </p:nvPicPr>
          <p:blipFill>
            <a:blip r:embed="rId24">
              <a:extLst/>
            </a:blip>
            <a:stretch>
              <a:fillRect/>
            </a:stretch>
          </p:blipFill>
          <p:spPr>
            <a:xfrm>
              <a:off x="3044809" y="-13031"/>
              <a:ext cx="263033" cy="207069"/>
            </a:xfrm>
            <a:prstGeom prst="rect">
              <a:avLst/>
            </a:prstGeom>
            <a:effectLst/>
          </p:spPr>
        </p:pic>
        <p:pic>
          <p:nvPicPr>
            <p:cNvPr id="1873" name="Linea Forma" descr="Linea Forma"/>
            <p:cNvPicPr>
              <a:picLocks noChangeAspect="0"/>
            </p:cNvPicPr>
            <p:nvPr/>
          </p:nvPicPr>
          <p:blipFill>
            <a:blip r:embed="rId25">
              <a:extLst/>
            </a:blip>
            <a:stretch>
              <a:fillRect/>
            </a:stretch>
          </p:blipFill>
          <p:spPr>
            <a:xfrm>
              <a:off x="3332488" y="-21751"/>
              <a:ext cx="120042" cy="329526"/>
            </a:xfrm>
            <a:prstGeom prst="rect">
              <a:avLst/>
            </a:prstGeom>
            <a:effectLst/>
          </p:spPr>
        </p:pic>
        <p:pic>
          <p:nvPicPr>
            <p:cNvPr id="1875" name="Linea Linea" descr="Linea Linea"/>
            <p:cNvPicPr>
              <a:picLocks noChangeAspect="0"/>
            </p:cNvPicPr>
            <p:nvPr/>
          </p:nvPicPr>
          <p:blipFill>
            <a:blip r:embed="rId26">
              <a:extLst/>
            </a:blip>
            <a:stretch>
              <a:fillRect/>
            </a:stretch>
          </p:blipFill>
          <p:spPr>
            <a:xfrm>
              <a:off x="3302260" y="-96959"/>
              <a:ext cx="152401" cy="76201"/>
            </a:xfrm>
            <a:prstGeom prst="rect">
              <a:avLst/>
            </a:prstGeom>
            <a:effectLst/>
          </p:spPr>
        </p:pic>
        <p:pic>
          <p:nvPicPr>
            <p:cNvPr id="1877" name="Linea Forma" descr="Linea Forma"/>
            <p:cNvPicPr>
              <a:picLocks noChangeAspect="0"/>
            </p:cNvPicPr>
            <p:nvPr/>
          </p:nvPicPr>
          <p:blipFill>
            <a:blip r:embed="rId27">
              <a:extLst/>
            </a:blip>
            <a:stretch>
              <a:fillRect/>
            </a:stretch>
          </p:blipFill>
          <p:spPr>
            <a:xfrm>
              <a:off x="3477128" y="-12564"/>
              <a:ext cx="263066" cy="309909"/>
            </a:xfrm>
            <a:prstGeom prst="rect">
              <a:avLst/>
            </a:prstGeom>
            <a:effectLst/>
          </p:spPr>
        </p:pic>
        <p:pic>
          <p:nvPicPr>
            <p:cNvPr id="1879" name="Linea Forma" descr="Linea Forma"/>
            <p:cNvPicPr>
              <a:picLocks noChangeAspect="0"/>
            </p:cNvPicPr>
            <p:nvPr/>
          </p:nvPicPr>
          <p:blipFill>
            <a:blip r:embed="rId28">
              <a:extLst/>
            </a:blip>
            <a:stretch>
              <a:fillRect/>
            </a:stretch>
          </p:blipFill>
          <p:spPr>
            <a:xfrm>
              <a:off x="3921588" y="-57720"/>
              <a:ext cx="345152" cy="379213"/>
            </a:xfrm>
            <a:prstGeom prst="rect">
              <a:avLst/>
            </a:prstGeom>
            <a:effectLst/>
          </p:spPr>
        </p:pic>
        <p:pic>
          <p:nvPicPr>
            <p:cNvPr id="1881" name="Linea Linea" descr="Linea Linea"/>
            <p:cNvPicPr>
              <a:picLocks noChangeAspect="0"/>
            </p:cNvPicPr>
            <p:nvPr/>
          </p:nvPicPr>
          <p:blipFill>
            <a:blip r:embed="rId26">
              <a:extLst/>
            </a:blip>
            <a:stretch>
              <a:fillRect/>
            </a:stretch>
          </p:blipFill>
          <p:spPr>
            <a:xfrm>
              <a:off x="4142629" y="10948"/>
              <a:ext cx="152401" cy="76201"/>
            </a:xfrm>
            <a:prstGeom prst="rect">
              <a:avLst/>
            </a:prstGeom>
            <a:effectLst/>
          </p:spPr>
        </p:pic>
        <p:pic>
          <p:nvPicPr>
            <p:cNvPr id="1883" name="Linea Forma" descr="Linea Forma"/>
            <p:cNvPicPr>
              <a:picLocks noChangeAspect="0"/>
            </p:cNvPicPr>
            <p:nvPr/>
          </p:nvPicPr>
          <p:blipFill>
            <a:blip r:embed="rId29">
              <a:extLst/>
            </a:blip>
            <a:stretch>
              <a:fillRect/>
            </a:stretch>
          </p:blipFill>
          <p:spPr>
            <a:xfrm>
              <a:off x="-168820" y="495885"/>
              <a:ext cx="502386" cy="335254"/>
            </a:xfrm>
            <a:prstGeom prst="rect">
              <a:avLst/>
            </a:prstGeom>
            <a:effectLst/>
          </p:spPr>
        </p:pic>
        <p:pic>
          <p:nvPicPr>
            <p:cNvPr id="1885" name="Linea Forma" descr="Linea Forma"/>
            <p:cNvPicPr>
              <a:picLocks noChangeAspect="0"/>
            </p:cNvPicPr>
            <p:nvPr/>
          </p:nvPicPr>
          <p:blipFill>
            <a:blip r:embed="rId30">
              <a:extLst/>
            </a:blip>
            <a:stretch>
              <a:fillRect/>
            </a:stretch>
          </p:blipFill>
          <p:spPr>
            <a:xfrm>
              <a:off x="319092" y="478547"/>
              <a:ext cx="294680" cy="351118"/>
            </a:xfrm>
            <a:prstGeom prst="rect">
              <a:avLst/>
            </a:prstGeom>
            <a:effectLst/>
          </p:spPr>
        </p:pic>
        <p:pic>
          <p:nvPicPr>
            <p:cNvPr id="1887" name="Linea Forma" descr="Linea Forma"/>
            <p:cNvPicPr>
              <a:picLocks noChangeAspect="0"/>
            </p:cNvPicPr>
            <p:nvPr/>
          </p:nvPicPr>
          <p:blipFill>
            <a:blip r:embed="rId31">
              <a:extLst/>
            </a:blip>
            <a:stretch>
              <a:fillRect/>
            </a:stretch>
          </p:blipFill>
          <p:spPr>
            <a:xfrm>
              <a:off x="639895" y="507352"/>
              <a:ext cx="271909" cy="290214"/>
            </a:xfrm>
            <a:prstGeom prst="rect">
              <a:avLst/>
            </a:prstGeom>
            <a:effectLst/>
          </p:spPr>
        </p:pic>
        <p:pic>
          <p:nvPicPr>
            <p:cNvPr id="1889" name="Linea Forma" descr="Linea Forma"/>
            <p:cNvPicPr>
              <a:picLocks noChangeAspect="0"/>
            </p:cNvPicPr>
            <p:nvPr/>
          </p:nvPicPr>
          <p:blipFill>
            <a:blip r:embed="rId32">
              <a:extLst/>
            </a:blip>
            <a:stretch>
              <a:fillRect/>
            </a:stretch>
          </p:blipFill>
          <p:spPr>
            <a:xfrm>
              <a:off x="927649" y="492716"/>
              <a:ext cx="229399" cy="102167"/>
            </a:xfrm>
            <a:prstGeom prst="rect">
              <a:avLst/>
            </a:prstGeom>
            <a:effectLst/>
          </p:spPr>
        </p:pic>
        <p:pic>
          <p:nvPicPr>
            <p:cNvPr id="1891" name="Linea Forma" descr="Linea Forma"/>
            <p:cNvPicPr>
              <a:picLocks noChangeAspect="0"/>
            </p:cNvPicPr>
            <p:nvPr/>
          </p:nvPicPr>
          <p:blipFill>
            <a:blip r:embed="rId33">
              <a:extLst/>
            </a:blip>
            <a:stretch>
              <a:fillRect/>
            </a:stretch>
          </p:blipFill>
          <p:spPr>
            <a:xfrm>
              <a:off x="878521" y="560639"/>
              <a:ext cx="258907" cy="277672"/>
            </a:xfrm>
            <a:prstGeom prst="rect">
              <a:avLst/>
            </a:prstGeom>
            <a:effectLst/>
          </p:spPr>
        </p:pic>
        <p:pic>
          <p:nvPicPr>
            <p:cNvPr id="1893" name="Linea Forma" descr="Linea Forma"/>
            <p:cNvPicPr>
              <a:picLocks noChangeAspect="0"/>
            </p:cNvPicPr>
            <p:nvPr/>
          </p:nvPicPr>
          <p:blipFill>
            <a:blip r:embed="rId34">
              <a:extLst/>
            </a:blip>
            <a:stretch>
              <a:fillRect/>
            </a:stretch>
          </p:blipFill>
          <p:spPr>
            <a:xfrm>
              <a:off x="894461" y="619153"/>
              <a:ext cx="275666" cy="148139"/>
            </a:xfrm>
            <a:prstGeom prst="rect">
              <a:avLst/>
            </a:prstGeom>
            <a:effectLst/>
          </p:spPr>
        </p:pic>
        <p:pic>
          <p:nvPicPr>
            <p:cNvPr id="1895" name="Linea Forma" descr="Linea Forma"/>
            <p:cNvPicPr>
              <a:picLocks noChangeAspect="0"/>
            </p:cNvPicPr>
            <p:nvPr/>
          </p:nvPicPr>
          <p:blipFill>
            <a:blip r:embed="rId35">
              <a:extLst/>
            </a:blip>
            <a:stretch>
              <a:fillRect/>
            </a:stretch>
          </p:blipFill>
          <p:spPr>
            <a:xfrm>
              <a:off x="1182214" y="502750"/>
              <a:ext cx="301825" cy="320747"/>
            </a:xfrm>
            <a:prstGeom prst="rect">
              <a:avLst/>
            </a:prstGeom>
            <a:effectLst/>
          </p:spPr>
        </p:pic>
        <p:pic>
          <p:nvPicPr>
            <p:cNvPr id="1897" name="Linea Forma" descr="Linea Forma"/>
            <p:cNvPicPr>
              <a:picLocks noChangeAspect="0"/>
            </p:cNvPicPr>
            <p:nvPr/>
          </p:nvPicPr>
          <p:blipFill>
            <a:blip r:embed="rId36">
              <a:extLst/>
            </a:blip>
            <a:stretch>
              <a:fillRect/>
            </a:stretch>
          </p:blipFill>
          <p:spPr>
            <a:xfrm>
              <a:off x="1210265" y="556329"/>
              <a:ext cx="345713" cy="243663"/>
            </a:xfrm>
            <a:prstGeom prst="rect">
              <a:avLst/>
            </a:prstGeom>
            <a:effectLst/>
          </p:spPr>
        </p:pic>
        <p:pic>
          <p:nvPicPr>
            <p:cNvPr id="1899" name="Linea Linea" descr="Linea Linea"/>
            <p:cNvPicPr>
              <a:picLocks noChangeAspect="0"/>
            </p:cNvPicPr>
            <p:nvPr/>
          </p:nvPicPr>
          <p:blipFill>
            <a:blip r:embed="rId26">
              <a:extLst/>
            </a:blip>
            <a:stretch>
              <a:fillRect/>
            </a:stretch>
          </p:blipFill>
          <p:spPr>
            <a:xfrm>
              <a:off x="1448217" y="472007"/>
              <a:ext cx="152401" cy="76201"/>
            </a:xfrm>
            <a:prstGeom prst="rect">
              <a:avLst/>
            </a:prstGeom>
            <a:effectLst/>
          </p:spPr>
        </p:pic>
        <p:pic>
          <p:nvPicPr>
            <p:cNvPr id="1901" name="Linea Forma" descr="Linea Forma"/>
            <p:cNvPicPr>
              <a:picLocks noChangeAspect="0"/>
            </p:cNvPicPr>
            <p:nvPr/>
          </p:nvPicPr>
          <p:blipFill>
            <a:blip r:embed="rId37">
              <a:extLst/>
            </a:blip>
            <a:stretch>
              <a:fillRect/>
            </a:stretch>
          </p:blipFill>
          <p:spPr>
            <a:xfrm>
              <a:off x="1584276" y="517503"/>
              <a:ext cx="268570" cy="293828"/>
            </a:xfrm>
            <a:prstGeom prst="rect">
              <a:avLst/>
            </a:prstGeom>
            <a:effectLst/>
          </p:spPr>
        </p:pic>
        <p:pic>
          <p:nvPicPr>
            <p:cNvPr id="1903" name="Linea Forma" descr="Linea Forma"/>
            <p:cNvPicPr>
              <a:picLocks noChangeAspect="0"/>
            </p:cNvPicPr>
            <p:nvPr/>
          </p:nvPicPr>
          <p:blipFill>
            <a:blip r:embed="rId38">
              <a:extLst/>
            </a:blip>
            <a:stretch>
              <a:fillRect/>
            </a:stretch>
          </p:blipFill>
          <p:spPr>
            <a:xfrm>
              <a:off x="1847504" y="488356"/>
              <a:ext cx="294542" cy="303016"/>
            </a:xfrm>
            <a:prstGeom prst="rect">
              <a:avLst/>
            </a:prstGeom>
            <a:effectLst/>
          </p:spPr>
        </p:pic>
        <p:pic>
          <p:nvPicPr>
            <p:cNvPr id="1905" name="Linea Forma" descr="Linea Forma"/>
            <p:cNvPicPr>
              <a:picLocks noChangeAspect="0"/>
            </p:cNvPicPr>
            <p:nvPr/>
          </p:nvPicPr>
          <p:blipFill>
            <a:blip r:embed="rId39">
              <a:extLst/>
            </a:blip>
            <a:stretch>
              <a:fillRect/>
            </a:stretch>
          </p:blipFill>
          <p:spPr>
            <a:xfrm>
              <a:off x="2166460" y="481817"/>
              <a:ext cx="259316" cy="92550"/>
            </a:xfrm>
            <a:prstGeom prst="rect">
              <a:avLst/>
            </a:prstGeom>
            <a:effectLst/>
          </p:spPr>
        </p:pic>
        <p:pic>
          <p:nvPicPr>
            <p:cNvPr id="1907" name="Linea Forma" descr="Linea Forma"/>
            <p:cNvPicPr>
              <a:picLocks noChangeAspect="0"/>
            </p:cNvPicPr>
            <p:nvPr/>
          </p:nvPicPr>
          <p:blipFill>
            <a:blip r:embed="rId40">
              <a:extLst/>
            </a:blip>
            <a:stretch>
              <a:fillRect/>
            </a:stretch>
          </p:blipFill>
          <p:spPr>
            <a:xfrm>
              <a:off x="2081929" y="560295"/>
              <a:ext cx="320958" cy="230023"/>
            </a:xfrm>
            <a:prstGeom prst="rect">
              <a:avLst/>
            </a:prstGeom>
            <a:effectLst/>
          </p:spPr>
        </p:pic>
        <p:pic>
          <p:nvPicPr>
            <p:cNvPr id="1909" name="Linea Forma" descr="Linea Forma"/>
            <p:cNvPicPr>
              <a:picLocks noChangeAspect="0"/>
            </p:cNvPicPr>
            <p:nvPr/>
          </p:nvPicPr>
          <p:blipFill>
            <a:blip r:embed="rId41">
              <a:extLst/>
            </a:blip>
            <a:stretch>
              <a:fillRect/>
            </a:stretch>
          </p:blipFill>
          <p:spPr>
            <a:xfrm>
              <a:off x="2080545" y="583184"/>
              <a:ext cx="263483" cy="105630"/>
            </a:xfrm>
            <a:prstGeom prst="rect">
              <a:avLst/>
            </a:prstGeom>
            <a:effectLst/>
          </p:spPr>
        </p:pic>
        <p:pic>
          <p:nvPicPr>
            <p:cNvPr id="1911" name="Linea Forma" descr="Linea Forma"/>
            <p:cNvPicPr>
              <a:picLocks noChangeAspect="0"/>
            </p:cNvPicPr>
            <p:nvPr/>
          </p:nvPicPr>
          <p:blipFill>
            <a:blip r:embed="rId42">
              <a:extLst/>
            </a:blip>
            <a:stretch>
              <a:fillRect/>
            </a:stretch>
          </p:blipFill>
          <p:spPr>
            <a:xfrm>
              <a:off x="2103072" y="493615"/>
              <a:ext cx="136319" cy="97102"/>
            </a:xfrm>
            <a:prstGeom prst="rect">
              <a:avLst/>
            </a:prstGeom>
            <a:effectLst/>
          </p:spPr>
        </p:pic>
        <p:pic>
          <p:nvPicPr>
            <p:cNvPr id="1913" name="Linea Forma" descr="Linea Forma"/>
            <p:cNvPicPr>
              <a:picLocks noChangeAspect="0"/>
            </p:cNvPicPr>
            <p:nvPr/>
          </p:nvPicPr>
          <p:blipFill>
            <a:blip r:embed="rId43">
              <a:extLst/>
            </a:blip>
            <a:stretch>
              <a:fillRect/>
            </a:stretch>
          </p:blipFill>
          <p:spPr>
            <a:xfrm>
              <a:off x="2674274" y="453644"/>
              <a:ext cx="357943" cy="318919"/>
            </a:xfrm>
            <a:prstGeom prst="rect">
              <a:avLst/>
            </a:prstGeom>
            <a:effectLst/>
          </p:spPr>
        </p:pic>
        <p:pic>
          <p:nvPicPr>
            <p:cNvPr id="1915" name="Linea Forma" descr="Linea Forma"/>
            <p:cNvPicPr>
              <a:picLocks noChangeAspect="0"/>
            </p:cNvPicPr>
            <p:nvPr/>
          </p:nvPicPr>
          <p:blipFill>
            <a:blip r:embed="rId44">
              <a:extLst/>
            </a:blip>
            <a:stretch>
              <a:fillRect/>
            </a:stretch>
          </p:blipFill>
          <p:spPr>
            <a:xfrm>
              <a:off x="2987678" y="443454"/>
              <a:ext cx="105161" cy="347310"/>
            </a:xfrm>
            <a:prstGeom prst="rect">
              <a:avLst/>
            </a:prstGeom>
            <a:effectLst/>
          </p:spPr>
        </p:pic>
        <p:pic>
          <p:nvPicPr>
            <p:cNvPr id="1917" name="Linea Forma" descr="Linea Forma"/>
            <p:cNvPicPr>
              <a:picLocks noChangeAspect="0"/>
            </p:cNvPicPr>
            <p:nvPr/>
          </p:nvPicPr>
          <p:blipFill>
            <a:blip r:embed="rId45">
              <a:extLst/>
            </a:blip>
            <a:stretch>
              <a:fillRect/>
            </a:stretch>
          </p:blipFill>
          <p:spPr>
            <a:xfrm>
              <a:off x="2963154" y="449928"/>
              <a:ext cx="257529" cy="203847"/>
            </a:xfrm>
            <a:prstGeom prst="rect">
              <a:avLst/>
            </a:prstGeom>
            <a:effectLst/>
          </p:spPr>
        </p:pic>
        <p:pic>
          <p:nvPicPr>
            <p:cNvPr id="1919" name="Linea Forma" descr="Linea Forma"/>
            <p:cNvPicPr>
              <a:picLocks noChangeAspect="0"/>
            </p:cNvPicPr>
            <p:nvPr/>
          </p:nvPicPr>
          <p:blipFill>
            <a:blip r:embed="rId46">
              <a:extLst/>
            </a:blip>
            <a:stretch>
              <a:fillRect/>
            </a:stretch>
          </p:blipFill>
          <p:spPr>
            <a:xfrm>
              <a:off x="3167082" y="495244"/>
              <a:ext cx="313780" cy="286048"/>
            </a:xfrm>
            <a:prstGeom prst="rect">
              <a:avLst/>
            </a:prstGeom>
            <a:effectLst/>
          </p:spPr>
        </p:pic>
        <p:pic>
          <p:nvPicPr>
            <p:cNvPr id="1921" name="Linea Forma" descr="Linea Forma"/>
            <p:cNvPicPr>
              <a:picLocks noChangeAspect="0"/>
            </p:cNvPicPr>
            <p:nvPr/>
          </p:nvPicPr>
          <p:blipFill>
            <a:blip r:embed="rId47">
              <a:extLst/>
            </a:blip>
            <a:stretch>
              <a:fillRect/>
            </a:stretch>
          </p:blipFill>
          <p:spPr>
            <a:xfrm>
              <a:off x="3534376" y="465467"/>
              <a:ext cx="503470" cy="315035"/>
            </a:xfrm>
            <a:prstGeom prst="rect">
              <a:avLst/>
            </a:prstGeom>
            <a:effectLst/>
          </p:spPr>
        </p:pic>
        <p:pic>
          <p:nvPicPr>
            <p:cNvPr id="1923" name="Linea Forma" descr="Linea Forma"/>
            <p:cNvPicPr>
              <a:picLocks noChangeAspect="0"/>
            </p:cNvPicPr>
            <p:nvPr/>
          </p:nvPicPr>
          <p:blipFill>
            <a:blip r:embed="rId48">
              <a:extLst/>
            </a:blip>
            <a:stretch>
              <a:fillRect/>
            </a:stretch>
          </p:blipFill>
          <p:spPr>
            <a:xfrm>
              <a:off x="3806277" y="514516"/>
              <a:ext cx="113851" cy="249506"/>
            </a:xfrm>
            <a:prstGeom prst="rect">
              <a:avLst/>
            </a:prstGeom>
            <a:effectLst/>
          </p:spPr>
        </p:pic>
        <p:pic>
          <p:nvPicPr>
            <p:cNvPr id="1925" name="Linea Forma" descr="Linea Forma"/>
            <p:cNvPicPr>
              <a:picLocks noChangeAspect="0"/>
            </p:cNvPicPr>
            <p:nvPr/>
          </p:nvPicPr>
          <p:blipFill>
            <a:blip r:embed="rId49">
              <a:extLst/>
            </a:blip>
            <a:stretch>
              <a:fillRect/>
            </a:stretch>
          </p:blipFill>
          <p:spPr>
            <a:xfrm>
              <a:off x="3945295" y="440398"/>
              <a:ext cx="341065" cy="336704"/>
            </a:xfrm>
            <a:prstGeom prst="rect">
              <a:avLst/>
            </a:prstGeom>
            <a:effectLst/>
          </p:spPr>
        </p:pic>
        <p:pic>
          <p:nvPicPr>
            <p:cNvPr id="1927" name="Linea Forma" descr="Linea Forma"/>
            <p:cNvPicPr>
              <a:picLocks noChangeAspect="0"/>
            </p:cNvPicPr>
            <p:nvPr/>
          </p:nvPicPr>
          <p:blipFill>
            <a:blip r:embed="rId50">
              <a:extLst/>
            </a:blip>
            <a:stretch>
              <a:fillRect/>
            </a:stretch>
          </p:blipFill>
          <p:spPr>
            <a:xfrm>
              <a:off x="4013963" y="583184"/>
              <a:ext cx="285476" cy="118710"/>
            </a:xfrm>
            <a:prstGeom prst="rect">
              <a:avLst/>
            </a:prstGeom>
            <a:effectLst/>
          </p:spPr>
        </p:pic>
        <p:pic>
          <p:nvPicPr>
            <p:cNvPr id="1929" name="Linea Forma" descr="Linea Forma"/>
            <p:cNvPicPr>
              <a:picLocks noChangeAspect="0"/>
            </p:cNvPicPr>
            <p:nvPr/>
          </p:nvPicPr>
          <p:blipFill>
            <a:blip r:embed="rId51">
              <a:extLst/>
            </a:blip>
            <a:stretch>
              <a:fillRect/>
            </a:stretch>
          </p:blipFill>
          <p:spPr>
            <a:xfrm>
              <a:off x="4254396" y="458687"/>
              <a:ext cx="297717" cy="310973"/>
            </a:xfrm>
            <a:prstGeom prst="rect">
              <a:avLst/>
            </a:prstGeom>
            <a:effectLst/>
          </p:spPr>
        </p:pic>
        <p:pic>
          <p:nvPicPr>
            <p:cNvPr id="1931" name="Linea Forma" descr="Linea Forma"/>
            <p:cNvPicPr>
              <a:picLocks noChangeAspect="0"/>
            </p:cNvPicPr>
            <p:nvPr/>
          </p:nvPicPr>
          <p:blipFill>
            <a:blip r:embed="rId52">
              <a:extLst/>
            </a:blip>
            <a:stretch>
              <a:fillRect/>
            </a:stretch>
          </p:blipFill>
          <p:spPr>
            <a:xfrm>
              <a:off x="4576390" y="455657"/>
              <a:ext cx="259316" cy="102361"/>
            </a:xfrm>
            <a:prstGeom prst="rect">
              <a:avLst/>
            </a:prstGeom>
            <a:effectLst/>
          </p:spPr>
        </p:pic>
        <p:pic>
          <p:nvPicPr>
            <p:cNvPr id="1933" name="Linea Forma" descr="Linea Forma"/>
            <p:cNvPicPr>
              <a:picLocks noChangeAspect="0"/>
            </p:cNvPicPr>
            <p:nvPr/>
          </p:nvPicPr>
          <p:blipFill>
            <a:blip r:embed="rId53">
              <a:extLst/>
            </a:blip>
            <a:stretch>
              <a:fillRect/>
            </a:stretch>
          </p:blipFill>
          <p:spPr>
            <a:xfrm>
              <a:off x="4540959" y="494896"/>
              <a:ext cx="235888" cy="251274"/>
            </a:xfrm>
            <a:prstGeom prst="rect">
              <a:avLst/>
            </a:prstGeom>
            <a:effectLst/>
          </p:spPr>
        </p:pic>
        <p:pic>
          <p:nvPicPr>
            <p:cNvPr id="1935" name="Linea Forma" descr="Linea Forma"/>
            <p:cNvPicPr>
              <a:picLocks noChangeAspect="0"/>
            </p:cNvPicPr>
            <p:nvPr/>
          </p:nvPicPr>
          <p:blipFill>
            <a:blip r:embed="rId54">
              <a:extLst/>
            </a:blip>
            <a:stretch>
              <a:fillRect/>
            </a:stretch>
          </p:blipFill>
          <p:spPr>
            <a:xfrm>
              <a:off x="4510991" y="537405"/>
              <a:ext cx="256047" cy="115440"/>
            </a:xfrm>
            <a:prstGeom prst="rect">
              <a:avLst/>
            </a:prstGeom>
            <a:effectLst/>
          </p:spPr>
        </p:pic>
        <p:pic>
          <p:nvPicPr>
            <p:cNvPr id="1937" name="Linea Forma" descr="Linea Forma"/>
            <p:cNvPicPr>
              <a:picLocks noChangeAspect="0"/>
            </p:cNvPicPr>
            <p:nvPr/>
          </p:nvPicPr>
          <p:blipFill>
            <a:blip r:embed="rId55">
              <a:extLst/>
            </a:blip>
            <a:stretch>
              <a:fillRect/>
            </a:stretch>
          </p:blipFill>
          <p:spPr>
            <a:xfrm>
              <a:off x="4815094" y="402248"/>
              <a:ext cx="320473" cy="424789"/>
            </a:xfrm>
            <a:prstGeom prst="rect">
              <a:avLst/>
            </a:prstGeom>
            <a:effectLst/>
          </p:spPr>
        </p:pic>
        <p:pic>
          <p:nvPicPr>
            <p:cNvPr id="1939" name="Linea Forma" descr="Linea Forma"/>
            <p:cNvPicPr>
              <a:picLocks noChangeAspect="0"/>
            </p:cNvPicPr>
            <p:nvPr/>
          </p:nvPicPr>
          <p:blipFill>
            <a:blip r:embed="rId56">
              <a:extLst/>
            </a:blip>
            <a:stretch>
              <a:fillRect/>
            </a:stretch>
          </p:blipFill>
          <p:spPr>
            <a:xfrm>
              <a:off x="4800755" y="623924"/>
              <a:ext cx="332514" cy="94320"/>
            </a:xfrm>
            <a:prstGeom prst="rect">
              <a:avLst/>
            </a:prstGeom>
            <a:effectLst/>
          </p:spPr>
        </p:pic>
        <p:pic>
          <p:nvPicPr>
            <p:cNvPr id="1941" name="Linea Forma" descr="Linea Forma"/>
            <p:cNvPicPr>
              <a:picLocks noChangeAspect="0"/>
            </p:cNvPicPr>
            <p:nvPr/>
          </p:nvPicPr>
          <p:blipFill>
            <a:blip r:embed="rId57">
              <a:extLst/>
            </a:blip>
            <a:stretch>
              <a:fillRect/>
            </a:stretch>
          </p:blipFill>
          <p:spPr>
            <a:xfrm>
              <a:off x="4762775" y="638773"/>
              <a:ext cx="102360" cy="184108"/>
            </a:xfrm>
            <a:prstGeom prst="rect">
              <a:avLst/>
            </a:prstGeom>
            <a:effectLst/>
          </p:spPr>
        </p:pic>
      </p:gr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45" name="5. Galleggiamento: &quot;Gli oggetti galleggiano perché sono leggeri&quot;…"/>
          <p:cNvSpPr txBox="1"/>
          <p:nvPr/>
        </p:nvSpPr>
        <p:spPr>
          <a:xfrm>
            <a:off x="774199" y="2339791"/>
            <a:ext cx="6724555" cy="251734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spcBef>
                <a:spcPts val="1400"/>
              </a:spcBef>
              <a:defRPr sz="1800">
                <a:latin typeface="Bodoni SvtyTwo ITC TT-Bold"/>
                <a:ea typeface="Bodoni SvtyTwo ITC TT-Bold"/>
                <a:cs typeface="Bodoni SvtyTwo ITC TT-Bold"/>
                <a:sym typeface="Bodoni SvtyTwo ITC TT-Bold"/>
              </a:defRPr>
            </a:pPr>
            <a:r>
              <a:t>5. Galleggiamento: "Gli oggetti galleggiano perché sono leggeri"</a:t>
            </a:r>
          </a:p>
          <a:p>
            <a:pPr marL="240631" indent="-240631" algn="l" defTabSz="457200">
              <a:buSzPct val="100000"/>
              <a:buChar char="•"/>
              <a:defRPr sz="1800">
                <a:latin typeface="Bodoni SvtyTwo ITC TT-Book"/>
                <a:ea typeface="Bodoni SvtyTwo ITC TT-Book"/>
                <a:cs typeface="Bodoni SvtyTwo ITC TT-Book"/>
                <a:sym typeface="Bodoni SvtyTwo ITC TT-Book"/>
              </a:defRPr>
            </a:pPr>
            <a:r>
              <a:rPr>
                <a:latin typeface="Bodoni SvtyTwo ITC TT-Bold"/>
                <a:ea typeface="Bodoni SvtyTwo ITC TT-Bold"/>
                <a:cs typeface="Bodoni SvtyTwo ITC TT-Bold"/>
                <a:sym typeface="Bodoni SvtyTwo ITC TT-Bold"/>
              </a:rPr>
              <a:t>Origine della concezione spontanea</a:t>
            </a:r>
            <a:r>
              <a:t>: Oggetti “leggeri” come legno o plastica galleggiano, mentre oggetti “pesanti” come pietre affondano, portando alla falsa correlazione tra peso e galleggiamento.</a:t>
            </a:r>
          </a:p>
          <a:p>
            <a:pPr marL="240631" indent="-240631" algn="l" defTabSz="457200">
              <a:buSzPct val="100000"/>
              <a:buChar char="•"/>
              <a:defRPr sz="1800">
                <a:latin typeface="Bodoni SvtyTwo ITC TT-Book"/>
                <a:ea typeface="Bodoni SvtyTwo ITC TT-Book"/>
                <a:cs typeface="Bodoni SvtyTwo ITC TT-Book"/>
                <a:sym typeface="Bodoni SvtyTwo ITC TT-Book"/>
              </a:defRPr>
            </a:pPr>
            <a:r>
              <a:rPr>
                <a:latin typeface="Bodoni SvtyTwo ITC TT-Bold"/>
                <a:ea typeface="Bodoni SvtyTwo ITC TT-Bold"/>
                <a:cs typeface="Bodoni SvtyTwo ITC TT-Bold"/>
                <a:sym typeface="Bodoni SvtyTwo ITC TT-Bold"/>
              </a:rPr>
              <a:t>Punto di vista scientifico</a:t>
            </a:r>
            <a:r>
              <a:t>: Il galleggiamento dipende dalla densità dell'oggetto rispetto al fluido in cui è immerso. Un oggetto galleggia se la sua densità è inferiore a quella del fluido, indipendentemente dal peso.</a:t>
            </a:r>
          </a:p>
        </p:txBody>
      </p:sp>
      <p:grpSp>
        <p:nvGrpSpPr>
          <p:cNvPr id="2062" name="Disegno"/>
          <p:cNvGrpSpPr/>
          <p:nvPr/>
        </p:nvGrpSpPr>
        <p:grpSpPr>
          <a:xfrm>
            <a:off x="765742" y="468737"/>
            <a:ext cx="5304387" cy="935270"/>
            <a:chOff x="-168819" y="-96958"/>
            <a:chExt cx="5304386" cy="935268"/>
          </a:xfrm>
        </p:grpSpPr>
        <p:pic>
          <p:nvPicPr>
            <p:cNvPr id="1946" name="Linea Forma" descr="Linea Forma"/>
            <p:cNvPicPr>
              <a:picLocks noChangeAspect="0"/>
            </p:cNvPicPr>
            <p:nvPr/>
          </p:nvPicPr>
          <p:blipFill>
            <a:blip r:embed="rId2">
              <a:extLst/>
            </a:blip>
            <a:stretch>
              <a:fillRect/>
            </a:stretch>
          </p:blipFill>
          <p:spPr>
            <a:xfrm>
              <a:off x="-167366" y="-43759"/>
              <a:ext cx="313897" cy="379901"/>
            </a:xfrm>
            <a:prstGeom prst="rect">
              <a:avLst/>
            </a:prstGeom>
            <a:effectLst/>
          </p:spPr>
        </p:pic>
        <p:pic>
          <p:nvPicPr>
            <p:cNvPr id="1948" name="Linea Forma" descr="Linea Forma"/>
            <p:cNvPicPr>
              <a:picLocks noChangeAspect="0"/>
            </p:cNvPicPr>
            <p:nvPr/>
          </p:nvPicPr>
          <p:blipFill>
            <a:blip r:embed="rId3">
              <a:extLst/>
            </a:blip>
            <a:stretch>
              <a:fillRect/>
            </a:stretch>
          </p:blipFill>
          <p:spPr>
            <a:xfrm>
              <a:off x="-30926" y="122126"/>
              <a:ext cx="141600" cy="362363"/>
            </a:xfrm>
            <a:prstGeom prst="rect">
              <a:avLst/>
            </a:prstGeom>
            <a:effectLst/>
          </p:spPr>
        </p:pic>
        <p:pic>
          <p:nvPicPr>
            <p:cNvPr id="1950" name="Linea Forma" descr="Linea Forma"/>
            <p:cNvPicPr>
              <a:picLocks noChangeAspect="0"/>
            </p:cNvPicPr>
            <p:nvPr/>
          </p:nvPicPr>
          <p:blipFill>
            <a:blip r:embed="rId4">
              <a:extLst/>
            </a:blip>
            <a:stretch>
              <a:fillRect/>
            </a:stretch>
          </p:blipFill>
          <p:spPr>
            <a:xfrm>
              <a:off x="120367" y="27298"/>
              <a:ext cx="238570" cy="322474"/>
            </a:xfrm>
            <a:prstGeom prst="rect">
              <a:avLst/>
            </a:prstGeom>
            <a:effectLst/>
          </p:spPr>
        </p:pic>
        <p:pic>
          <p:nvPicPr>
            <p:cNvPr id="1952" name="Linea Forma" descr="Linea Forma"/>
            <p:cNvPicPr>
              <a:picLocks noChangeAspect="0"/>
            </p:cNvPicPr>
            <p:nvPr/>
          </p:nvPicPr>
          <p:blipFill>
            <a:blip r:embed="rId5">
              <a:extLst/>
            </a:blip>
            <a:stretch>
              <a:fillRect/>
            </a:stretch>
          </p:blipFill>
          <p:spPr>
            <a:xfrm>
              <a:off x="338575" y="-881"/>
              <a:ext cx="326895" cy="367063"/>
            </a:xfrm>
            <a:prstGeom prst="rect">
              <a:avLst/>
            </a:prstGeom>
            <a:effectLst/>
          </p:spPr>
        </p:pic>
        <p:pic>
          <p:nvPicPr>
            <p:cNvPr id="1954" name="Linea Forma" descr="Linea Forma"/>
            <p:cNvPicPr>
              <a:picLocks noChangeAspect="0"/>
            </p:cNvPicPr>
            <p:nvPr/>
          </p:nvPicPr>
          <p:blipFill>
            <a:blip r:embed="rId6">
              <a:extLst/>
            </a:blip>
            <a:stretch>
              <a:fillRect/>
            </a:stretch>
          </p:blipFill>
          <p:spPr>
            <a:xfrm>
              <a:off x="417053" y="180984"/>
              <a:ext cx="256047" cy="151409"/>
            </a:xfrm>
            <a:prstGeom prst="rect">
              <a:avLst/>
            </a:prstGeom>
            <a:effectLst/>
          </p:spPr>
        </p:pic>
        <p:pic>
          <p:nvPicPr>
            <p:cNvPr id="1956" name="Linea Forma" descr="Linea Forma"/>
            <p:cNvPicPr>
              <a:picLocks noChangeAspect="0"/>
            </p:cNvPicPr>
            <p:nvPr/>
          </p:nvPicPr>
          <p:blipFill>
            <a:blip r:embed="rId7">
              <a:extLst/>
            </a:blip>
            <a:stretch>
              <a:fillRect/>
            </a:stretch>
          </p:blipFill>
          <p:spPr>
            <a:xfrm>
              <a:off x="636138" y="39157"/>
              <a:ext cx="213537" cy="318357"/>
            </a:xfrm>
            <a:prstGeom prst="rect">
              <a:avLst/>
            </a:prstGeom>
            <a:effectLst/>
          </p:spPr>
        </p:pic>
        <p:pic>
          <p:nvPicPr>
            <p:cNvPr id="1958" name="Linea Forma" descr="Linea Forma"/>
            <p:cNvPicPr>
              <a:picLocks noChangeAspect="0"/>
            </p:cNvPicPr>
            <p:nvPr/>
          </p:nvPicPr>
          <p:blipFill>
            <a:blip r:embed="rId8">
              <a:extLst/>
            </a:blip>
            <a:stretch>
              <a:fillRect/>
            </a:stretch>
          </p:blipFill>
          <p:spPr>
            <a:xfrm>
              <a:off x="817469" y="23113"/>
              <a:ext cx="202242" cy="302737"/>
            </a:xfrm>
            <a:prstGeom prst="rect">
              <a:avLst/>
            </a:prstGeom>
            <a:effectLst/>
          </p:spPr>
        </p:pic>
        <p:pic>
          <p:nvPicPr>
            <p:cNvPr id="1960" name="Linea Forma" descr="Linea Forma"/>
            <p:cNvPicPr>
              <a:picLocks noChangeAspect="0"/>
            </p:cNvPicPr>
            <p:nvPr/>
          </p:nvPicPr>
          <p:blipFill>
            <a:blip r:embed="rId9">
              <a:extLst/>
            </a:blip>
            <a:stretch>
              <a:fillRect/>
            </a:stretch>
          </p:blipFill>
          <p:spPr>
            <a:xfrm>
              <a:off x="1009709" y="24028"/>
              <a:ext cx="111369" cy="305095"/>
            </a:xfrm>
            <a:prstGeom prst="rect">
              <a:avLst/>
            </a:prstGeom>
            <a:effectLst/>
          </p:spPr>
        </p:pic>
        <p:pic>
          <p:nvPicPr>
            <p:cNvPr id="1962" name="Linea Forma" descr="Linea Forma"/>
            <p:cNvPicPr>
              <a:picLocks noChangeAspect="0"/>
            </p:cNvPicPr>
            <p:nvPr/>
          </p:nvPicPr>
          <p:blipFill>
            <a:blip r:embed="rId10">
              <a:extLst/>
            </a:blip>
            <a:stretch>
              <a:fillRect/>
            </a:stretch>
          </p:blipFill>
          <p:spPr>
            <a:xfrm>
              <a:off x="1025258" y="102506"/>
              <a:ext cx="246237" cy="141599"/>
            </a:xfrm>
            <a:prstGeom prst="rect">
              <a:avLst/>
            </a:prstGeom>
            <a:effectLst/>
          </p:spPr>
        </p:pic>
        <p:pic>
          <p:nvPicPr>
            <p:cNvPr id="1964" name="Linea Forma" descr="Linea Forma"/>
            <p:cNvPicPr>
              <a:picLocks noChangeAspect="0"/>
            </p:cNvPicPr>
            <p:nvPr/>
          </p:nvPicPr>
          <p:blipFill>
            <a:blip r:embed="rId11">
              <a:extLst/>
            </a:blip>
            <a:stretch>
              <a:fillRect/>
            </a:stretch>
          </p:blipFill>
          <p:spPr>
            <a:xfrm>
              <a:off x="1159922" y="13918"/>
              <a:ext cx="118113" cy="302126"/>
            </a:xfrm>
            <a:prstGeom prst="rect">
              <a:avLst/>
            </a:prstGeom>
            <a:effectLst/>
          </p:spPr>
        </p:pic>
        <p:pic>
          <p:nvPicPr>
            <p:cNvPr id="1966" name="Linea Forma" descr="Linea Forma"/>
            <p:cNvPicPr>
              <a:picLocks noChangeAspect="0"/>
            </p:cNvPicPr>
            <p:nvPr/>
          </p:nvPicPr>
          <p:blipFill>
            <a:blip r:embed="rId12">
              <a:extLst/>
            </a:blip>
            <a:stretch>
              <a:fillRect/>
            </a:stretch>
          </p:blipFill>
          <p:spPr>
            <a:xfrm>
              <a:off x="1277042" y="-5401"/>
              <a:ext cx="308365" cy="99090"/>
            </a:xfrm>
            <a:prstGeom prst="rect">
              <a:avLst/>
            </a:prstGeom>
            <a:effectLst/>
          </p:spPr>
        </p:pic>
        <p:pic>
          <p:nvPicPr>
            <p:cNvPr id="1968" name="Linea Forma" descr="Linea Forma"/>
            <p:cNvPicPr>
              <a:picLocks noChangeAspect="0"/>
            </p:cNvPicPr>
            <p:nvPr/>
          </p:nvPicPr>
          <p:blipFill>
            <a:blip r:embed="rId13">
              <a:extLst/>
            </a:blip>
            <a:stretch>
              <a:fillRect/>
            </a:stretch>
          </p:blipFill>
          <p:spPr>
            <a:xfrm>
              <a:off x="1313013" y="40378"/>
              <a:ext cx="282204" cy="320582"/>
            </a:xfrm>
            <a:prstGeom prst="rect">
              <a:avLst/>
            </a:prstGeom>
            <a:effectLst/>
          </p:spPr>
        </p:pic>
        <p:pic>
          <p:nvPicPr>
            <p:cNvPr id="1970" name="Linea Linea" descr="Linea Linea"/>
            <p:cNvPicPr>
              <a:picLocks noChangeAspect="0"/>
            </p:cNvPicPr>
            <p:nvPr/>
          </p:nvPicPr>
          <p:blipFill>
            <a:blip r:embed="rId14">
              <a:extLst/>
            </a:blip>
            <a:stretch>
              <a:fillRect/>
            </a:stretch>
          </p:blipFill>
          <p:spPr>
            <a:xfrm>
              <a:off x="1283582" y="154825"/>
              <a:ext cx="197188" cy="108900"/>
            </a:xfrm>
            <a:prstGeom prst="rect">
              <a:avLst/>
            </a:prstGeom>
            <a:effectLst/>
          </p:spPr>
        </p:pic>
        <p:pic>
          <p:nvPicPr>
            <p:cNvPr id="1972" name="Linea Forma" descr="Linea Forma"/>
            <p:cNvPicPr>
              <a:picLocks noChangeAspect="0"/>
            </p:cNvPicPr>
            <p:nvPr/>
          </p:nvPicPr>
          <p:blipFill>
            <a:blip r:embed="rId15">
              <a:extLst/>
            </a:blip>
            <a:stretch>
              <a:fillRect/>
            </a:stretch>
          </p:blipFill>
          <p:spPr>
            <a:xfrm>
              <a:off x="1944105" y="-60990"/>
              <a:ext cx="278936" cy="102360"/>
            </a:xfrm>
            <a:prstGeom prst="rect">
              <a:avLst/>
            </a:prstGeom>
            <a:effectLst/>
          </p:spPr>
        </p:pic>
        <p:pic>
          <p:nvPicPr>
            <p:cNvPr id="1974" name="Linea Forma" descr="Linea Forma"/>
            <p:cNvPicPr>
              <a:picLocks noChangeAspect="0"/>
            </p:cNvPicPr>
            <p:nvPr/>
          </p:nvPicPr>
          <p:blipFill>
            <a:blip r:embed="rId16">
              <a:extLst/>
            </a:blip>
            <a:stretch>
              <a:fillRect/>
            </a:stretch>
          </p:blipFill>
          <p:spPr>
            <a:xfrm>
              <a:off x="1918812" y="27298"/>
              <a:ext cx="271530" cy="261768"/>
            </a:xfrm>
            <a:prstGeom prst="rect">
              <a:avLst/>
            </a:prstGeom>
            <a:effectLst/>
          </p:spPr>
        </p:pic>
        <p:pic>
          <p:nvPicPr>
            <p:cNvPr id="1976" name="Linea Forma" descr="Linea Forma"/>
            <p:cNvPicPr>
              <a:picLocks noChangeAspect="0"/>
            </p:cNvPicPr>
            <p:nvPr/>
          </p:nvPicPr>
          <p:blipFill>
            <a:blip r:embed="rId17">
              <a:extLst/>
            </a:blip>
            <a:stretch>
              <a:fillRect/>
            </a:stretch>
          </p:blipFill>
          <p:spPr>
            <a:xfrm>
              <a:off x="1892986" y="59997"/>
              <a:ext cx="349675" cy="157949"/>
            </a:xfrm>
            <a:prstGeom prst="rect">
              <a:avLst/>
            </a:prstGeom>
            <a:effectLst/>
          </p:spPr>
        </p:pic>
        <p:pic>
          <p:nvPicPr>
            <p:cNvPr id="1978" name="Linea Forma" descr="Linea Forma"/>
            <p:cNvPicPr>
              <a:picLocks noChangeAspect="0"/>
            </p:cNvPicPr>
            <p:nvPr/>
          </p:nvPicPr>
          <p:blipFill>
            <a:blip r:embed="rId18">
              <a:extLst/>
            </a:blip>
            <a:stretch>
              <a:fillRect/>
            </a:stretch>
          </p:blipFill>
          <p:spPr>
            <a:xfrm>
              <a:off x="2208968" y="-50254"/>
              <a:ext cx="249507" cy="380413"/>
            </a:xfrm>
            <a:prstGeom prst="rect">
              <a:avLst/>
            </a:prstGeom>
            <a:effectLst/>
          </p:spPr>
        </p:pic>
        <p:pic>
          <p:nvPicPr>
            <p:cNvPr id="1980" name="Linea Forma" descr="Linea Forma"/>
            <p:cNvPicPr>
              <a:picLocks noChangeAspect="0"/>
            </p:cNvPicPr>
            <p:nvPr/>
          </p:nvPicPr>
          <p:blipFill>
            <a:blip r:embed="rId19">
              <a:extLst/>
            </a:blip>
            <a:stretch>
              <a:fillRect/>
            </a:stretch>
          </p:blipFill>
          <p:spPr>
            <a:xfrm>
              <a:off x="2457482" y="-28291"/>
              <a:ext cx="311635" cy="108900"/>
            </a:xfrm>
            <a:prstGeom prst="rect">
              <a:avLst/>
            </a:prstGeom>
            <a:effectLst/>
          </p:spPr>
        </p:pic>
        <p:pic>
          <p:nvPicPr>
            <p:cNvPr id="1982" name="Linea Forma" descr="Linea Forma"/>
            <p:cNvPicPr>
              <a:picLocks noChangeAspect="0"/>
            </p:cNvPicPr>
            <p:nvPr/>
          </p:nvPicPr>
          <p:blipFill>
            <a:blip r:embed="rId20">
              <a:extLst/>
            </a:blip>
            <a:stretch>
              <a:fillRect/>
            </a:stretch>
          </p:blipFill>
          <p:spPr>
            <a:xfrm>
              <a:off x="2492225" y="24028"/>
              <a:ext cx="263813" cy="316373"/>
            </a:xfrm>
            <a:prstGeom prst="rect">
              <a:avLst/>
            </a:prstGeom>
            <a:effectLst/>
          </p:spPr>
        </p:pic>
        <p:pic>
          <p:nvPicPr>
            <p:cNvPr id="1984" name="Linea Forma" descr="Linea Forma"/>
            <p:cNvPicPr>
              <a:picLocks noChangeAspect="0"/>
            </p:cNvPicPr>
            <p:nvPr/>
          </p:nvPicPr>
          <p:blipFill>
            <a:blip r:embed="rId21">
              <a:extLst/>
            </a:blip>
            <a:stretch>
              <a:fillRect/>
            </a:stretch>
          </p:blipFill>
          <p:spPr>
            <a:xfrm>
              <a:off x="2418243" y="92696"/>
              <a:ext cx="337795" cy="144870"/>
            </a:xfrm>
            <a:prstGeom prst="rect">
              <a:avLst/>
            </a:prstGeom>
            <a:effectLst/>
          </p:spPr>
        </p:pic>
        <p:pic>
          <p:nvPicPr>
            <p:cNvPr id="1986" name="Linea Forma" descr="Linea Forma"/>
            <p:cNvPicPr>
              <a:picLocks noChangeAspect="0"/>
            </p:cNvPicPr>
            <p:nvPr/>
          </p:nvPicPr>
          <p:blipFill>
            <a:blip r:embed="rId22">
              <a:extLst/>
            </a:blip>
            <a:stretch>
              <a:fillRect/>
            </a:stretch>
          </p:blipFill>
          <p:spPr>
            <a:xfrm>
              <a:off x="2756176" y="-31289"/>
              <a:ext cx="297424" cy="334393"/>
            </a:xfrm>
            <a:prstGeom prst="rect">
              <a:avLst/>
            </a:prstGeom>
            <a:effectLst/>
          </p:spPr>
        </p:pic>
        <p:pic>
          <p:nvPicPr>
            <p:cNvPr id="1988" name="Linea Forma" descr="Linea Forma"/>
            <p:cNvPicPr>
              <a:picLocks noChangeAspect="0"/>
            </p:cNvPicPr>
            <p:nvPr/>
          </p:nvPicPr>
          <p:blipFill>
            <a:blip r:embed="rId23">
              <a:extLst/>
            </a:blip>
            <a:stretch>
              <a:fillRect/>
            </a:stretch>
          </p:blipFill>
          <p:spPr>
            <a:xfrm>
              <a:off x="3029718" y="-2131"/>
              <a:ext cx="138329" cy="352554"/>
            </a:xfrm>
            <a:prstGeom prst="rect">
              <a:avLst/>
            </a:prstGeom>
            <a:effectLst/>
          </p:spPr>
        </p:pic>
        <p:pic>
          <p:nvPicPr>
            <p:cNvPr id="1990" name="Linea Forma" descr="Linea Forma"/>
            <p:cNvPicPr>
              <a:picLocks noChangeAspect="0"/>
            </p:cNvPicPr>
            <p:nvPr/>
          </p:nvPicPr>
          <p:blipFill>
            <a:blip r:embed="rId24">
              <a:extLst/>
            </a:blip>
            <a:stretch>
              <a:fillRect/>
            </a:stretch>
          </p:blipFill>
          <p:spPr>
            <a:xfrm>
              <a:off x="3044809" y="-13031"/>
              <a:ext cx="263033" cy="207069"/>
            </a:xfrm>
            <a:prstGeom prst="rect">
              <a:avLst/>
            </a:prstGeom>
            <a:effectLst/>
          </p:spPr>
        </p:pic>
        <p:pic>
          <p:nvPicPr>
            <p:cNvPr id="1992" name="Linea Forma" descr="Linea Forma"/>
            <p:cNvPicPr>
              <a:picLocks noChangeAspect="0"/>
            </p:cNvPicPr>
            <p:nvPr/>
          </p:nvPicPr>
          <p:blipFill>
            <a:blip r:embed="rId25">
              <a:extLst/>
            </a:blip>
            <a:stretch>
              <a:fillRect/>
            </a:stretch>
          </p:blipFill>
          <p:spPr>
            <a:xfrm>
              <a:off x="3332488" y="-21751"/>
              <a:ext cx="120042" cy="329526"/>
            </a:xfrm>
            <a:prstGeom prst="rect">
              <a:avLst/>
            </a:prstGeom>
            <a:effectLst/>
          </p:spPr>
        </p:pic>
        <p:pic>
          <p:nvPicPr>
            <p:cNvPr id="1994" name="Linea Linea" descr="Linea Linea"/>
            <p:cNvPicPr>
              <a:picLocks noChangeAspect="0"/>
            </p:cNvPicPr>
            <p:nvPr/>
          </p:nvPicPr>
          <p:blipFill>
            <a:blip r:embed="rId26">
              <a:extLst/>
            </a:blip>
            <a:stretch>
              <a:fillRect/>
            </a:stretch>
          </p:blipFill>
          <p:spPr>
            <a:xfrm>
              <a:off x="3302260" y="-96959"/>
              <a:ext cx="152401" cy="76201"/>
            </a:xfrm>
            <a:prstGeom prst="rect">
              <a:avLst/>
            </a:prstGeom>
            <a:effectLst/>
          </p:spPr>
        </p:pic>
        <p:pic>
          <p:nvPicPr>
            <p:cNvPr id="1996" name="Linea Forma" descr="Linea Forma"/>
            <p:cNvPicPr>
              <a:picLocks noChangeAspect="0"/>
            </p:cNvPicPr>
            <p:nvPr/>
          </p:nvPicPr>
          <p:blipFill>
            <a:blip r:embed="rId27">
              <a:extLst/>
            </a:blip>
            <a:stretch>
              <a:fillRect/>
            </a:stretch>
          </p:blipFill>
          <p:spPr>
            <a:xfrm>
              <a:off x="3477128" y="-12564"/>
              <a:ext cx="263066" cy="309909"/>
            </a:xfrm>
            <a:prstGeom prst="rect">
              <a:avLst/>
            </a:prstGeom>
            <a:effectLst/>
          </p:spPr>
        </p:pic>
        <p:pic>
          <p:nvPicPr>
            <p:cNvPr id="1998" name="Linea Forma" descr="Linea Forma"/>
            <p:cNvPicPr>
              <a:picLocks noChangeAspect="0"/>
            </p:cNvPicPr>
            <p:nvPr/>
          </p:nvPicPr>
          <p:blipFill>
            <a:blip r:embed="rId28">
              <a:extLst/>
            </a:blip>
            <a:stretch>
              <a:fillRect/>
            </a:stretch>
          </p:blipFill>
          <p:spPr>
            <a:xfrm>
              <a:off x="3921588" y="-57720"/>
              <a:ext cx="345152" cy="379213"/>
            </a:xfrm>
            <a:prstGeom prst="rect">
              <a:avLst/>
            </a:prstGeom>
            <a:effectLst/>
          </p:spPr>
        </p:pic>
        <p:pic>
          <p:nvPicPr>
            <p:cNvPr id="2000" name="Linea Linea" descr="Linea Linea"/>
            <p:cNvPicPr>
              <a:picLocks noChangeAspect="0"/>
            </p:cNvPicPr>
            <p:nvPr/>
          </p:nvPicPr>
          <p:blipFill>
            <a:blip r:embed="rId26">
              <a:extLst/>
            </a:blip>
            <a:stretch>
              <a:fillRect/>
            </a:stretch>
          </p:blipFill>
          <p:spPr>
            <a:xfrm>
              <a:off x="4142629" y="10948"/>
              <a:ext cx="152401" cy="76201"/>
            </a:xfrm>
            <a:prstGeom prst="rect">
              <a:avLst/>
            </a:prstGeom>
            <a:effectLst/>
          </p:spPr>
        </p:pic>
        <p:pic>
          <p:nvPicPr>
            <p:cNvPr id="2002" name="Linea Forma" descr="Linea Forma"/>
            <p:cNvPicPr>
              <a:picLocks noChangeAspect="0"/>
            </p:cNvPicPr>
            <p:nvPr/>
          </p:nvPicPr>
          <p:blipFill>
            <a:blip r:embed="rId29">
              <a:extLst/>
            </a:blip>
            <a:stretch>
              <a:fillRect/>
            </a:stretch>
          </p:blipFill>
          <p:spPr>
            <a:xfrm>
              <a:off x="-168820" y="495885"/>
              <a:ext cx="502386" cy="335254"/>
            </a:xfrm>
            <a:prstGeom prst="rect">
              <a:avLst/>
            </a:prstGeom>
            <a:effectLst/>
          </p:spPr>
        </p:pic>
        <p:pic>
          <p:nvPicPr>
            <p:cNvPr id="2004" name="Linea Forma" descr="Linea Forma"/>
            <p:cNvPicPr>
              <a:picLocks noChangeAspect="0"/>
            </p:cNvPicPr>
            <p:nvPr/>
          </p:nvPicPr>
          <p:blipFill>
            <a:blip r:embed="rId30">
              <a:extLst/>
            </a:blip>
            <a:stretch>
              <a:fillRect/>
            </a:stretch>
          </p:blipFill>
          <p:spPr>
            <a:xfrm>
              <a:off x="319092" y="478547"/>
              <a:ext cx="294680" cy="351118"/>
            </a:xfrm>
            <a:prstGeom prst="rect">
              <a:avLst/>
            </a:prstGeom>
            <a:effectLst/>
          </p:spPr>
        </p:pic>
        <p:pic>
          <p:nvPicPr>
            <p:cNvPr id="2006" name="Linea Forma" descr="Linea Forma"/>
            <p:cNvPicPr>
              <a:picLocks noChangeAspect="0"/>
            </p:cNvPicPr>
            <p:nvPr/>
          </p:nvPicPr>
          <p:blipFill>
            <a:blip r:embed="rId31">
              <a:extLst/>
            </a:blip>
            <a:stretch>
              <a:fillRect/>
            </a:stretch>
          </p:blipFill>
          <p:spPr>
            <a:xfrm>
              <a:off x="639895" y="507352"/>
              <a:ext cx="271909" cy="290214"/>
            </a:xfrm>
            <a:prstGeom prst="rect">
              <a:avLst/>
            </a:prstGeom>
            <a:effectLst/>
          </p:spPr>
        </p:pic>
        <p:pic>
          <p:nvPicPr>
            <p:cNvPr id="2008" name="Linea Forma" descr="Linea Forma"/>
            <p:cNvPicPr>
              <a:picLocks noChangeAspect="0"/>
            </p:cNvPicPr>
            <p:nvPr/>
          </p:nvPicPr>
          <p:blipFill>
            <a:blip r:embed="rId32">
              <a:extLst/>
            </a:blip>
            <a:stretch>
              <a:fillRect/>
            </a:stretch>
          </p:blipFill>
          <p:spPr>
            <a:xfrm>
              <a:off x="927649" y="492716"/>
              <a:ext cx="229399" cy="102167"/>
            </a:xfrm>
            <a:prstGeom prst="rect">
              <a:avLst/>
            </a:prstGeom>
            <a:effectLst/>
          </p:spPr>
        </p:pic>
        <p:pic>
          <p:nvPicPr>
            <p:cNvPr id="2010" name="Linea Forma" descr="Linea Forma"/>
            <p:cNvPicPr>
              <a:picLocks noChangeAspect="0"/>
            </p:cNvPicPr>
            <p:nvPr/>
          </p:nvPicPr>
          <p:blipFill>
            <a:blip r:embed="rId33">
              <a:extLst/>
            </a:blip>
            <a:stretch>
              <a:fillRect/>
            </a:stretch>
          </p:blipFill>
          <p:spPr>
            <a:xfrm>
              <a:off x="878521" y="560639"/>
              <a:ext cx="258907" cy="277672"/>
            </a:xfrm>
            <a:prstGeom prst="rect">
              <a:avLst/>
            </a:prstGeom>
            <a:effectLst/>
          </p:spPr>
        </p:pic>
        <p:pic>
          <p:nvPicPr>
            <p:cNvPr id="2012" name="Linea Forma" descr="Linea Forma"/>
            <p:cNvPicPr>
              <a:picLocks noChangeAspect="0"/>
            </p:cNvPicPr>
            <p:nvPr/>
          </p:nvPicPr>
          <p:blipFill>
            <a:blip r:embed="rId34">
              <a:extLst/>
            </a:blip>
            <a:stretch>
              <a:fillRect/>
            </a:stretch>
          </p:blipFill>
          <p:spPr>
            <a:xfrm>
              <a:off x="894461" y="619153"/>
              <a:ext cx="275666" cy="148139"/>
            </a:xfrm>
            <a:prstGeom prst="rect">
              <a:avLst/>
            </a:prstGeom>
            <a:effectLst/>
          </p:spPr>
        </p:pic>
        <p:pic>
          <p:nvPicPr>
            <p:cNvPr id="2014" name="Linea Forma" descr="Linea Forma"/>
            <p:cNvPicPr>
              <a:picLocks noChangeAspect="0"/>
            </p:cNvPicPr>
            <p:nvPr/>
          </p:nvPicPr>
          <p:blipFill>
            <a:blip r:embed="rId35">
              <a:extLst/>
            </a:blip>
            <a:stretch>
              <a:fillRect/>
            </a:stretch>
          </p:blipFill>
          <p:spPr>
            <a:xfrm>
              <a:off x="1182214" y="502750"/>
              <a:ext cx="301825" cy="320747"/>
            </a:xfrm>
            <a:prstGeom prst="rect">
              <a:avLst/>
            </a:prstGeom>
            <a:effectLst/>
          </p:spPr>
        </p:pic>
        <p:pic>
          <p:nvPicPr>
            <p:cNvPr id="2016" name="Linea Forma" descr="Linea Forma"/>
            <p:cNvPicPr>
              <a:picLocks noChangeAspect="0"/>
            </p:cNvPicPr>
            <p:nvPr/>
          </p:nvPicPr>
          <p:blipFill>
            <a:blip r:embed="rId36">
              <a:extLst/>
            </a:blip>
            <a:stretch>
              <a:fillRect/>
            </a:stretch>
          </p:blipFill>
          <p:spPr>
            <a:xfrm>
              <a:off x="1210265" y="556329"/>
              <a:ext cx="345713" cy="243663"/>
            </a:xfrm>
            <a:prstGeom prst="rect">
              <a:avLst/>
            </a:prstGeom>
            <a:effectLst/>
          </p:spPr>
        </p:pic>
        <p:pic>
          <p:nvPicPr>
            <p:cNvPr id="2018" name="Linea Linea" descr="Linea Linea"/>
            <p:cNvPicPr>
              <a:picLocks noChangeAspect="0"/>
            </p:cNvPicPr>
            <p:nvPr/>
          </p:nvPicPr>
          <p:blipFill>
            <a:blip r:embed="rId26">
              <a:extLst/>
            </a:blip>
            <a:stretch>
              <a:fillRect/>
            </a:stretch>
          </p:blipFill>
          <p:spPr>
            <a:xfrm>
              <a:off x="1448217" y="472007"/>
              <a:ext cx="152401" cy="76201"/>
            </a:xfrm>
            <a:prstGeom prst="rect">
              <a:avLst/>
            </a:prstGeom>
            <a:effectLst/>
          </p:spPr>
        </p:pic>
        <p:pic>
          <p:nvPicPr>
            <p:cNvPr id="2020" name="Linea Forma" descr="Linea Forma"/>
            <p:cNvPicPr>
              <a:picLocks noChangeAspect="0"/>
            </p:cNvPicPr>
            <p:nvPr/>
          </p:nvPicPr>
          <p:blipFill>
            <a:blip r:embed="rId37">
              <a:extLst/>
            </a:blip>
            <a:stretch>
              <a:fillRect/>
            </a:stretch>
          </p:blipFill>
          <p:spPr>
            <a:xfrm>
              <a:off x="1584276" y="517503"/>
              <a:ext cx="268570" cy="293828"/>
            </a:xfrm>
            <a:prstGeom prst="rect">
              <a:avLst/>
            </a:prstGeom>
            <a:effectLst/>
          </p:spPr>
        </p:pic>
        <p:pic>
          <p:nvPicPr>
            <p:cNvPr id="2022" name="Linea Forma" descr="Linea Forma"/>
            <p:cNvPicPr>
              <a:picLocks noChangeAspect="0"/>
            </p:cNvPicPr>
            <p:nvPr/>
          </p:nvPicPr>
          <p:blipFill>
            <a:blip r:embed="rId38">
              <a:extLst/>
            </a:blip>
            <a:stretch>
              <a:fillRect/>
            </a:stretch>
          </p:blipFill>
          <p:spPr>
            <a:xfrm>
              <a:off x="1847504" y="488356"/>
              <a:ext cx="294542" cy="303016"/>
            </a:xfrm>
            <a:prstGeom prst="rect">
              <a:avLst/>
            </a:prstGeom>
            <a:effectLst/>
          </p:spPr>
        </p:pic>
        <p:pic>
          <p:nvPicPr>
            <p:cNvPr id="2024" name="Linea Forma" descr="Linea Forma"/>
            <p:cNvPicPr>
              <a:picLocks noChangeAspect="0"/>
            </p:cNvPicPr>
            <p:nvPr/>
          </p:nvPicPr>
          <p:blipFill>
            <a:blip r:embed="rId39">
              <a:extLst/>
            </a:blip>
            <a:stretch>
              <a:fillRect/>
            </a:stretch>
          </p:blipFill>
          <p:spPr>
            <a:xfrm>
              <a:off x="2166460" y="481817"/>
              <a:ext cx="259316" cy="92550"/>
            </a:xfrm>
            <a:prstGeom prst="rect">
              <a:avLst/>
            </a:prstGeom>
            <a:effectLst/>
          </p:spPr>
        </p:pic>
        <p:pic>
          <p:nvPicPr>
            <p:cNvPr id="2026" name="Linea Forma" descr="Linea Forma"/>
            <p:cNvPicPr>
              <a:picLocks noChangeAspect="0"/>
            </p:cNvPicPr>
            <p:nvPr/>
          </p:nvPicPr>
          <p:blipFill>
            <a:blip r:embed="rId40">
              <a:extLst/>
            </a:blip>
            <a:stretch>
              <a:fillRect/>
            </a:stretch>
          </p:blipFill>
          <p:spPr>
            <a:xfrm>
              <a:off x="2081929" y="560295"/>
              <a:ext cx="320958" cy="230023"/>
            </a:xfrm>
            <a:prstGeom prst="rect">
              <a:avLst/>
            </a:prstGeom>
            <a:effectLst/>
          </p:spPr>
        </p:pic>
        <p:pic>
          <p:nvPicPr>
            <p:cNvPr id="2028" name="Linea Forma" descr="Linea Forma"/>
            <p:cNvPicPr>
              <a:picLocks noChangeAspect="0"/>
            </p:cNvPicPr>
            <p:nvPr/>
          </p:nvPicPr>
          <p:blipFill>
            <a:blip r:embed="rId41">
              <a:extLst/>
            </a:blip>
            <a:stretch>
              <a:fillRect/>
            </a:stretch>
          </p:blipFill>
          <p:spPr>
            <a:xfrm>
              <a:off x="2080545" y="583184"/>
              <a:ext cx="263483" cy="105630"/>
            </a:xfrm>
            <a:prstGeom prst="rect">
              <a:avLst/>
            </a:prstGeom>
            <a:effectLst/>
          </p:spPr>
        </p:pic>
        <p:pic>
          <p:nvPicPr>
            <p:cNvPr id="2030" name="Linea Forma" descr="Linea Forma"/>
            <p:cNvPicPr>
              <a:picLocks noChangeAspect="0"/>
            </p:cNvPicPr>
            <p:nvPr/>
          </p:nvPicPr>
          <p:blipFill>
            <a:blip r:embed="rId42">
              <a:extLst/>
            </a:blip>
            <a:stretch>
              <a:fillRect/>
            </a:stretch>
          </p:blipFill>
          <p:spPr>
            <a:xfrm>
              <a:off x="2103072" y="493615"/>
              <a:ext cx="136319" cy="97102"/>
            </a:xfrm>
            <a:prstGeom prst="rect">
              <a:avLst/>
            </a:prstGeom>
            <a:effectLst/>
          </p:spPr>
        </p:pic>
        <p:pic>
          <p:nvPicPr>
            <p:cNvPr id="2032" name="Linea Forma" descr="Linea Forma"/>
            <p:cNvPicPr>
              <a:picLocks noChangeAspect="0"/>
            </p:cNvPicPr>
            <p:nvPr/>
          </p:nvPicPr>
          <p:blipFill>
            <a:blip r:embed="rId43">
              <a:extLst/>
            </a:blip>
            <a:stretch>
              <a:fillRect/>
            </a:stretch>
          </p:blipFill>
          <p:spPr>
            <a:xfrm>
              <a:off x="2674274" y="453644"/>
              <a:ext cx="357943" cy="318919"/>
            </a:xfrm>
            <a:prstGeom prst="rect">
              <a:avLst/>
            </a:prstGeom>
            <a:effectLst/>
          </p:spPr>
        </p:pic>
        <p:pic>
          <p:nvPicPr>
            <p:cNvPr id="2034" name="Linea Forma" descr="Linea Forma"/>
            <p:cNvPicPr>
              <a:picLocks noChangeAspect="0"/>
            </p:cNvPicPr>
            <p:nvPr/>
          </p:nvPicPr>
          <p:blipFill>
            <a:blip r:embed="rId44">
              <a:extLst/>
            </a:blip>
            <a:stretch>
              <a:fillRect/>
            </a:stretch>
          </p:blipFill>
          <p:spPr>
            <a:xfrm>
              <a:off x="2987678" y="443454"/>
              <a:ext cx="105161" cy="347310"/>
            </a:xfrm>
            <a:prstGeom prst="rect">
              <a:avLst/>
            </a:prstGeom>
            <a:effectLst/>
          </p:spPr>
        </p:pic>
        <p:pic>
          <p:nvPicPr>
            <p:cNvPr id="2036" name="Linea Forma" descr="Linea Forma"/>
            <p:cNvPicPr>
              <a:picLocks noChangeAspect="0"/>
            </p:cNvPicPr>
            <p:nvPr/>
          </p:nvPicPr>
          <p:blipFill>
            <a:blip r:embed="rId45">
              <a:extLst/>
            </a:blip>
            <a:stretch>
              <a:fillRect/>
            </a:stretch>
          </p:blipFill>
          <p:spPr>
            <a:xfrm>
              <a:off x="2963154" y="449928"/>
              <a:ext cx="257529" cy="203847"/>
            </a:xfrm>
            <a:prstGeom prst="rect">
              <a:avLst/>
            </a:prstGeom>
            <a:effectLst/>
          </p:spPr>
        </p:pic>
        <p:pic>
          <p:nvPicPr>
            <p:cNvPr id="2038" name="Linea Forma" descr="Linea Forma"/>
            <p:cNvPicPr>
              <a:picLocks noChangeAspect="0"/>
            </p:cNvPicPr>
            <p:nvPr/>
          </p:nvPicPr>
          <p:blipFill>
            <a:blip r:embed="rId46">
              <a:extLst/>
            </a:blip>
            <a:stretch>
              <a:fillRect/>
            </a:stretch>
          </p:blipFill>
          <p:spPr>
            <a:xfrm>
              <a:off x="3167082" y="495244"/>
              <a:ext cx="313780" cy="286048"/>
            </a:xfrm>
            <a:prstGeom prst="rect">
              <a:avLst/>
            </a:prstGeom>
            <a:effectLst/>
          </p:spPr>
        </p:pic>
        <p:pic>
          <p:nvPicPr>
            <p:cNvPr id="2040" name="Linea Forma" descr="Linea Forma"/>
            <p:cNvPicPr>
              <a:picLocks noChangeAspect="0"/>
            </p:cNvPicPr>
            <p:nvPr/>
          </p:nvPicPr>
          <p:blipFill>
            <a:blip r:embed="rId47">
              <a:extLst/>
            </a:blip>
            <a:stretch>
              <a:fillRect/>
            </a:stretch>
          </p:blipFill>
          <p:spPr>
            <a:xfrm>
              <a:off x="3534376" y="465467"/>
              <a:ext cx="503470" cy="315035"/>
            </a:xfrm>
            <a:prstGeom prst="rect">
              <a:avLst/>
            </a:prstGeom>
            <a:effectLst/>
          </p:spPr>
        </p:pic>
        <p:pic>
          <p:nvPicPr>
            <p:cNvPr id="2042" name="Linea Forma" descr="Linea Forma"/>
            <p:cNvPicPr>
              <a:picLocks noChangeAspect="0"/>
            </p:cNvPicPr>
            <p:nvPr/>
          </p:nvPicPr>
          <p:blipFill>
            <a:blip r:embed="rId48">
              <a:extLst/>
            </a:blip>
            <a:stretch>
              <a:fillRect/>
            </a:stretch>
          </p:blipFill>
          <p:spPr>
            <a:xfrm>
              <a:off x="3806277" y="514516"/>
              <a:ext cx="113851" cy="249506"/>
            </a:xfrm>
            <a:prstGeom prst="rect">
              <a:avLst/>
            </a:prstGeom>
            <a:effectLst/>
          </p:spPr>
        </p:pic>
        <p:pic>
          <p:nvPicPr>
            <p:cNvPr id="2044" name="Linea Forma" descr="Linea Forma"/>
            <p:cNvPicPr>
              <a:picLocks noChangeAspect="0"/>
            </p:cNvPicPr>
            <p:nvPr/>
          </p:nvPicPr>
          <p:blipFill>
            <a:blip r:embed="rId49">
              <a:extLst/>
            </a:blip>
            <a:stretch>
              <a:fillRect/>
            </a:stretch>
          </p:blipFill>
          <p:spPr>
            <a:xfrm>
              <a:off x="3945295" y="440398"/>
              <a:ext cx="341065" cy="336704"/>
            </a:xfrm>
            <a:prstGeom prst="rect">
              <a:avLst/>
            </a:prstGeom>
            <a:effectLst/>
          </p:spPr>
        </p:pic>
        <p:pic>
          <p:nvPicPr>
            <p:cNvPr id="2046" name="Linea Forma" descr="Linea Forma"/>
            <p:cNvPicPr>
              <a:picLocks noChangeAspect="0"/>
            </p:cNvPicPr>
            <p:nvPr/>
          </p:nvPicPr>
          <p:blipFill>
            <a:blip r:embed="rId50">
              <a:extLst/>
            </a:blip>
            <a:stretch>
              <a:fillRect/>
            </a:stretch>
          </p:blipFill>
          <p:spPr>
            <a:xfrm>
              <a:off x="4013963" y="583184"/>
              <a:ext cx="285476" cy="118710"/>
            </a:xfrm>
            <a:prstGeom prst="rect">
              <a:avLst/>
            </a:prstGeom>
            <a:effectLst/>
          </p:spPr>
        </p:pic>
        <p:pic>
          <p:nvPicPr>
            <p:cNvPr id="2048" name="Linea Forma" descr="Linea Forma"/>
            <p:cNvPicPr>
              <a:picLocks noChangeAspect="0"/>
            </p:cNvPicPr>
            <p:nvPr/>
          </p:nvPicPr>
          <p:blipFill>
            <a:blip r:embed="rId51">
              <a:extLst/>
            </a:blip>
            <a:stretch>
              <a:fillRect/>
            </a:stretch>
          </p:blipFill>
          <p:spPr>
            <a:xfrm>
              <a:off x="4254396" y="458687"/>
              <a:ext cx="297717" cy="310973"/>
            </a:xfrm>
            <a:prstGeom prst="rect">
              <a:avLst/>
            </a:prstGeom>
            <a:effectLst/>
          </p:spPr>
        </p:pic>
        <p:pic>
          <p:nvPicPr>
            <p:cNvPr id="2050" name="Linea Forma" descr="Linea Forma"/>
            <p:cNvPicPr>
              <a:picLocks noChangeAspect="0"/>
            </p:cNvPicPr>
            <p:nvPr/>
          </p:nvPicPr>
          <p:blipFill>
            <a:blip r:embed="rId52">
              <a:extLst/>
            </a:blip>
            <a:stretch>
              <a:fillRect/>
            </a:stretch>
          </p:blipFill>
          <p:spPr>
            <a:xfrm>
              <a:off x="4576390" y="455657"/>
              <a:ext cx="259316" cy="102361"/>
            </a:xfrm>
            <a:prstGeom prst="rect">
              <a:avLst/>
            </a:prstGeom>
            <a:effectLst/>
          </p:spPr>
        </p:pic>
        <p:pic>
          <p:nvPicPr>
            <p:cNvPr id="2052" name="Linea Forma" descr="Linea Forma"/>
            <p:cNvPicPr>
              <a:picLocks noChangeAspect="0"/>
            </p:cNvPicPr>
            <p:nvPr/>
          </p:nvPicPr>
          <p:blipFill>
            <a:blip r:embed="rId53">
              <a:extLst/>
            </a:blip>
            <a:stretch>
              <a:fillRect/>
            </a:stretch>
          </p:blipFill>
          <p:spPr>
            <a:xfrm>
              <a:off x="4540959" y="494896"/>
              <a:ext cx="235888" cy="251274"/>
            </a:xfrm>
            <a:prstGeom prst="rect">
              <a:avLst/>
            </a:prstGeom>
            <a:effectLst/>
          </p:spPr>
        </p:pic>
        <p:pic>
          <p:nvPicPr>
            <p:cNvPr id="2054" name="Linea Forma" descr="Linea Forma"/>
            <p:cNvPicPr>
              <a:picLocks noChangeAspect="0"/>
            </p:cNvPicPr>
            <p:nvPr/>
          </p:nvPicPr>
          <p:blipFill>
            <a:blip r:embed="rId54">
              <a:extLst/>
            </a:blip>
            <a:stretch>
              <a:fillRect/>
            </a:stretch>
          </p:blipFill>
          <p:spPr>
            <a:xfrm>
              <a:off x="4510991" y="537405"/>
              <a:ext cx="256047" cy="115440"/>
            </a:xfrm>
            <a:prstGeom prst="rect">
              <a:avLst/>
            </a:prstGeom>
            <a:effectLst/>
          </p:spPr>
        </p:pic>
        <p:pic>
          <p:nvPicPr>
            <p:cNvPr id="2056" name="Linea Forma" descr="Linea Forma"/>
            <p:cNvPicPr>
              <a:picLocks noChangeAspect="0"/>
            </p:cNvPicPr>
            <p:nvPr/>
          </p:nvPicPr>
          <p:blipFill>
            <a:blip r:embed="rId55">
              <a:extLst/>
            </a:blip>
            <a:stretch>
              <a:fillRect/>
            </a:stretch>
          </p:blipFill>
          <p:spPr>
            <a:xfrm>
              <a:off x="4815094" y="402248"/>
              <a:ext cx="320473" cy="424789"/>
            </a:xfrm>
            <a:prstGeom prst="rect">
              <a:avLst/>
            </a:prstGeom>
            <a:effectLst/>
          </p:spPr>
        </p:pic>
        <p:pic>
          <p:nvPicPr>
            <p:cNvPr id="2058" name="Linea Forma" descr="Linea Forma"/>
            <p:cNvPicPr>
              <a:picLocks noChangeAspect="0"/>
            </p:cNvPicPr>
            <p:nvPr/>
          </p:nvPicPr>
          <p:blipFill>
            <a:blip r:embed="rId56">
              <a:extLst/>
            </a:blip>
            <a:stretch>
              <a:fillRect/>
            </a:stretch>
          </p:blipFill>
          <p:spPr>
            <a:xfrm>
              <a:off x="4800755" y="623924"/>
              <a:ext cx="332514" cy="94320"/>
            </a:xfrm>
            <a:prstGeom prst="rect">
              <a:avLst/>
            </a:prstGeom>
            <a:effectLst/>
          </p:spPr>
        </p:pic>
        <p:pic>
          <p:nvPicPr>
            <p:cNvPr id="2060" name="Linea Forma" descr="Linea Forma"/>
            <p:cNvPicPr>
              <a:picLocks noChangeAspect="0"/>
            </p:cNvPicPr>
            <p:nvPr/>
          </p:nvPicPr>
          <p:blipFill>
            <a:blip r:embed="rId57">
              <a:extLst/>
            </a:blip>
            <a:stretch>
              <a:fillRect/>
            </a:stretch>
          </p:blipFill>
          <p:spPr>
            <a:xfrm>
              <a:off x="4762775" y="638773"/>
              <a:ext cx="102360" cy="184108"/>
            </a:xfrm>
            <a:prstGeom prst="rect">
              <a:avLst/>
            </a:prstGeom>
            <a:effectLst/>
          </p:spPr>
        </p:pic>
      </p:gr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64" name="6. Luce e ottica: &quot;Gli occhi vedono perché emettono luce&quot;…"/>
          <p:cNvSpPr txBox="1"/>
          <p:nvPr/>
        </p:nvSpPr>
        <p:spPr>
          <a:xfrm>
            <a:off x="774199" y="2083125"/>
            <a:ext cx="6202112" cy="195854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spcBef>
                <a:spcPts val="1400"/>
              </a:spcBef>
              <a:defRPr sz="1800">
                <a:latin typeface="Bodoni SvtyTwo ITC TT-Bold"/>
                <a:ea typeface="Bodoni SvtyTwo ITC TT-Bold"/>
                <a:cs typeface="Bodoni SvtyTwo ITC TT-Bold"/>
                <a:sym typeface="Bodoni SvtyTwo ITC TT-Bold"/>
              </a:defRPr>
            </a:pPr>
            <a:r>
              <a:t>6. Luce e ottica: "Gli occhi vedono perché emettono luce"</a:t>
            </a:r>
          </a:p>
          <a:p>
            <a:pPr marL="240631" indent="-240631" algn="l" defTabSz="457200">
              <a:buSzPct val="100000"/>
              <a:buChar char="•"/>
              <a:defRPr sz="1800">
                <a:latin typeface="Bodoni SvtyTwo ITC TT-Book"/>
                <a:ea typeface="Bodoni SvtyTwo ITC TT-Book"/>
                <a:cs typeface="Bodoni SvtyTwo ITC TT-Book"/>
                <a:sym typeface="Bodoni SvtyTwo ITC TT-Book"/>
              </a:defRPr>
            </a:pPr>
            <a:r>
              <a:rPr>
                <a:latin typeface="Bodoni SvtyTwo ITC TT-Bold"/>
                <a:ea typeface="Bodoni SvtyTwo ITC TT-Bold"/>
                <a:cs typeface="Bodoni SvtyTwo ITC TT-Bold"/>
                <a:sym typeface="Bodoni SvtyTwo ITC TT-Bold"/>
              </a:rPr>
              <a:t>Origine della concezione spontanea</a:t>
            </a:r>
            <a:r>
              <a:t>: Questa idea può derivare da esperienze con dispositivi luminosi come torce o lampade, dove vedere è associato alla presenza di una fonte luminosa visibile.</a:t>
            </a:r>
          </a:p>
          <a:p>
            <a:pPr marL="240631" indent="-240631" algn="l" defTabSz="457200">
              <a:buSzPct val="100000"/>
              <a:buChar char="•"/>
              <a:defRPr sz="1800">
                <a:latin typeface="Bodoni SvtyTwo ITC TT-Book"/>
                <a:ea typeface="Bodoni SvtyTwo ITC TT-Book"/>
                <a:cs typeface="Bodoni SvtyTwo ITC TT-Book"/>
                <a:sym typeface="Bodoni SvtyTwo ITC TT-Book"/>
              </a:defRPr>
            </a:pPr>
            <a:r>
              <a:rPr>
                <a:latin typeface="Bodoni SvtyTwo ITC TT-Bold"/>
                <a:ea typeface="Bodoni SvtyTwo ITC TT-Bold"/>
                <a:cs typeface="Bodoni SvtyTwo ITC TT-Bold"/>
                <a:sym typeface="Bodoni SvtyTwo ITC TT-Bold"/>
              </a:rPr>
              <a:t>Punto di vista scientifico</a:t>
            </a:r>
            <a:r>
              <a:t>: Vediamo perché la luce emessa o riflessa dagli oggetti entra nei nostri occhi.</a:t>
            </a:r>
          </a:p>
        </p:txBody>
      </p:sp>
      <p:grpSp>
        <p:nvGrpSpPr>
          <p:cNvPr id="2181" name="Disegno"/>
          <p:cNvGrpSpPr/>
          <p:nvPr/>
        </p:nvGrpSpPr>
        <p:grpSpPr>
          <a:xfrm>
            <a:off x="765742" y="468737"/>
            <a:ext cx="5304387" cy="935270"/>
            <a:chOff x="-168819" y="-96958"/>
            <a:chExt cx="5304386" cy="935268"/>
          </a:xfrm>
        </p:grpSpPr>
        <p:pic>
          <p:nvPicPr>
            <p:cNvPr id="2065" name="Linea Forma" descr="Linea Forma"/>
            <p:cNvPicPr>
              <a:picLocks noChangeAspect="0"/>
            </p:cNvPicPr>
            <p:nvPr/>
          </p:nvPicPr>
          <p:blipFill>
            <a:blip r:embed="rId2">
              <a:extLst/>
            </a:blip>
            <a:stretch>
              <a:fillRect/>
            </a:stretch>
          </p:blipFill>
          <p:spPr>
            <a:xfrm>
              <a:off x="-167366" y="-43759"/>
              <a:ext cx="313897" cy="379901"/>
            </a:xfrm>
            <a:prstGeom prst="rect">
              <a:avLst/>
            </a:prstGeom>
            <a:effectLst/>
          </p:spPr>
        </p:pic>
        <p:pic>
          <p:nvPicPr>
            <p:cNvPr id="2067" name="Linea Forma" descr="Linea Forma"/>
            <p:cNvPicPr>
              <a:picLocks noChangeAspect="0"/>
            </p:cNvPicPr>
            <p:nvPr/>
          </p:nvPicPr>
          <p:blipFill>
            <a:blip r:embed="rId3">
              <a:extLst/>
            </a:blip>
            <a:stretch>
              <a:fillRect/>
            </a:stretch>
          </p:blipFill>
          <p:spPr>
            <a:xfrm>
              <a:off x="-30926" y="122126"/>
              <a:ext cx="141600" cy="362363"/>
            </a:xfrm>
            <a:prstGeom prst="rect">
              <a:avLst/>
            </a:prstGeom>
            <a:effectLst/>
          </p:spPr>
        </p:pic>
        <p:pic>
          <p:nvPicPr>
            <p:cNvPr id="2069" name="Linea Forma" descr="Linea Forma"/>
            <p:cNvPicPr>
              <a:picLocks noChangeAspect="0"/>
            </p:cNvPicPr>
            <p:nvPr/>
          </p:nvPicPr>
          <p:blipFill>
            <a:blip r:embed="rId4">
              <a:extLst/>
            </a:blip>
            <a:stretch>
              <a:fillRect/>
            </a:stretch>
          </p:blipFill>
          <p:spPr>
            <a:xfrm>
              <a:off x="120367" y="27298"/>
              <a:ext cx="238570" cy="322474"/>
            </a:xfrm>
            <a:prstGeom prst="rect">
              <a:avLst/>
            </a:prstGeom>
            <a:effectLst/>
          </p:spPr>
        </p:pic>
        <p:pic>
          <p:nvPicPr>
            <p:cNvPr id="2071" name="Linea Forma" descr="Linea Forma"/>
            <p:cNvPicPr>
              <a:picLocks noChangeAspect="0"/>
            </p:cNvPicPr>
            <p:nvPr/>
          </p:nvPicPr>
          <p:blipFill>
            <a:blip r:embed="rId5">
              <a:extLst/>
            </a:blip>
            <a:stretch>
              <a:fillRect/>
            </a:stretch>
          </p:blipFill>
          <p:spPr>
            <a:xfrm>
              <a:off x="338575" y="-881"/>
              <a:ext cx="326895" cy="367063"/>
            </a:xfrm>
            <a:prstGeom prst="rect">
              <a:avLst/>
            </a:prstGeom>
            <a:effectLst/>
          </p:spPr>
        </p:pic>
        <p:pic>
          <p:nvPicPr>
            <p:cNvPr id="2073" name="Linea Forma" descr="Linea Forma"/>
            <p:cNvPicPr>
              <a:picLocks noChangeAspect="0"/>
            </p:cNvPicPr>
            <p:nvPr/>
          </p:nvPicPr>
          <p:blipFill>
            <a:blip r:embed="rId6">
              <a:extLst/>
            </a:blip>
            <a:stretch>
              <a:fillRect/>
            </a:stretch>
          </p:blipFill>
          <p:spPr>
            <a:xfrm>
              <a:off x="417053" y="180984"/>
              <a:ext cx="256047" cy="151409"/>
            </a:xfrm>
            <a:prstGeom prst="rect">
              <a:avLst/>
            </a:prstGeom>
            <a:effectLst/>
          </p:spPr>
        </p:pic>
        <p:pic>
          <p:nvPicPr>
            <p:cNvPr id="2075" name="Linea Forma" descr="Linea Forma"/>
            <p:cNvPicPr>
              <a:picLocks noChangeAspect="0"/>
            </p:cNvPicPr>
            <p:nvPr/>
          </p:nvPicPr>
          <p:blipFill>
            <a:blip r:embed="rId7">
              <a:extLst/>
            </a:blip>
            <a:stretch>
              <a:fillRect/>
            </a:stretch>
          </p:blipFill>
          <p:spPr>
            <a:xfrm>
              <a:off x="636138" y="39157"/>
              <a:ext cx="213537" cy="318357"/>
            </a:xfrm>
            <a:prstGeom prst="rect">
              <a:avLst/>
            </a:prstGeom>
            <a:effectLst/>
          </p:spPr>
        </p:pic>
        <p:pic>
          <p:nvPicPr>
            <p:cNvPr id="2077" name="Linea Forma" descr="Linea Forma"/>
            <p:cNvPicPr>
              <a:picLocks noChangeAspect="0"/>
            </p:cNvPicPr>
            <p:nvPr/>
          </p:nvPicPr>
          <p:blipFill>
            <a:blip r:embed="rId8">
              <a:extLst/>
            </a:blip>
            <a:stretch>
              <a:fillRect/>
            </a:stretch>
          </p:blipFill>
          <p:spPr>
            <a:xfrm>
              <a:off x="817469" y="23113"/>
              <a:ext cx="202242" cy="302737"/>
            </a:xfrm>
            <a:prstGeom prst="rect">
              <a:avLst/>
            </a:prstGeom>
            <a:effectLst/>
          </p:spPr>
        </p:pic>
        <p:pic>
          <p:nvPicPr>
            <p:cNvPr id="2079" name="Linea Forma" descr="Linea Forma"/>
            <p:cNvPicPr>
              <a:picLocks noChangeAspect="0"/>
            </p:cNvPicPr>
            <p:nvPr/>
          </p:nvPicPr>
          <p:blipFill>
            <a:blip r:embed="rId9">
              <a:extLst/>
            </a:blip>
            <a:stretch>
              <a:fillRect/>
            </a:stretch>
          </p:blipFill>
          <p:spPr>
            <a:xfrm>
              <a:off x="1009709" y="24028"/>
              <a:ext cx="111369" cy="305095"/>
            </a:xfrm>
            <a:prstGeom prst="rect">
              <a:avLst/>
            </a:prstGeom>
            <a:effectLst/>
          </p:spPr>
        </p:pic>
        <p:pic>
          <p:nvPicPr>
            <p:cNvPr id="2081" name="Linea Forma" descr="Linea Forma"/>
            <p:cNvPicPr>
              <a:picLocks noChangeAspect="0"/>
            </p:cNvPicPr>
            <p:nvPr/>
          </p:nvPicPr>
          <p:blipFill>
            <a:blip r:embed="rId10">
              <a:extLst/>
            </a:blip>
            <a:stretch>
              <a:fillRect/>
            </a:stretch>
          </p:blipFill>
          <p:spPr>
            <a:xfrm>
              <a:off x="1025258" y="102506"/>
              <a:ext cx="246237" cy="141599"/>
            </a:xfrm>
            <a:prstGeom prst="rect">
              <a:avLst/>
            </a:prstGeom>
            <a:effectLst/>
          </p:spPr>
        </p:pic>
        <p:pic>
          <p:nvPicPr>
            <p:cNvPr id="2083" name="Linea Forma" descr="Linea Forma"/>
            <p:cNvPicPr>
              <a:picLocks noChangeAspect="0"/>
            </p:cNvPicPr>
            <p:nvPr/>
          </p:nvPicPr>
          <p:blipFill>
            <a:blip r:embed="rId11">
              <a:extLst/>
            </a:blip>
            <a:stretch>
              <a:fillRect/>
            </a:stretch>
          </p:blipFill>
          <p:spPr>
            <a:xfrm>
              <a:off x="1159922" y="13918"/>
              <a:ext cx="118113" cy="302126"/>
            </a:xfrm>
            <a:prstGeom prst="rect">
              <a:avLst/>
            </a:prstGeom>
            <a:effectLst/>
          </p:spPr>
        </p:pic>
        <p:pic>
          <p:nvPicPr>
            <p:cNvPr id="2085" name="Linea Forma" descr="Linea Forma"/>
            <p:cNvPicPr>
              <a:picLocks noChangeAspect="0"/>
            </p:cNvPicPr>
            <p:nvPr/>
          </p:nvPicPr>
          <p:blipFill>
            <a:blip r:embed="rId12">
              <a:extLst/>
            </a:blip>
            <a:stretch>
              <a:fillRect/>
            </a:stretch>
          </p:blipFill>
          <p:spPr>
            <a:xfrm>
              <a:off x="1277042" y="-5401"/>
              <a:ext cx="308365" cy="99090"/>
            </a:xfrm>
            <a:prstGeom prst="rect">
              <a:avLst/>
            </a:prstGeom>
            <a:effectLst/>
          </p:spPr>
        </p:pic>
        <p:pic>
          <p:nvPicPr>
            <p:cNvPr id="2087" name="Linea Forma" descr="Linea Forma"/>
            <p:cNvPicPr>
              <a:picLocks noChangeAspect="0"/>
            </p:cNvPicPr>
            <p:nvPr/>
          </p:nvPicPr>
          <p:blipFill>
            <a:blip r:embed="rId13">
              <a:extLst/>
            </a:blip>
            <a:stretch>
              <a:fillRect/>
            </a:stretch>
          </p:blipFill>
          <p:spPr>
            <a:xfrm>
              <a:off x="1313013" y="40378"/>
              <a:ext cx="282204" cy="320582"/>
            </a:xfrm>
            <a:prstGeom prst="rect">
              <a:avLst/>
            </a:prstGeom>
            <a:effectLst/>
          </p:spPr>
        </p:pic>
        <p:pic>
          <p:nvPicPr>
            <p:cNvPr id="2089" name="Linea Linea" descr="Linea Linea"/>
            <p:cNvPicPr>
              <a:picLocks noChangeAspect="0"/>
            </p:cNvPicPr>
            <p:nvPr/>
          </p:nvPicPr>
          <p:blipFill>
            <a:blip r:embed="rId14">
              <a:extLst/>
            </a:blip>
            <a:stretch>
              <a:fillRect/>
            </a:stretch>
          </p:blipFill>
          <p:spPr>
            <a:xfrm>
              <a:off x="1283582" y="154825"/>
              <a:ext cx="197188" cy="108900"/>
            </a:xfrm>
            <a:prstGeom prst="rect">
              <a:avLst/>
            </a:prstGeom>
            <a:effectLst/>
          </p:spPr>
        </p:pic>
        <p:pic>
          <p:nvPicPr>
            <p:cNvPr id="2091" name="Linea Forma" descr="Linea Forma"/>
            <p:cNvPicPr>
              <a:picLocks noChangeAspect="0"/>
            </p:cNvPicPr>
            <p:nvPr/>
          </p:nvPicPr>
          <p:blipFill>
            <a:blip r:embed="rId15">
              <a:extLst/>
            </a:blip>
            <a:stretch>
              <a:fillRect/>
            </a:stretch>
          </p:blipFill>
          <p:spPr>
            <a:xfrm>
              <a:off x="1944105" y="-60990"/>
              <a:ext cx="278936" cy="102360"/>
            </a:xfrm>
            <a:prstGeom prst="rect">
              <a:avLst/>
            </a:prstGeom>
            <a:effectLst/>
          </p:spPr>
        </p:pic>
        <p:pic>
          <p:nvPicPr>
            <p:cNvPr id="2093" name="Linea Forma" descr="Linea Forma"/>
            <p:cNvPicPr>
              <a:picLocks noChangeAspect="0"/>
            </p:cNvPicPr>
            <p:nvPr/>
          </p:nvPicPr>
          <p:blipFill>
            <a:blip r:embed="rId16">
              <a:extLst/>
            </a:blip>
            <a:stretch>
              <a:fillRect/>
            </a:stretch>
          </p:blipFill>
          <p:spPr>
            <a:xfrm>
              <a:off x="1918812" y="27298"/>
              <a:ext cx="271530" cy="261768"/>
            </a:xfrm>
            <a:prstGeom prst="rect">
              <a:avLst/>
            </a:prstGeom>
            <a:effectLst/>
          </p:spPr>
        </p:pic>
        <p:pic>
          <p:nvPicPr>
            <p:cNvPr id="2095" name="Linea Forma" descr="Linea Forma"/>
            <p:cNvPicPr>
              <a:picLocks noChangeAspect="0"/>
            </p:cNvPicPr>
            <p:nvPr/>
          </p:nvPicPr>
          <p:blipFill>
            <a:blip r:embed="rId17">
              <a:extLst/>
            </a:blip>
            <a:stretch>
              <a:fillRect/>
            </a:stretch>
          </p:blipFill>
          <p:spPr>
            <a:xfrm>
              <a:off x="1892986" y="59997"/>
              <a:ext cx="349675" cy="157949"/>
            </a:xfrm>
            <a:prstGeom prst="rect">
              <a:avLst/>
            </a:prstGeom>
            <a:effectLst/>
          </p:spPr>
        </p:pic>
        <p:pic>
          <p:nvPicPr>
            <p:cNvPr id="2097" name="Linea Forma" descr="Linea Forma"/>
            <p:cNvPicPr>
              <a:picLocks noChangeAspect="0"/>
            </p:cNvPicPr>
            <p:nvPr/>
          </p:nvPicPr>
          <p:blipFill>
            <a:blip r:embed="rId18">
              <a:extLst/>
            </a:blip>
            <a:stretch>
              <a:fillRect/>
            </a:stretch>
          </p:blipFill>
          <p:spPr>
            <a:xfrm>
              <a:off x="2208968" y="-50254"/>
              <a:ext cx="249507" cy="380413"/>
            </a:xfrm>
            <a:prstGeom prst="rect">
              <a:avLst/>
            </a:prstGeom>
            <a:effectLst/>
          </p:spPr>
        </p:pic>
        <p:pic>
          <p:nvPicPr>
            <p:cNvPr id="2099" name="Linea Forma" descr="Linea Forma"/>
            <p:cNvPicPr>
              <a:picLocks noChangeAspect="0"/>
            </p:cNvPicPr>
            <p:nvPr/>
          </p:nvPicPr>
          <p:blipFill>
            <a:blip r:embed="rId19">
              <a:extLst/>
            </a:blip>
            <a:stretch>
              <a:fillRect/>
            </a:stretch>
          </p:blipFill>
          <p:spPr>
            <a:xfrm>
              <a:off x="2457482" y="-28291"/>
              <a:ext cx="311635" cy="108900"/>
            </a:xfrm>
            <a:prstGeom prst="rect">
              <a:avLst/>
            </a:prstGeom>
            <a:effectLst/>
          </p:spPr>
        </p:pic>
        <p:pic>
          <p:nvPicPr>
            <p:cNvPr id="2101" name="Linea Forma" descr="Linea Forma"/>
            <p:cNvPicPr>
              <a:picLocks noChangeAspect="0"/>
            </p:cNvPicPr>
            <p:nvPr/>
          </p:nvPicPr>
          <p:blipFill>
            <a:blip r:embed="rId20">
              <a:extLst/>
            </a:blip>
            <a:stretch>
              <a:fillRect/>
            </a:stretch>
          </p:blipFill>
          <p:spPr>
            <a:xfrm>
              <a:off x="2492225" y="24028"/>
              <a:ext cx="263813" cy="316373"/>
            </a:xfrm>
            <a:prstGeom prst="rect">
              <a:avLst/>
            </a:prstGeom>
            <a:effectLst/>
          </p:spPr>
        </p:pic>
        <p:pic>
          <p:nvPicPr>
            <p:cNvPr id="2103" name="Linea Forma" descr="Linea Forma"/>
            <p:cNvPicPr>
              <a:picLocks noChangeAspect="0"/>
            </p:cNvPicPr>
            <p:nvPr/>
          </p:nvPicPr>
          <p:blipFill>
            <a:blip r:embed="rId21">
              <a:extLst/>
            </a:blip>
            <a:stretch>
              <a:fillRect/>
            </a:stretch>
          </p:blipFill>
          <p:spPr>
            <a:xfrm>
              <a:off x="2418243" y="92696"/>
              <a:ext cx="337795" cy="144870"/>
            </a:xfrm>
            <a:prstGeom prst="rect">
              <a:avLst/>
            </a:prstGeom>
            <a:effectLst/>
          </p:spPr>
        </p:pic>
        <p:pic>
          <p:nvPicPr>
            <p:cNvPr id="2105" name="Linea Forma" descr="Linea Forma"/>
            <p:cNvPicPr>
              <a:picLocks noChangeAspect="0"/>
            </p:cNvPicPr>
            <p:nvPr/>
          </p:nvPicPr>
          <p:blipFill>
            <a:blip r:embed="rId22">
              <a:extLst/>
            </a:blip>
            <a:stretch>
              <a:fillRect/>
            </a:stretch>
          </p:blipFill>
          <p:spPr>
            <a:xfrm>
              <a:off x="2756176" y="-31289"/>
              <a:ext cx="297424" cy="334393"/>
            </a:xfrm>
            <a:prstGeom prst="rect">
              <a:avLst/>
            </a:prstGeom>
            <a:effectLst/>
          </p:spPr>
        </p:pic>
        <p:pic>
          <p:nvPicPr>
            <p:cNvPr id="2107" name="Linea Forma" descr="Linea Forma"/>
            <p:cNvPicPr>
              <a:picLocks noChangeAspect="0"/>
            </p:cNvPicPr>
            <p:nvPr/>
          </p:nvPicPr>
          <p:blipFill>
            <a:blip r:embed="rId23">
              <a:extLst/>
            </a:blip>
            <a:stretch>
              <a:fillRect/>
            </a:stretch>
          </p:blipFill>
          <p:spPr>
            <a:xfrm>
              <a:off x="3029718" y="-2131"/>
              <a:ext cx="138329" cy="352554"/>
            </a:xfrm>
            <a:prstGeom prst="rect">
              <a:avLst/>
            </a:prstGeom>
            <a:effectLst/>
          </p:spPr>
        </p:pic>
        <p:pic>
          <p:nvPicPr>
            <p:cNvPr id="2109" name="Linea Forma" descr="Linea Forma"/>
            <p:cNvPicPr>
              <a:picLocks noChangeAspect="0"/>
            </p:cNvPicPr>
            <p:nvPr/>
          </p:nvPicPr>
          <p:blipFill>
            <a:blip r:embed="rId24">
              <a:extLst/>
            </a:blip>
            <a:stretch>
              <a:fillRect/>
            </a:stretch>
          </p:blipFill>
          <p:spPr>
            <a:xfrm>
              <a:off x="3044809" y="-13031"/>
              <a:ext cx="263033" cy="207069"/>
            </a:xfrm>
            <a:prstGeom prst="rect">
              <a:avLst/>
            </a:prstGeom>
            <a:effectLst/>
          </p:spPr>
        </p:pic>
        <p:pic>
          <p:nvPicPr>
            <p:cNvPr id="2111" name="Linea Forma" descr="Linea Forma"/>
            <p:cNvPicPr>
              <a:picLocks noChangeAspect="0"/>
            </p:cNvPicPr>
            <p:nvPr/>
          </p:nvPicPr>
          <p:blipFill>
            <a:blip r:embed="rId25">
              <a:extLst/>
            </a:blip>
            <a:stretch>
              <a:fillRect/>
            </a:stretch>
          </p:blipFill>
          <p:spPr>
            <a:xfrm>
              <a:off x="3332488" y="-21751"/>
              <a:ext cx="120042" cy="329526"/>
            </a:xfrm>
            <a:prstGeom prst="rect">
              <a:avLst/>
            </a:prstGeom>
            <a:effectLst/>
          </p:spPr>
        </p:pic>
        <p:pic>
          <p:nvPicPr>
            <p:cNvPr id="2113" name="Linea Linea" descr="Linea Linea"/>
            <p:cNvPicPr>
              <a:picLocks noChangeAspect="0"/>
            </p:cNvPicPr>
            <p:nvPr/>
          </p:nvPicPr>
          <p:blipFill>
            <a:blip r:embed="rId26">
              <a:extLst/>
            </a:blip>
            <a:stretch>
              <a:fillRect/>
            </a:stretch>
          </p:blipFill>
          <p:spPr>
            <a:xfrm>
              <a:off x="3302260" y="-96959"/>
              <a:ext cx="152401" cy="76201"/>
            </a:xfrm>
            <a:prstGeom prst="rect">
              <a:avLst/>
            </a:prstGeom>
            <a:effectLst/>
          </p:spPr>
        </p:pic>
        <p:pic>
          <p:nvPicPr>
            <p:cNvPr id="2115" name="Linea Forma" descr="Linea Forma"/>
            <p:cNvPicPr>
              <a:picLocks noChangeAspect="0"/>
            </p:cNvPicPr>
            <p:nvPr/>
          </p:nvPicPr>
          <p:blipFill>
            <a:blip r:embed="rId27">
              <a:extLst/>
            </a:blip>
            <a:stretch>
              <a:fillRect/>
            </a:stretch>
          </p:blipFill>
          <p:spPr>
            <a:xfrm>
              <a:off x="3477128" y="-12564"/>
              <a:ext cx="263066" cy="309909"/>
            </a:xfrm>
            <a:prstGeom prst="rect">
              <a:avLst/>
            </a:prstGeom>
            <a:effectLst/>
          </p:spPr>
        </p:pic>
        <p:pic>
          <p:nvPicPr>
            <p:cNvPr id="2117" name="Linea Forma" descr="Linea Forma"/>
            <p:cNvPicPr>
              <a:picLocks noChangeAspect="0"/>
            </p:cNvPicPr>
            <p:nvPr/>
          </p:nvPicPr>
          <p:blipFill>
            <a:blip r:embed="rId28">
              <a:extLst/>
            </a:blip>
            <a:stretch>
              <a:fillRect/>
            </a:stretch>
          </p:blipFill>
          <p:spPr>
            <a:xfrm>
              <a:off x="3921588" y="-57720"/>
              <a:ext cx="345152" cy="379213"/>
            </a:xfrm>
            <a:prstGeom prst="rect">
              <a:avLst/>
            </a:prstGeom>
            <a:effectLst/>
          </p:spPr>
        </p:pic>
        <p:pic>
          <p:nvPicPr>
            <p:cNvPr id="2119" name="Linea Linea" descr="Linea Linea"/>
            <p:cNvPicPr>
              <a:picLocks noChangeAspect="0"/>
            </p:cNvPicPr>
            <p:nvPr/>
          </p:nvPicPr>
          <p:blipFill>
            <a:blip r:embed="rId26">
              <a:extLst/>
            </a:blip>
            <a:stretch>
              <a:fillRect/>
            </a:stretch>
          </p:blipFill>
          <p:spPr>
            <a:xfrm>
              <a:off x="4142629" y="10948"/>
              <a:ext cx="152401" cy="76201"/>
            </a:xfrm>
            <a:prstGeom prst="rect">
              <a:avLst/>
            </a:prstGeom>
            <a:effectLst/>
          </p:spPr>
        </p:pic>
        <p:pic>
          <p:nvPicPr>
            <p:cNvPr id="2121" name="Linea Forma" descr="Linea Forma"/>
            <p:cNvPicPr>
              <a:picLocks noChangeAspect="0"/>
            </p:cNvPicPr>
            <p:nvPr/>
          </p:nvPicPr>
          <p:blipFill>
            <a:blip r:embed="rId29">
              <a:extLst/>
            </a:blip>
            <a:stretch>
              <a:fillRect/>
            </a:stretch>
          </p:blipFill>
          <p:spPr>
            <a:xfrm>
              <a:off x="-168820" y="495885"/>
              <a:ext cx="502386" cy="335254"/>
            </a:xfrm>
            <a:prstGeom prst="rect">
              <a:avLst/>
            </a:prstGeom>
            <a:effectLst/>
          </p:spPr>
        </p:pic>
        <p:pic>
          <p:nvPicPr>
            <p:cNvPr id="2123" name="Linea Forma" descr="Linea Forma"/>
            <p:cNvPicPr>
              <a:picLocks noChangeAspect="0"/>
            </p:cNvPicPr>
            <p:nvPr/>
          </p:nvPicPr>
          <p:blipFill>
            <a:blip r:embed="rId30">
              <a:extLst/>
            </a:blip>
            <a:stretch>
              <a:fillRect/>
            </a:stretch>
          </p:blipFill>
          <p:spPr>
            <a:xfrm>
              <a:off x="319092" y="478547"/>
              <a:ext cx="294680" cy="351118"/>
            </a:xfrm>
            <a:prstGeom prst="rect">
              <a:avLst/>
            </a:prstGeom>
            <a:effectLst/>
          </p:spPr>
        </p:pic>
        <p:pic>
          <p:nvPicPr>
            <p:cNvPr id="2125" name="Linea Forma" descr="Linea Forma"/>
            <p:cNvPicPr>
              <a:picLocks noChangeAspect="0"/>
            </p:cNvPicPr>
            <p:nvPr/>
          </p:nvPicPr>
          <p:blipFill>
            <a:blip r:embed="rId31">
              <a:extLst/>
            </a:blip>
            <a:stretch>
              <a:fillRect/>
            </a:stretch>
          </p:blipFill>
          <p:spPr>
            <a:xfrm>
              <a:off x="639895" y="507352"/>
              <a:ext cx="271909" cy="290214"/>
            </a:xfrm>
            <a:prstGeom prst="rect">
              <a:avLst/>
            </a:prstGeom>
            <a:effectLst/>
          </p:spPr>
        </p:pic>
        <p:pic>
          <p:nvPicPr>
            <p:cNvPr id="2127" name="Linea Forma" descr="Linea Forma"/>
            <p:cNvPicPr>
              <a:picLocks noChangeAspect="0"/>
            </p:cNvPicPr>
            <p:nvPr/>
          </p:nvPicPr>
          <p:blipFill>
            <a:blip r:embed="rId32">
              <a:extLst/>
            </a:blip>
            <a:stretch>
              <a:fillRect/>
            </a:stretch>
          </p:blipFill>
          <p:spPr>
            <a:xfrm>
              <a:off x="927649" y="492716"/>
              <a:ext cx="229399" cy="102167"/>
            </a:xfrm>
            <a:prstGeom prst="rect">
              <a:avLst/>
            </a:prstGeom>
            <a:effectLst/>
          </p:spPr>
        </p:pic>
        <p:pic>
          <p:nvPicPr>
            <p:cNvPr id="2129" name="Linea Forma" descr="Linea Forma"/>
            <p:cNvPicPr>
              <a:picLocks noChangeAspect="0"/>
            </p:cNvPicPr>
            <p:nvPr/>
          </p:nvPicPr>
          <p:blipFill>
            <a:blip r:embed="rId33">
              <a:extLst/>
            </a:blip>
            <a:stretch>
              <a:fillRect/>
            </a:stretch>
          </p:blipFill>
          <p:spPr>
            <a:xfrm>
              <a:off x="878521" y="560639"/>
              <a:ext cx="258907" cy="277672"/>
            </a:xfrm>
            <a:prstGeom prst="rect">
              <a:avLst/>
            </a:prstGeom>
            <a:effectLst/>
          </p:spPr>
        </p:pic>
        <p:pic>
          <p:nvPicPr>
            <p:cNvPr id="2131" name="Linea Forma" descr="Linea Forma"/>
            <p:cNvPicPr>
              <a:picLocks noChangeAspect="0"/>
            </p:cNvPicPr>
            <p:nvPr/>
          </p:nvPicPr>
          <p:blipFill>
            <a:blip r:embed="rId34">
              <a:extLst/>
            </a:blip>
            <a:stretch>
              <a:fillRect/>
            </a:stretch>
          </p:blipFill>
          <p:spPr>
            <a:xfrm>
              <a:off x="894461" y="619153"/>
              <a:ext cx="275666" cy="148139"/>
            </a:xfrm>
            <a:prstGeom prst="rect">
              <a:avLst/>
            </a:prstGeom>
            <a:effectLst/>
          </p:spPr>
        </p:pic>
        <p:pic>
          <p:nvPicPr>
            <p:cNvPr id="2133" name="Linea Forma" descr="Linea Forma"/>
            <p:cNvPicPr>
              <a:picLocks noChangeAspect="0"/>
            </p:cNvPicPr>
            <p:nvPr/>
          </p:nvPicPr>
          <p:blipFill>
            <a:blip r:embed="rId35">
              <a:extLst/>
            </a:blip>
            <a:stretch>
              <a:fillRect/>
            </a:stretch>
          </p:blipFill>
          <p:spPr>
            <a:xfrm>
              <a:off x="1182214" y="502750"/>
              <a:ext cx="301825" cy="320747"/>
            </a:xfrm>
            <a:prstGeom prst="rect">
              <a:avLst/>
            </a:prstGeom>
            <a:effectLst/>
          </p:spPr>
        </p:pic>
        <p:pic>
          <p:nvPicPr>
            <p:cNvPr id="2135" name="Linea Forma" descr="Linea Forma"/>
            <p:cNvPicPr>
              <a:picLocks noChangeAspect="0"/>
            </p:cNvPicPr>
            <p:nvPr/>
          </p:nvPicPr>
          <p:blipFill>
            <a:blip r:embed="rId36">
              <a:extLst/>
            </a:blip>
            <a:stretch>
              <a:fillRect/>
            </a:stretch>
          </p:blipFill>
          <p:spPr>
            <a:xfrm>
              <a:off x="1210265" y="556329"/>
              <a:ext cx="345713" cy="243663"/>
            </a:xfrm>
            <a:prstGeom prst="rect">
              <a:avLst/>
            </a:prstGeom>
            <a:effectLst/>
          </p:spPr>
        </p:pic>
        <p:pic>
          <p:nvPicPr>
            <p:cNvPr id="2137" name="Linea Linea" descr="Linea Linea"/>
            <p:cNvPicPr>
              <a:picLocks noChangeAspect="0"/>
            </p:cNvPicPr>
            <p:nvPr/>
          </p:nvPicPr>
          <p:blipFill>
            <a:blip r:embed="rId26">
              <a:extLst/>
            </a:blip>
            <a:stretch>
              <a:fillRect/>
            </a:stretch>
          </p:blipFill>
          <p:spPr>
            <a:xfrm>
              <a:off x="1448217" y="472007"/>
              <a:ext cx="152401" cy="76201"/>
            </a:xfrm>
            <a:prstGeom prst="rect">
              <a:avLst/>
            </a:prstGeom>
            <a:effectLst/>
          </p:spPr>
        </p:pic>
        <p:pic>
          <p:nvPicPr>
            <p:cNvPr id="2139" name="Linea Forma" descr="Linea Forma"/>
            <p:cNvPicPr>
              <a:picLocks noChangeAspect="0"/>
            </p:cNvPicPr>
            <p:nvPr/>
          </p:nvPicPr>
          <p:blipFill>
            <a:blip r:embed="rId37">
              <a:extLst/>
            </a:blip>
            <a:stretch>
              <a:fillRect/>
            </a:stretch>
          </p:blipFill>
          <p:spPr>
            <a:xfrm>
              <a:off x="1584276" y="517503"/>
              <a:ext cx="268570" cy="293828"/>
            </a:xfrm>
            <a:prstGeom prst="rect">
              <a:avLst/>
            </a:prstGeom>
            <a:effectLst/>
          </p:spPr>
        </p:pic>
        <p:pic>
          <p:nvPicPr>
            <p:cNvPr id="2141" name="Linea Forma" descr="Linea Forma"/>
            <p:cNvPicPr>
              <a:picLocks noChangeAspect="0"/>
            </p:cNvPicPr>
            <p:nvPr/>
          </p:nvPicPr>
          <p:blipFill>
            <a:blip r:embed="rId38">
              <a:extLst/>
            </a:blip>
            <a:stretch>
              <a:fillRect/>
            </a:stretch>
          </p:blipFill>
          <p:spPr>
            <a:xfrm>
              <a:off x="1847504" y="488356"/>
              <a:ext cx="294542" cy="303016"/>
            </a:xfrm>
            <a:prstGeom prst="rect">
              <a:avLst/>
            </a:prstGeom>
            <a:effectLst/>
          </p:spPr>
        </p:pic>
        <p:pic>
          <p:nvPicPr>
            <p:cNvPr id="2143" name="Linea Forma" descr="Linea Forma"/>
            <p:cNvPicPr>
              <a:picLocks noChangeAspect="0"/>
            </p:cNvPicPr>
            <p:nvPr/>
          </p:nvPicPr>
          <p:blipFill>
            <a:blip r:embed="rId39">
              <a:extLst/>
            </a:blip>
            <a:stretch>
              <a:fillRect/>
            </a:stretch>
          </p:blipFill>
          <p:spPr>
            <a:xfrm>
              <a:off x="2166460" y="481817"/>
              <a:ext cx="259316" cy="92550"/>
            </a:xfrm>
            <a:prstGeom prst="rect">
              <a:avLst/>
            </a:prstGeom>
            <a:effectLst/>
          </p:spPr>
        </p:pic>
        <p:pic>
          <p:nvPicPr>
            <p:cNvPr id="2145" name="Linea Forma" descr="Linea Forma"/>
            <p:cNvPicPr>
              <a:picLocks noChangeAspect="0"/>
            </p:cNvPicPr>
            <p:nvPr/>
          </p:nvPicPr>
          <p:blipFill>
            <a:blip r:embed="rId40">
              <a:extLst/>
            </a:blip>
            <a:stretch>
              <a:fillRect/>
            </a:stretch>
          </p:blipFill>
          <p:spPr>
            <a:xfrm>
              <a:off x="2081929" y="560295"/>
              <a:ext cx="320958" cy="230023"/>
            </a:xfrm>
            <a:prstGeom prst="rect">
              <a:avLst/>
            </a:prstGeom>
            <a:effectLst/>
          </p:spPr>
        </p:pic>
        <p:pic>
          <p:nvPicPr>
            <p:cNvPr id="2147" name="Linea Forma" descr="Linea Forma"/>
            <p:cNvPicPr>
              <a:picLocks noChangeAspect="0"/>
            </p:cNvPicPr>
            <p:nvPr/>
          </p:nvPicPr>
          <p:blipFill>
            <a:blip r:embed="rId41">
              <a:extLst/>
            </a:blip>
            <a:stretch>
              <a:fillRect/>
            </a:stretch>
          </p:blipFill>
          <p:spPr>
            <a:xfrm>
              <a:off x="2080545" y="583184"/>
              <a:ext cx="263483" cy="105630"/>
            </a:xfrm>
            <a:prstGeom prst="rect">
              <a:avLst/>
            </a:prstGeom>
            <a:effectLst/>
          </p:spPr>
        </p:pic>
        <p:pic>
          <p:nvPicPr>
            <p:cNvPr id="2149" name="Linea Forma" descr="Linea Forma"/>
            <p:cNvPicPr>
              <a:picLocks noChangeAspect="0"/>
            </p:cNvPicPr>
            <p:nvPr/>
          </p:nvPicPr>
          <p:blipFill>
            <a:blip r:embed="rId42">
              <a:extLst/>
            </a:blip>
            <a:stretch>
              <a:fillRect/>
            </a:stretch>
          </p:blipFill>
          <p:spPr>
            <a:xfrm>
              <a:off x="2103072" y="493615"/>
              <a:ext cx="136319" cy="97102"/>
            </a:xfrm>
            <a:prstGeom prst="rect">
              <a:avLst/>
            </a:prstGeom>
            <a:effectLst/>
          </p:spPr>
        </p:pic>
        <p:pic>
          <p:nvPicPr>
            <p:cNvPr id="2151" name="Linea Forma" descr="Linea Forma"/>
            <p:cNvPicPr>
              <a:picLocks noChangeAspect="0"/>
            </p:cNvPicPr>
            <p:nvPr/>
          </p:nvPicPr>
          <p:blipFill>
            <a:blip r:embed="rId43">
              <a:extLst/>
            </a:blip>
            <a:stretch>
              <a:fillRect/>
            </a:stretch>
          </p:blipFill>
          <p:spPr>
            <a:xfrm>
              <a:off x="2674274" y="453644"/>
              <a:ext cx="357943" cy="318919"/>
            </a:xfrm>
            <a:prstGeom prst="rect">
              <a:avLst/>
            </a:prstGeom>
            <a:effectLst/>
          </p:spPr>
        </p:pic>
        <p:pic>
          <p:nvPicPr>
            <p:cNvPr id="2153" name="Linea Forma" descr="Linea Forma"/>
            <p:cNvPicPr>
              <a:picLocks noChangeAspect="0"/>
            </p:cNvPicPr>
            <p:nvPr/>
          </p:nvPicPr>
          <p:blipFill>
            <a:blip r:embed="rId44">
              <a:extLst/>
            </a:blip>
            <a:stretch>
              <a:fillRect/>
            </a:stretch>
          </p:blipFill>
          <p:spPr>
            <a:xfrm>
              <a:off x="2987678" y="443454"/>
              <a:ext cx="105161" cy="347310"/>
            </a:xfrm>
            <a:prstGeom prst="rect">
              <a:avLst/>
            </a:prstGeom>
            <a:effectLst/>
          </p:spPr>
        </p:pic>
        <p:pic>
          <p:nvPicPr>
            <p:cNvPr id="2155" name="Linea Forma" descr="Linea Forma"/>
            <p:cNvPicPr>
              <a:picLocks noChangeAspect="0"/>
            </p:cNvPicPr>
            <p:nvPr/>
          </p:nvPicPr>
          <p:blipFill>
            <a:blip r:embed="rId45">
              <a:extLst/>
            </a:blip>
            <a:stretch>
              <a:fillRect/>
            </a:stretch>
          </p:blipFill>
          <p:spPr>
            <a:xfrm>
              <a:off x="2963154" y="449928"/>
              <a:ext cx="257529" cy="203847"/>
            </a:xfrm>
            <a:prstGeom prst="rect">
              <a:avLst/>
            </a:prstGeom>
            <a:effectLst/>
          </p:spPr>
        </p:pic>
        <p:pic>
          <p:nvPicPr>
            <p:cNvPr id="2157" name="Linea Forma" descr="Linea Forma"/>
            <p:cNvPicPr>
              <a:picLocks noChangeAspect="0"/>
            </p:cNvPicPr>
            <p:nvPr/>
          </p:nvPicPr>
          <p:blipFill>
            <a:blip r:embed="rId46">
              <a:extLst/>
            </a:blip>
            <a:stretch>
              <a:fillRect/>
            </a:stretch>
          </p:blipFill>
          <p:spPr>
            <a:xfrm>
              <a:off x="3167082" y="495244"/>
              <a:ext cx="313780" cy="286048"/>
            </a:xfrm>
            <a:prstGeom prst="rect">
              <a:avLst/>
            </a:prstGeom>
            <a:effectLst/>
          </p:spPr>
        </p:pic>
        <p:pic>
          <p:nvPicPr>
            <p:cNvPr id="2159" name="Linea Forma" descr="Linea Forma"/>
            <p:cNvPicPr>
              <a:picLocks noChangeAspect="0"/>
            </p:cNvPicPr>
            <p:nvPr/>
          </p:nvPicPr>
          <p:blipFill>
            <a:blip r:embed="rId47">
              <a:extLst/>
            </a:blip>
            <a:stretch>
              <a:fillRect/>
            </a:stretch>
          </p:blipFill>
          <p:spPr>
            <a:xfrm>
              <a:off x="3534376" y="465467"/>
              <a:ext cx="503470" cy="315035"/>
            </a:xfrm>
            <a:prstGeom prst="rect">
              <a:avLst/>
            </a:prstGeom>
            <a:effectLst/>
          </p:spPr>
        </p:pic>
        <p:pic>
          <p:nvPicPr>
            <p:cNvPr id="2161" name="Linea Forma" descr="Linea Forma"/>
            <p:cNvPicPr>
              <a:picLocks noChangeAspect="0"/>
            </p:cNvPicPr>
            <p:nvPr/>
          </p:nvPicPr>
          <p:blipFill>
            <a:blip r:embed="rId48">
              <a:extLst/>
            </a:blip>
            <a:stretch>
              <a:fillRect/>
            </a:stretch>
          </p:blipFill>
          <p:spPr>
            <a:xfrm>
              <a:off x="3806277" y="514516"/>
              <a:ext cx="113851" cy="249506"/>
            </a:xfrm>
            <a:prstGeom prst="rect">
              <a:avLst/>
            </a:prstGeom>
            <a:effectLst/>
          </p:spPr>
        </p:pic>
        <p:pic>
          <p:nvPicPr>
            <p:cNvPr id="2163" name="Linea Forma" descr="Linea Forma"/>
            <p:cNvPicPr>
              <a:picLocks noChangeAspect="0"/>
            </p:cNvPicPr>
            <p:nvPr/>
          </p:nvPicPr>
          <p:blipFill>
            <a:blip r:embed="rId49">
              <a:extLst/>
            </a:blip>
            <a:stretch>
              <a:fillRect/>
            </a:stretch>
          </p:blipFill>
          <p:spPr>
            <a:xfrm>
              <a:off x="3945295" y="440398"/>
              <a:ext cx="341065" cy="336704"/>
            </a:xfrm>
            <a:prstGeom prst="rect">
              <a:avLst/>
            </a:prstGeom>
            <a:effectLst/>
          </p:spPr>
        </p:pic>
        <p:pic>
          <p:nvPicPr>
            <p:cNvPr id="2165" name="Linea Forma" descr="Linea Forma"/>
            <p:cNvPicPr>
              <a:picLocks noChangeAspect="0"/>
            </p:cNvPicPr>
            <p:nvPr/>
          </p:nvPicPr>
          <p:blipFill>
            <a:blip r:embed="rId50">
              <a:extLst/>
            </a:blip>
            <a:stretch>
              <a:fillRect/>
            </a:stretch>
          </p:blipFill>
          <p:spPr>
            <a:xfrm>
              <a:off x="4013963" y="583184"/>
              <a:ext cx="285476" cy="118710"/>
            </a:xfrm>
            <a:prstGeom prst="rect">
              <a:avLst/>
            </a:prstGeom>
            <a:effectLst/>
          </p:spPr>
        </p:pic>
        <p:pic>
          <p:nvPicPr>
            <p:cNvPr id="2167" name="Linea Forma" descr="Linea Forma"/>
            <p:cNvPicPr>
              <a:picLocks noChangeAspect="0"/>
            </p:cNvPicPr>
            <p:nvPr/>
          </p:nvPicPr>
          <p:blipFill>
            <a:blip r:embed="rId51">
              <a:extLst/>
            </a:blip>
            <a:stretch>
              <a:fillRect/>
            </a:stretch>
          </p:blipFill>
          <p:spPr>
            <a:xfrm>
              <a:off x="4254396" y="458687"/>
              <a:ext cx="297717" cy="310973"/>
            </a:xfrm>
            <a:prstGeom prst="rect">
              <a:avLst/>
            </a:prstGeom>
            <a:effectLst/>
          </p:spPr>
        </p:pic>
        <p:pic>
          <p:nvPicPr>
            <p:cNvPr id="2169" name="Linea Forma" descr="Linea Forma"/>
            <p:cNvPicPr>
              <a:picLocks noChangeAspect="0"/>
            </p:cNvPicPr>
            <p:nvPr/>
          </p:nvPicPr>
          <p:blipFill>
            <a:blip r:embed="rId52">
              <a:extLst/>
            </a:blip>
            <a:stretch>
              <a:fillRect/>
            </a:stretch>
          </p:blipFill>
          <p:spPr>
            <a:xfrm>
              <a:off x="4576390" y="455657"/>
              <a:ext cx="259316" cy="102361"/>
            </a:xfrm>
            <a:prstGeom prst="rect">
              <a:avLst/>
            </a:prstGeom>
            <a:effectLst/>
          </p:spPr>
        </p:pic>
        <p:pic>
          <p:nvPicPr>
            <p:cNvPr id="2171" name="Linea Forma" descr="Linea Forma"/>
            <p:cNvPicPr>
              <a:picLocks noChangeAspect="0"/>
            </p:cNvPicPr>
            <p:nvPr/>
          </p:nvPicPr>
          <p:blipFill>
            <a:blip r:embed="rId53">
              <a:extLst/>
            </a:blip>
            <a:stretch>
              <a:fillRect/>
            </a:stretch>
          </p:blipFill>
          <p:spPr>
            <a:xfrm>
              <a:off x="4540959" y="494896"/>
              <a:ext cx="235888" cy="251274"/>
            </a:xfrm>
            <a:prstGeom prst="rect">
              <a:avLst/>
            </a:prstGeom>
            <a:effectLst/>
          </p:spPr>
        </p:pic>
        <p:pic>
          <p:nvPicPr>
            <p:cNvPr id="2173" name="Linea Forma" descr="Linea Forma"/>
            <p:cNvPicPr>
              <a:picLocks noChangeAspect="0"/>
            </p:cNvPicPr>
            <p:nvPr/>
          </p:nvPicPr>
          <p:blipFill>
            <a:blip r:embed="rId54">
              <a:extLst/>
            </a:blip>
            <a:stretch>
              <a:fillRect/>
            </a:stretch>
          </p:blipFill>
          <p:spPr>
            <a:xfrm>
              <a:off x="4510991" y="537405"/>
              <a:ext cx="256047" cy="115440"/>
            </a:xfrm>
            <a:prstGeom prst="rect">
              <a:avLst/>
            </a:prstGeom>
            <a:effectLst/>
          </p:spPr>
        </p:pic>
        <p:pic>
          <p:nvPicPr>
            <p:cNvPr id="2175" name="Linea Forma" descr="Linea Forma"/>
            <p:cNvPicPr>
              <a:picLocks noChangeAspect="0"/>
            </p:cNvPicPr>
            <p:nvPr/>
          </p:nvPicPr>
          <p:blipFill>
            <a:blip r:embed="rId55">
              <a:extLst/>
            </a:blip>
            <a:stretch>
              <a:fillRect/>
            </a:stretch>
          </p:blipFill>
          <p:spPr>
            <a:xfrm>
              <a:off x="4815094" y="402248"/>
              <a:ext cx="320473" cy="424789"/>
            </a:xfrm>
            <a:prstGeom prst="rect">
              <a:avLst/>
            </a:prstGeom>
            <a:effectLst/>
          </p:spPr>
        </p:pic>
        <p:pic>
          <p:nvPicPr>
            <p:cNvPr id="2177" name="Linea Forma" descr="Linea Forma"/>
            <p:cNvPicPr>
              <a:picLocks noChangeAspect="0"/>
            </p:cNvPicPr>
            <p:nvPr/>
          </p:nvPicPr>
          <p:blipFill>
            <a:blip r:embed="rId56">
              <a:extLst/>
            </a:blip>
            <a:stretch>
              <a:fillRect/>
            </a:stretch>
          </p:blipFill>
          <p:spPr>
            <a:xfrm>
              <a:off x="4800755" y="623924"/>
              <a:ext cx="332514" cy="94320"/>
            </a:xfrm>
            <a:prstGeom prst="rect">
              <a:avLst/>
            </a:prstGeom>
            <a:effectLst/>
          </p:spPr>
        </p:pic>
        <p:pic>
          <p:nvPicPr>
            <p:cNvPr id="2179" name="Linea Forma" descr="Linea Forma"/>
            <p:cNvPicPr>
              <a:picLocks noChangeAspect="0"/>
            </p:cNvPicPr>
            <p:nvPr/>
          </p:nvPicPr>
          <p:blipFill>
            <a:blip r:embed="rId57">
              <a:extLst/>
            </a:blip>
            <a:stretch>
              <a:fillRect/>
            </a:stretch>
          </p:blipFill>
          <p:spPr>
            <a:xfrm>
              <a:off x="4762775" y="638773"/>
              <a:ext cx="102360" cy="184108"/>
            </a:xfrm>
            <a:prstGeom prst="rect">
              <a:avLst/>
            </a:prstGeom>
            <a:effectLst/>
          </p:spPr>
        </p:pic>
      </p:gr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83" name="7. Corrente elettrica: &quot;La corrente elettrica si consuma nel circuito&quot;…"/>
          <p:cNvSpPr txBox="1"/>
          <p:nvPr/>
        </p:nvSpPr>
        <p:spPr>
          <a:xfrm>
            <a:off x="902816" y="1783408"/>
            <a:ext cx="6082858" cy="251734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spcBef>
                <a:spcPts val="1400"/>
              </a:spcBef>
              <a:defRPr sz="1800">
                <a:latin typeface="Bodoni SvtyTwo ITC TT-Bold"/>
                <a:ea typeface="Bodoni SvtyTwo ITC TT-Bold"/>
                <a:cs typeface="Bodoni SvtyTwo ITC TT-Bold"/>
                <a:sym typeface="Bodoni SvtyTwo ITC TT-Bold"/>
              </a:defRPr>
            </a:pPr>
            <a:r>
              <a:t>7. Corrente elettrica: "La corrente elettrica si consuma nel circuito"</a:t>
            </a:r>
          </a:p>
          <a:p>
            <a:pPr marL="240631" indent="-240631" algn="l" defTabSz="457200">
              <a:buSzPct val="100000"/>
              <a:buChar char="•"/>
              <a:defRPr sz="1800">
                <a:latin typeface="Bodoni SvtyTwo ITC TT-Book"/>
                <a:ea typeface="Bodoni SvtyTwo ITC TT-Book"/>
                <a:cs typeface="Bodoni SvtyTwo ITC TT-Book"/>
                <a:sym typeface="Bodoni SvtyTwo ITC TT-Book"/>
              </a:defRPr>
            </a:pPr>
            <a:r>
              <a:rPr>
                <a:latin typeface="Bodoni SvtyTwo ITC TT-Bold"/>
                <a:ea typeface="Bodoni SvtyTwo ITC TT-Bold"/>
                <a:cs typeface="Bodoni SvtyTwo ITC TT-Bold"/>
                <a:sym typeface="Bodoni SvtyTwo ITC TT-Bold"/>
              </a:rPr>
              <a:t>Origine della concezione spontanea</a:t>
            </a:r>
            <a:r>
              <a:t>: L'analogia con altri fenomeni di consumo (come il carburante) porta a pensare che la corrente si esaurisca man mano che passa attraverso i componenti del circuito.</a:t>
            </a:r>
          </a:p>
          <a:p>
            <a:pPr marL="240631" indent="-240631" algn="l" defTabSz="457200">
              <a:buSzPct val="100000"/>
              <a:buChar char="•"/>
              <a:defRPr sz="1800">
                <a:latin typeface="Bodoni SvtyTwo ITC TT-Book"/>
                <a:ea typeface="Bodoni SvtyTwo ITC TT-Book"/>
                <a:cs typeface="Bodoni SvtyTwo ITC TT-Book"/>
                <a:sym typeface="Bodoni SvtyTwo ITC TT-Book"/>
              </a:defRPr>
            </a:pPr>
            <a:r>
              <a:rPr>
                <a:latin typeface="Bodoni SvtyTwo ITC TT-Bold"/>
                <a:ea typeface="Bodoni SvtyTwo ITC TT-Bold"/>
                <a:cs typeface="Bodoni SvtyTwo ITC TT-Bold"/>
                <a:sym typeface="Bodoni SvtyTwo ITC TT-Bold"/>
              </a:rPr>
              <a:t>Punto di vista scientifico</a:t>
            </a:r>
            <a:r>
              <a:t>: La corrente è il flusso di energia associata a una differenza di potenziale elettrico.</a:t>
            </a:r>
          </a:p>
        </p:txBody>
      </p:sp>
      <p:grpSp>
        <p:nvGrpSpPr>
          <p:cNvPr id="2300" name="Disegno"/>
          <p:cNvGrpSpPr/>
          <p:nvPr/>
        </p:nvGrpSpPr>
        <p:grpSpPr>
          <a:xfrm>
            <a:off x="765742" y="468737"/>
            <a:ext cx="5304387" cy="935270"/>
            <a:chOff x="-168819" y="-96958"/>
            <a:chExt cx="5304386" cy="935268"/>
          </a:xfrm>
        </p:grpSpPr>
        <p:pic>
          <p:nvPicPr>
            <p:cNvPr id="2184" name="Linea Forma" descr="Linea Forma"/>
            <p:cNvPicPr>
              <a:picLocks noChangeAspect="0"/>
            </p:cNvPicPr>
            <p:nvPr/>
          </p:nvPicPr>
          <p:blipFill>
            <a:blip r:embed="rId2">
              <a:extLst/>
            </a:blip>
            <a:stretch>
              <a:fillRect/>
            </a:stretch>
          </p:blipFill>
          <p:spPr>
            <a:xfrm>
              <a:off x="-167366" y="-43759"/>
              <a:ext cx="313897" cy="379901"/>
            </a:xfrm>
            <a:prstGeom prst="rect">
              <a:avLst/>
            </a:prstGeom>
            <a:effectLst/>
          </p:spPr>
        </p:pic>
        <p:pic>
          <p:nvPicPr>
            <p:cNvPr id="2186" name="Linea Forma" descr="Linea Forma"/>
            <p:cNvPicPr>
              <a:picLocks noChangeAspect="0"/>
            </p:cNvPicPr>
            <p:nvPr/>
          </p:nvPicPr>
          <p:blipFill>
            <a:blip r:embed="rId3">
              <a:extLst/>
            </a:blip>
            <a:stretch>
              <a:fillRect/>
            </a:stretch>
          </p:blipFill>
          <p:spPr>
            <a:xfrm>
              <a:off x="-30926" y="122126"/>
              <a:ext cx="141600" cy="362363"/>
            </a:xfrm>
            <a:prstGeom prst="rect">
              <a:avLst/>
            </a:prstGeom>
            <a:effectLst/>
          </p:spPr>
        </p:pic>
        <p:pic>
          <p:nvPicPr>
            <p:cNvPr id="2188" name="Linea Forma" descr="Linea Forma"/>
            <p:cNvPicPr>
              <a:picLocks noChangeAspect="0"/>
            </p:cNvPicPr>
            <p:nvPr/>
          </p:nvPicPr>
          <p:blipFill>
            <a:blip r:embed="rId4">
              <a:extLst/>
            </a:blip>
            <a:stretch>
              <a:fillRect/>
            </a:stretch>
          </p:blipFill>
          <p:spPr>
            <a:xfrm>
              <a:off x="120367" y="27298"/>
              <a:ext cx="238570" cy="322474"/>
            </a:xfrm>
            <a:prstGeom prst="rect">
              <a:avLst/>
            </a:prstGeom>
            <a:effectLst/>
          </p:spPr>
        </p:pic>
        <p:pic>
          <p:nvPicPr>
            <p:cNvPr id="2190" name="Linea Forma" descr="Linea Forma"/>
            <p:cNvPicPr>
              <a:picLocks noChangeAspect="0"/>
            </p:cNvPicPr>
            <p:nvPr/>
          </p:nvPicPr>
          <p:blipFill>
            <a:blip r:embed="rId5">
              <a:extLst/>
            </a:blip>
            <a:stretch>
              <a:fillRect/>
            </a:stretch>
          </p:blipFill>
          <p:spPr>
            <a:xfrm>
              <a:off x="338575" y="-881"/>
              <a:ext cx="326895" cy="367063"/>
            </a:xfrm>
            <a:prstGeom prst="rect">
              <a:avLst/>
            </a:prstGeom>
            <a:effectLst/>
          </p:spPr>
        </p:pic>
        <p:pic>
          <p:nvPicPr>
            <p:cNvPr id="2192" name="Linea Forma" descr="Linea Forma"/>
            <p:cNvPicPr>
              <a:picLocks noChangeAspect="0"/>
            </p:cNvPicPr>
            <p:nvPr/>
          </p:nvPicPr>
          <p:blipFill>
            <a:blip r:embed="rId6">
              <a:extLst/>
            </a:blip>
            <a:stretch>
              <a:fillRect/>
            </a:stretch>
          </p:blipFill>
          <p:spPr>
            <a:xfrm>
              <a:off x="417053" y="180984"/>
              <a:ext cx="256047" cy="151409"/>
            </a:xfrm>
            <a:prstGeom prst="rect">
              <a:avLst/>
            </a:prstGeom>
            <a:effectLst/>
          </p:spPr>
        </p:pic>
        <p:pic>
          <p:nvPicPr>
            <p:cNvPr id="2194" name="Linea Forma" descr="Linea Forma"/>
            <p:cNvPicPr>
              <a:picLocks noChangeAspect="0"/>
            </p:cNvPicPr>
            <p:nvPr/>
          </p:nvPicPr>
          <p:blipFill>
            <a:blip r:embed="rId7">
              <a:extLst/>
            </a:blip>
            <a:stretch>
              <a:fillRect/>
            </a:stretch>
          </p:blipFill>
          <p:spPr>
            <a:xfrm>
              <a:off x="636138" y="39157"/>
              <a:ext cx="213537" cy="318357"/>
            </a:xfrm>
            <a:prstGeom prst="rect">
              <a:avLst/>
            </a:prstGeom>
            <a:effectLst/>
          </p:spPr>
        </p:pic>
        <p:pic>
          <p:nvPicPr>
            <p:cNvPr id="2196" name="Linea Forma" descr="Linea Forma"/>
            <p:cNvPicPr>
              <a:picLocks noChangeAspect="0"/>
            </p:cNvPicPr>
            <p:nvPr/>
          </p:nvPicPr>
          <p:blipFill>
            <a:blip r:embed="rId8">
              <a:extLst/>
            </a:blip>
            <a:stretch>
              <a:fillRect/>
            </a:stretch>
          </p:blipFill>
          <p:spPr>
            <a:xfrm>
              <a:off x="817469" y="23113"/>
              <a:ext cx="202242" cy="302737"/>
            </a:xfrm>
            <a:prstGeom prst="rect">
              <a:avLst/>
            </a:prstGeom>
            <a:effectLst/>
          </p:spPr>
        </p:pic>
        <p:pic>
          <p:nvPicPr>
            <p:cNvPr id="2198" name="Linea Forma" descr="Linea Forma"/>
            <p:cNvPicPr>
              <a:picLocks noChangeAspect="0"/>
            </p:cNvPicPr>
            <p:nvPr/>
          </p:nvPicPr>
          <p:blipFill>
            <a:blip r:embed="rId9">
              <a:extLst/>
            </a:blip>
            <a:stretch>
              <a:fillRect/>
            </a:stretch>
          </p:blipFill>
          <p:spPr>
            <a:xfrm>
              <a:off x="1009709" y="24028"/>
              <a:ext cx="111369" cy="305095"/>
            </a:xfrm>
            <a:prstGeom prst="rect">
              <a:avLst/>
            </a:prstGeom>
            <a:effectLst/>
          </p:spPr>
        </p:pic>
        <p:pic>
          <p:nvPicPr>
            <p:cNvPr id="2200" name="Linea Forma" descr="Linea Forma"/>
            <p:cNvPicPr>
              <a:picLocks noChangeAspect="0"/>
            </p:cNvPicPr>
            <p:nvPr/>
          </p:nvPicPr>
          <p:blipFill>
            <a:blip r:embed="rId10">
              <a:extLst/>
            </a:blip>
            <a:stretch>
              <a:fillRect/>
            </a:stretch>
          </p:blipFill>
          <p:spPr>
            <a:xfrm>
              <a:off x="1025258" y="102506"/>
              <a:ext cx="246237" cy="141599"/>
            </a:xfrm>
            <a:prstGeom prst="rect">
              <a:avLst/>
            </a:prstGeom>
            <a:effectLst/>
          </p:spPr>
        </p:pic>
        <p:pic>
          <p:nvPicPr>
            <p:cNvPr id="2202" name="Linea Forma" descr="Linea Forma"/>
            <p:cNvPicPr>
              <a:picLocks noChangeAspect="0"/>
            </p:cNvPicPr>
            <p:nvPr/>
          </p:nvPicPr>
          <p:blipFill>
            <a:blip r:embed="rId11">
              <a:extLst/>
            </a:blip>
            <a:stretch>
              <a:fillRect/>
            </a:stretch>
          </p:blipFill>
          <p:spPr>
            <a:xfrm>
              <a:off x="1159922" y="13918"/>
              <a:ext cx="118113" cy="302126"/>
            </a:xfrm>
            <a:prstGeom prst="rect">
              <a:avLst/>
            </a:prstGeom>
            <a:effectLst/>
          </p:spPr>
        </p:pic>
        <p:pic>
          <p:nvPicPr>
            <p:cNvPr id="2204" name="Linea Forma" descr="Linea Forma"/>
            <p:cNvPicPr>
              <a:picLocks noChangeAspect="0"/>
            </p:cNvPicPr>
            <p:nvPr/>
          </p:nvPicPr>
          <p:blipFill>
            <a:blip r:embed="rId12">
              <a:extLst/>
            </a:blip>
            <a:stretch>
              <a:fillRect/>
            </a:stretch>
          </p:blipFill>
          <p:spPr>
            <a:xfrm>
              <a:off x="1277042" y="-5401"/>
              <a:ext cx="308365" cy="99090"/>
            </a:xfrm>
            <a:prstGeom prst="rect">
              <a:avLst/>
            </a:prstGeom>
            <a:effectLst/>
          </p:spPr>
        </p:pic>
        <p:pic>
          <p:nvPicPr>
            <p:cNvPr id="2206" name="Linea Forma" descr="Linea Forma"/>
            <p:cNvPicPr>
              <a:picLocks noChangeAspect="0"/>
            </p:cNvPicPr>
            <p:nvPr/>
          </p:nvPicPr>
          <p:blipFill>
            <a:blip r:embed="rId13">
              <a:extLst/>
            </a:blip>
            <a:stretch>
              <a:fillRect/>
            </a:stretch>
          </p:blipFill>
          <p:spPr>
            <a:xfrm>
              <a:off x="1313013" y="40378"/>
              <a:ext cx="282204" cy="320582"/>
            </a:xfrm>
            <a:prstGeom prst="rect">
              <a:avLst/>
            </a:prstGeom>
            <a:effectLst/>
          </p:spPr>
        </p:pic>
        <p:pic>
          <p:nvPicPr>
            <p:cNvPr id="2208" name="Linea Linea" descr="Linea Linea"/>
            <p:cNvPicPr>
              <a:picLocks noChangeAspect="0"/>
            </p:cNvPicPr>
            <p:nvPr/>
          </p:nvPicPr>
          <p:blipFill>
            <a:blip r:embed="rId14">
              <a:extLst/>
            </a:blip>
            <a:stretch>
              <a:fillRect/>
            </a:stretch>
          </p:blipFill>
          <p:spPr>
            <a:xfrm>
              <a:off x="1283582" y="154825"/>
              <a:ext cx="197188" cy="108900"/>
            </a:xfrm>
            <a:prstGeom prst="rect">
              <a:avLst/>
            </a:prstGeom>
            <a:effectLst/>
          </p:spPr>
        </p:pic>
        <p:pic>
          <p:nvPicPr>
            <p:cNvPr id="2210" name="Linea Forma" descr="Linea Forma"/>
            <p:cNvPicPr>
              <a:picLocks noChangeAspect="0"/>
            </p:cNvPicPr>
            <p:nvPr/>
          </p:nvPicPr>
          <p:blipFill>
            <a:blip r:embed="rId15">
              <a:extLst/>
            </a:blip>
            <a:stretch>
              <a:fillRect/>
            </a:stretch>
          </p:blipFill>
          <p:spPr>
            <a:xfrm>
              <a:off x="1944105" y="-60990"/>
              <a:ext cx="278936" cy="102360"/>
            </a:xfrm>
            <a:prstGeom prst="rect">
              <a:avLst/>
            </a:prstGeom>
            <a:effectLst/>
          </p:spPr>
        </p:pic>
        <p:pic>
          <p:nvPicPr>
            <p:cNvPr id="2212" name="Linea Forma" descr="Linea Forma"/>
            <p:cNvPicPr>
              <a:picLocks noChangeAspect="0"/>
            </p:cNvPicPr>
            <p:nvPr/>
          </p:nvPicPr>
          <p:blipFill>
            <a:blip r:embed="rId16">
              <a:extLst/>
            </a:blip>
            <a:stretch>
              <a:fillRect/>
            </a:stretch>
          </p:blipFill>
          <p:spPr>
            <a:xfrm>
              <a:off x="1918812" y="27298"/>
              <a:ext cx="271530" cy="261768"/>
            </a:xfrm>
            <a:prstGeom prst="rect">
              <a:avLst/>
            </a:prstGeom>
            <a:effectLst/>
          </p:spPr>
        </p:pic>
        <p:pic>
          <p:nvPicPr>
            <p:cNvPr id="2214" name="Linea Forma" descr="Linea Forma"/>
            <p:cNvPicPr>
              <a:picLocks noChangeAspect="0"/>
            </p:cNvPicPr>
            <p:nvPr/>
          </p:nvPicPr>
          <p:blipFill>
            <a:blip r:embed="rId17">
              <a:extLst/>
            </a:blip>
            <a:stretch>
              <a:fillRect/>
            </a:stretch>
          </p:blipFill>
          <p:spPr>
            <a:xfrm>
              <a:off x="1892986" y="59997"/>
              <a:ext cx="349675" cy="157949"/>
            </a:xfrm>
            <a:prstGeom prst="rect">
              <a:avLst/>
            </a:prstGeom>
            <a:effectLst/>
          </p:spPr>
        </p:pic>
        <p:pic>
          <p:nvPicPr>
            <p:cNvPr id="2216" name="Linea Forma" descr="Linea Forma"/>
            <p:cNvPicPr>
              <a:picLocks noChangeAspect="0"/>
            </p:cNvPicPr>
            <p:nvPr/>
          </p:nvPicPr>
          <p:blipFill>
            <a:blip r:embed="rId18">
              <a:extLst/>
            </a:blip>
            <a:stretch>
              <a:fillRect/>
            </a:stretch>
          </p:blipFill>
          <p:spPr>
            <a:xfrm>
              <a:off x="2208968" y="-50254"/>
              <a:ext cx="249507" cy="380413"/>
            </a:xfrm>
            <a:prstGeom prst="rect">
              <a:avLst/>
            </a:prstGeom>
            <a:effectLst/>
          </p:spPr>
        </p:pic>
        <p:pic>
          <p:nvPicPr>
            <p:cNvPr id="2218" name="Linea Forma" descr="Linea Forma"/>
            <p:cNvPicPr>
              <a:picLocks noChangeAspect="0"/>
            </p:cNvPicPr>
            <p:nvPr/>
          </p:nvPicPr>
          <p:blipFill>
            <a:blip r:embed="rId19">
              <a:extLst/>
            </a:blip>
            <a:stretch>
              <a:fillRect/>
            </a:stretch>
          </p:blipFill>
          <p:spPr>
            <a:xfrm>
              <a:off x="2457482" y="-28291"/>
              <a:ext cx="311635" cy="108900"/>
            </a:xfrm>
            <a:prstGeom prst="rect">
              <a:avLst/>
            </a:prstGeom>
            <a:effectLst/>
          </p:spPr>
        </p:pic>
        <p:pic>
          <p:nvPicPr>
            <p:cNvPr id="2220" name="Linea Forma" descr="Linea Forma"/>
            <p:cNvPicPr>
              <a:picLocks noChangeAspect="0"/>
            </p:cNvPicPr>
            <p:nvPr/>
          </p:nvPicPr>
          <p:blipFill>
            <a:blip r:embed="rId20">
              <a:extLst/>
            </a:blip>
            <a:stretch>
              <a:fillRect/>
            </a:stretch>
          </p:blipFill>
          <p:spPr>
            <a:xfrm>
              <a:off x="2492225" y="24028"/>
              <a:ext cx="263813" cy="316373"/>
            </a:xfrm>
            <a:prstGeom prst="rect">
              <a:avLst/>
            </a:prstGeom>
            <a:effectLst/>
          </p:spPr>
        </p:pic>
        <p:pic>
          <p:nvPicPr>
            <p:cNvPr id="2222" name="Linea Forma" descr="Linea Forma"/>
            <p:cNvPicPr>
              <a:picLocks noChangeAspect="0"/>
            </p:cNvPicPr>
            <p:nvPr/>
          </p:nvPicPr>
          <p:blipFill>
            <a:blip r:embed="rId21">
              <a:extLst/>
            </a:blip>
            <a:stretch>
              <a:fillRect/>
            </a:stretch>
          </p:blipFill>
          <p:spPr>
            <a:xfrm>
              <a:off x="2418243" y="92696"/>
              <a:ext cx="337795" cy="144870"/>
            </a:xfrm>
            <a:prstGeom prst="rect">
              <a:avLst/>
            </a:prstGeom>
            <a:effectLst/>
          </p:spPr>
        </p:pic>
        <p:pic>
          <p:nvPicPr>
            <p:cNvPr id="2224" name="Linea Forma" descr="Linea Forma"/>
            <p:cNvPicPr>
              <a:picLocks noChangeAspect="0"/>
            </p:cNvPicPr>
            <p:nvPr/>
          </p:nvPicPr>
          <p:blipFill>
            <a:blip r:embed="rId22">
              <a:extLst/>
            </a:blip>
            <a:stretch>
              <a:fillRect/>
            </a:stretch>
          </p:blipFill>
          <p:spPr>
            <a:xfrm>
              <a:off x="2756176" y="-31289"/>
              <a:ext cx="297424" cy="334393"/>
            </a:xfrm>
            <a:prstGeom prst="rect">
              <a:avLst/>
            </a:prstGeom>
            <a:effectLst/>
          </p:spPr>
        </p:pic>
        <p:pic>
          <p:nvPicPr>
            <p:cNvPr id="2226" name="Linea Forma" descr="Linea Forma"/>
            <p:cNvPicPr>
              <a:picLocks noChangeAspect="0"/>
            </p:cNvPicPr>
            <p:nvPr/>
          </p:nvPicPr>
          <p:blipFill>
            <a:blip r:embed="rId23">
              <a:extLst/>
            </a:blip>
            <a:stretch>
              <a:fillRect/>
            </a:stretch>
          </p:blipFill>
          <p:spPr>
            <a:xfrm>
              <a:off x="3029718" y="-2131"/>
              <a:ext cx="138329" cy="352554"/>
            </a:xfrm>
            <a:prstGeom prst="rect">
              <a:avLst/>
            </a:prstGeom>
            <a:effectLst/>
          </p:spPr>
        </p:pic>
        <p:pic>
          <p:nvPicPr>
            <p:cNvPr id="2228" name="Linea Forma" descr="Linea Forma"/>
            <p:cNvPicPr>
              <a:picLocks noChangeAspect="0"/>
            </p:cNvPicPr>
            <p:nvPr/>
          </p:nvPicPr>
          <p:blipFill>
            <a:blip r:embed="rId24">
              <a:extLst/>
            </a:blip>
            <a:stretch>
              <a:fillRect/>
            </a:stretch>
          </p:blipFill>
          <p:spPr>
            <a:xfrm>
              <a:off x="3044809" y="-13031"/>
              <a:ext cx="263033" cy="207069"/>
            </a:xfrm>
            <a:prstGeom prst="rect">
              <a:avLst/>
            </a:prstGeom>
            <a:effectLst/>
          </p:spPr>
        </p:pic>
        <p:pic>
          <p:nvPicPr>
            <p:cNvPr id="2230" name="Linea Forma" descr="Linea Forma"/>
            <p:cNvPicPr>
              <a:picLocks noChangeAspect="0"/>
            </p:cNvPicPr>
            <p:nvPr/>
          </p:nvPicPr>
          <p:blipFill>
            <a:blip r:embed="rId25">
              <a:extLst/>
            </a:blip>
            <a:stretch>
              <a:fillRect/>
            </a:stretch>
          </p:blipFill>
          <p:spPr>
            <a:xfrm>
              <a:off x="3332488" y="-21751"/>
              <a:ext cx="120042" cy="329526"/>
            </a:xfrm>
            <a:prstGeom prst="rect">
              <a:avLst/>
            </a:prstGeom>
            <a:effectLst/>
          </p:spPr>
        </p:pic>
        <p:pic>
          <p:nvPicPr>
            <p:cNvPr id="2232" name="Linea Linea" descr="Linea Linea"/>
            <p:cNvPicPr>
              <a:picLocks noChangeAspect="0"/>
            </p:cNvPicPr>
            <p:nvPr/>
          </p:nvPicPr>
          <p:blipFill>
            <a:blip r:embed="rId26">
              <a:extLst/>
            </a:blip>
            <a:stretch>
              <a:fillRect/>
            </a:stretch>
          </p:blipFill>
          <p:spPr>
            <a:xfrm>
              <a:off x="3302260" y="-96959"/>
              <a:ext cx="152401" cy="76201"/>
            </a:xfrm>
            <a:prstGeom prst="rect">
              <a:avLst/>
            </a:prstGeom>
            <a:effectLst/>
          </p:spPr>
        </p:pic>
        <p:pic>
          <p:nvPicPr>
            <p:cNvPr id="2234" name="Linea Forma" descr="Linea Forma"/>
            <p:cNvPicPr>
              <a:picLocks noChangeAspect="0"/>
            </p:cNvPicPr>
            <p:nvPr/>
          </p:nvPicPr>
          <p:blipFill>
            <a:blip r:embed="rId27">
              <a:extLst/>
            </a:blip>
            <a:stretch>
              <a:fillRect/>
            </a:stretch>
          </p:blipFill>
          <p:spPr>
            <a:xfrm>
              <a:off x="3477128" y="-12564"/>
              <a:ext cx="263066" cy="309909"/>
            </a:xfrm>
            <a:prstGeom prst="rect">
              <a:avLst/>
            </a:prstGeom>
            <a:effectLst/>
          </p:spPr>
        </p:pic>
        <p:pic>
          <p:nvPicPr>
            <p:cNvPr id="2236" name="Linea Forma" descr="Linea Forma"/>
            <p:cNvPicPr>
              <a:picLocks noChangeAspect="0"/>
            </p:cNvPicPr>
            <p:nvPr/>
          </p:nvPicPr>
          <p:blipFill>
            <a:blip r:embed="rId28">
              <a:extLst/>
            </a:blip>
            <a:stretch>
              <a:fillRect/>
            </a:stretch>
          </p:blipFill>
          <p:spPr>
            <a:xfrm>
              <a:off x="3921588" y="-57720"/>
              <a:ext cx="345152" cy="379213"/>
            </a:xfrm>
            <a:prstGeom prst="rect">
              <a:avLst/>
            </a:prstGeom>
            <a:effectLst/>
          </p:spPr>
        </p:pic>
        <p:pic>
          <p:nvPicPr>
            <p:cNvPr id="2238" name="Linea Linea" descr="Linea Linea"/>
            <p:cNvPicPr>
              <a:picLocks noChangeAspect="0"/>
            </p:cNvPicPr>
            <p:nvPr/>
          </p:nvPicPr>
          <p:blipFill>
            <a:blip r:embed="rId26">
              <a:extLst/>
            </a:blip>
            <a:stretch>
              <a:fillRect/>
            </a:stretch>
          </p:blipFill>
          <p:spPr>
            <a:xfrm>
              <a:off x="4142629" y="10948"/>
              <a:ext cx="152401" cy="76201"/>
            </a:xfrm>
            <a:prstGeom prst="rect">
              <a:avLst/>
            </a:prstGeom>
            <a:effectLst/>
          </p:spPr>
        </p:pic>
        <p:pic>
          <p:nvPicPr>
            <p:cNvPr id="2240" name="Linea Forma" descr="Linea Forma"/>
            <p:cNvPicPr>
              <a:picLocks noChangeAspect="0"/>
            </p:cNvPicPr>
            <p:nvPr/>
          </p:nvPicPr>
          <p:blipFill>
            <a:blip r:embed="rId29">
              <a:extLst/>
            </a:blip>
            <a:stretch>
              <a:fillRect/>
            </a:stretch>
          </p:blipFill>
          <p:spPr>
            <a:xfrm>
              <a:off x="-168820" y="495885"/>
              <a:ext cx="502386" cy="335254"/>
            </a:xfrm>
            <a:prstGeom prst="rect">
              <a:avLst/>
            </a:prstGeom>
            <a:effectLst/>
          </p:spPr>
        </p:pic>
        <p:pic>
          <p:nvPicPr>
            <p:cNvPr id="2242" name="Linea Forma" descr="Linea Forma"/>
            <p:cNvPicPr>
              <a:picLocks noChangeAspect="0"/>
            </p:cNvPicPr>
            <p:nvPr/>
          </p:nvPicPr>
          <p:blipFill>
            <a:blip r:embed="rId30">
              <a:extLst/>
            </a:blip>
            <a:stretch>
              <a:fillRect/>
            </a:stretch>
          </p:blipFill>
          <p:spPr>
            <a:xfrm>
              <a:off x="319092" y="478547"/>
              <a:ext cx="294680" cy="351118"/>
            </a:xfrm>
            <a:prstGeom prst="rect">
              <a:avLst/>
            </a:prstGeom>
            <a:effectLst/>
          </p:spPr>
        </p:pic>
        <p:pic>
          <p:nvPicPr>
            <p:cNvPr id="2244" name="Linea Forma" descr="Linea Forma"/>
            <p:cNvPicPr>
              <a:picLocks noChangeAspect="0"/>
            </p:cNvPicPr>
            <p:nvPr/>
          </p:nvPicPr>
          <p:blipFill>
            <a:blip r:embed="rId31">
              <a:extLst/>
            </a:blip>
            <a:stretch>
              <a:fillRect/>
            </a:stretch>
          </p:blipFill>
          <p:spPr>
            <a:xfrm>
              <a:off x="639895" y="507352"/>
              <a:ext cx="271909" cy="290214"/>
            </a:xfrm>
            <a:prstGeom prst="rect">
              <a:avLst/>
            </a:prstGeom>
            <a:effectLst/>
          </p:spPr>
        </p:pic>
        <p:pic>
          <p:nvPicPr>
            <p:cNvPr id="2246" name="Linea Forma" descr="Linea Forma"/>
            <p:cNvPicPr>
              <a:picLocks noChangeAspect="0"/>
            </p:cNvPicPr>
            <p:nvPr/>
          </p:nvPicPr>
          <p:blipFill>
            <a:blip r:embed="rId32">
              <a:extLst/>
            </a:blip>
            <a:stretch>
              <a:fillRect/>
            </a:stretch>
          </p:blipFill>
          <p:spPr>
            <a:xfrm>
              <a:off x="927649" y="492716"/>
              <a:ext cx="229399" cy="102167"/>
            </a:xfrm>
            <a:prstGeom prst="rect">
              <a:avLst/>
            </a:prstGeom>
            <a:effectLst/>
          </p:spPr>
        </p:pic>
        <p:pic>
          <p:nvPicPr>
            <p:cNvPr id="2248" name="Linea Forma" descr="Linea Forma"/>
            <p:cNvPicPr>
              <a:picLocks noChangeAspect="0"/>
            </p:cNvPicPr>
            <p:nvPr/>
          </p:nvPicPr>
          <p:blipFill>
            <a:blip r:embed="rId33">
              <a:extLst/>
            </a:blip>
            <a:stretch>
              <a:fillRect/>
            </a:stretch>
          </p:blipFill>
          <p:spPr>
            <a:xfrm>
              <a:off x="878521" y="560639"/>
              <a:ext cx="258907" cy="277672"/>
            </a:xfrm>
            <a:prstGeom prst="rect">
              <a:avLst/>
            </a:prstGeom>
            <a:effectLst/>
          </p:spPr>
        </p:pic>
        <p:pic>
          <p:nvPicPr>
            <p:cNvPr id="2250" name="Linea Forma" descr="Linea Forma"/>
            <p:cNvPicPr>
              <a:picLocks noChangeAspect="0"/>
            </p:cNvPicPr>
            <p:nvPr/>
          </p:nvPicPr>
          <p:blipFill>
            <a:blip r:embed="rId34">
              <a:extLst/>
            </a:blip>
            <a:stretch>
              <a:fillRect/>
            </a:stretch>
          </p:blipFill>
          <p:spPr>
            <a:xfrm>
              <a:off x="894461" y="619153"/>
              <a:ext cx="275666" cy="148139"/>
            </a:xfrm>
            <a:prstGeom prst="rect">
              <a:avLst/>
            </a:prstGeom>
            <a:effectLst/>
          </p:spPr>
        </p:pic>
        <p:pic>
          <p:nvPicPr>
            <p:cNvPr id="2252" name="Linea Forma" descr="Linea Forma"/>
            <p:cNvPicPr>
              <a:picLocks noChangeAspect="0"/>
            </p:cNvPicPr>
            <p:nvPr/>
          </p:nvPicPr>
          <p:blipFill>
            <a:blip r:embed="rId35">
              <a:extLst/>
            </a:blip>
            <a:stretch>
              <a:fillRect/>
            </a:stretch>
          </p:blipFill>
          <p:spPr>
            <a:xfrm>
              <a:off x="1182214" y="502750"/>
              <a:ext cx="301825" cy="320747"/>
            </a:xfrm>
            <a:prstGeom prst="rect">
              <a:avLst/>
            </a:prstGeom>
            <a:effectLst/>
          </p:spPr>
        </p:pic>
        <p:pic>
          <p:nvPicPr>
            <p:cNvPr id="2254" name="Linea Forma" descr="Linea Forma"/>
            <p:cNvPicPr>
              <a:picLocks noChangeAspect="0"/>
            </p:cNvPicPr>
            <p:nvPr/>
          </p:nvPicPr>
          <p:blipFill>
            <a:blip r:embed="rId36">
              <a:extLst/>
            </a:blip>
            <a:stretch>
              <a:fillRect/>
            </a:stretch>
          </p:blipFill>
          <p:spPr>
            <a:xfrm>
              <a:off x="1210265" y="556329"/>
              <a:ext cx="345713" cy="243663"/>
            </a:xfrm>
            <a:prstGeom prst="rect">
              <a:avLst/>
            </a:prstGeom>
            <a:effectLst/>
          </p:spPr>
        </p:pic>
        <p:pic>
          <p:nvPicPr>
            <p:cNvPr id="2256" name="Linea Linea" descr="Linea Linea"/>
            <p:cNvPicPr>
              <a:picLocks noChangeAspect="0"/>
            </p:cNvPicPr>
            <p:nvPr/>
          </p:nvPicPr>
          <p:blipFill>
            <a:blip r:embed="rId26">
              <a:extLst/>
            </a:blip>
            <a:stretch>
              <a:fillRect/>
            </a:stretch>
          </p:blipFill>
          <p:spPr>
            <a:xfrm>
              <a:off x="1448217" y="472007"/>
              <a:ext cx="152401" cy="76201"/>
            </a:xfrm>
            <a:prstGeom prst="rect">
              <a:avLst/>
            </a:prstGeom>
            <a:effectLst/>
          </p:spPr>
        </p:pic>
        <p:pic>
          <p:nvPicPr>
            <p:cNvPr id="2258" name="Linea Forma" descr="Linea Forma"/>
            <p:cNvPicPr>
              <a:picLocks noChangeAspect="0"/>
            </p:cNvPicPr>
            <p:nvPr/>
          </p:nvPicPr>
          <p:blipFill>
            <a:blip r:embed="rId37">
              <a:extLst/>
            </a:blip>
            <a:stretch>
              <a:fillRect/>
            </a:stretch>
          </p:blipFill>
          <p:spPr>
            <a:xfrm>
              <a:off x="1584276" y="517503"/>
              <a:ext cx="268570" cy="293828"/>
            </a:xfrm>
            <a:prstGeom prst="rect">
              <a:avLst/>
            </a:prstGeom>
            <a:effectLst/>
          </p:spPr>
        </p:pic>
        <p:pic>
          <p:nvPicPr>
            <p:cNvPr id="2260" name="Linea Forma" descr="Linea Forma"/>
            <p:cNvPicPr>
              <a:picLocks noChangeAspect="0"/>
            </p:cNvPicPr>
            <p:nvPr/>
          </p:nvPicPr>
          <p:blipFill>
            <a:blip r:embed="rId38">
              <a:extLst/>
            </a:blip>
            <a:stretch>
              <a:fillRect/>
            </a:stretch>
          </p:blipFill>
          <p:spPr>
            <a:xfrm>
              <a:off x="1847504" y="488356"/>
              <a:ext cx="294542" cy="303016"/>
            </a:xfrm>
            <a:prstGeom prst="rect">
              <a:avLst/>
            </a:prstGeom>
            <a:effectLst/>
          </p:spPr>
        </p:pic>
        <p:pic>
          <p:nvPicPr>
            <p:cNvPr id="2262" name="Linea Forma" descr="Linea Forma"/>
            <p:cNvPicPr>
              <a:picLocks noChangeAspect="0"/>
            </p:cNvPicPr>
            <p:nvPr/>
          </p:nvPicPr>
          <p:blipFill>
            <a:blip r:embed="rId39">
              <a:extLst/>
            </a:blip>
            <a:stretch>
              <a:fillRect/>
            </a:stretch>
          </p:blipFill>
          <p:spPr>
            <a:xfrm>
              <a:off x="2166460" y="481817"/>
              <a:ext cx="259316" cy="92550"/>
            </a:xfrm>
            <a:prstGeom prst="rect">
              <a:avLst/>
            </a:prstGeom>
            <a:effectLst/>
          </p:spPr>
        </p:pic>
        <p:pic>
          <p:nvPicPr>
            <p:cNvPr id="2264" name="Linea Forma" descr="Linea Forma"/>
            <p:cNvPicPr>
              <a:picLocks noChangeAspect="0"/>
            </p:cNvPicPr>
            <p:nvPr/>
          </p:nvPicPr>
          <p:blipFill>
            <a:blip r:embed="rId40">
              <a:extLst/>
            </a:blip>
            <a:stretch>
              <a:fillRect/>
            </a:stretch>
          </p:blipFill>
          <p:spPr>
            <a:xfrm>
              <a:off x="2081929" y="560295"/>
              <a:ext cx="320958" cy="230023"/>
            </a:xfrm>
            <a:prstGeom prst="rect">
              <a:avLst/>
            </a:prstGeom>
            <a:effectLst/>
          </p:spPr>
        </p:pic>
        <p:pic>
          <p:nvPicPr>
            <p:cNvPr id="2266" name="Linea Forma" descr="Linea Forma"/>
            <p:cNvPicPr>
              <a:picLocks noChangeAspect="0"/>
            </p:cNvPicPr>
            <p:nvPr/>
          </p:nvPicPr>
          <p:blipFill>
            <a:blip r:embed="rId41">
              <a:extLst/>
            </a:blip>
            <a:stretch>
              <a:fillRect/>
            </a:stretch>
          </p:blipFill>
          <p:spPr>
            <a:xfrm>
              <a:off x="2080545" y="583184"/>
              <a:ext cx="263483" cy="105630"/>
            </a:xfrm>
            <a:prstGeom prst="rect">
              <a:avLst/>
            </a:prstGeom>
            <a:effectLst/>
          </p:spPr>
        </p:pic>
        <p:pic>
          <p:nvPicPr>
            <p:cNvPr id="2268" name="Linea Forma" descr="Linea Forma"/>
            <p:cNvPicPr>
              <a:picLocks noChangeAspect="0"/>
            </p:cNvPicPr>
            <p:nvPr/>
          </p:nvPicPr>
          <p:blipFill>
            <a:blip r:embed="rId42">
              <a:extLst/>
            </a:blip>
            <a:stretch>
              <a:fillRect/>
            </a:stretch>
          </p:blipFill>
          <p:spPr>
            <a:xfrm>
              <a:off x="2103072" y="493615"/>
              <a:ext cx="136319" cy="97102"/>
            </a:xfrm>
            <a:prstGeom prst="rect">
              <a:avLst/>
            </a:prstGeom>
            <a:effectLst/>
          </p:spPr>
        </p:pic>
        <p:pic>
          <p:nvPicPr>
            <p:cNvPr id="2270" name="Linea Forma" descr="Linea Forma"/>
            <p:cNvPicPr>
              <a:picLocks noChangeAspect="0"/>
            </p:cNvPicPr>
            <p:nvPr/>
          </p:nvPicPr>
          <p:blipFill>
            <a:blip r:embed="rId43">
              <a:extLst/>
            </a:blip>
            <a:stretch>
              <a:fillRect/>
            </a:stretch>
          </p:blipFill>
          <p:spPr>
            <a:xfrm>
              <a:off x="2674274" y="453644"/>
              <a:ext cx="357943" cy="318919"/>
            </a:xfrm>
            <a:prstGeom prst="rect">
              <a:avLst/>
            </a:prstGeom>
            <a:effectLst/>
          </p:spPr>
        </p:pic>
        <p:pic>
          <p:nvPicPr>
            <p:cNvPr id="2272" name="Linea Forma" descr="Linea Forma"/>
            <p:cNvPicPr>
              <a:picLocks noChangeAspect="0"/>
            </p:cNvPicPr>
            <p:nvPr/>
          </p:nvPicPr>
          <p:blipFill>
            <a:blip r:embed="rId44">
              <a:extLst/>
            </a:blip>
            <a:stretch>
              <a:fillRect/>
            </a:stretch>
          </p:blipFill>
          <p:spPr>
            <a:xfrm>
              <a:off x="2987678" y="443454"/>
              <a:ext cx="105161" cy="347310"/>
            </a:xfrm>
            <a:prstGeom prst="rect">
              <a:avLst/>
            </a:prstGeom>
            <a:effectLst/>
          </p:spPr>
        </p:pic>
        <p:pic>
          <p:nvPicPr>
            <p:cNvPr id="2274" name="Linea Forma" descr="Linea Forma"/>
            <p:cNvPicPr>
              <a:picLocks noChangeAspect="0"/>
            </p:cNvPicPr>
            <p:nvPr/>
          </p:nvPicPr>
          <p:blipFill>
            <a:blip r:embed="rId45">
              <a:extLst/>
            </a:blip>
            <a:stretch>
              <a:fillRect/>
            </a:stretch>
          </p:blipFill>
          <p:spPr>
            <a:xfrm>
              <a:off x="2963154" y="449928"/>
              <a:ext cx="257529" cy="203847"/>
            </a:xfrm>
            <a:prstGeom prst="rect">
              <a:avLst/>
            </a:prstGeom>
            <a:effectLst/>
          </p:spPr>
        </p:pic>
        <p:pic>
          <p:nvPicPr>
            <p:cNvPr id="2276" name="Linea Forma" descr="Linea Forma"/>
            <p:cNvPicPr>
              <a:picLocks noChangeAspect="0"/>
            </p:cNvPicPr>
            <p:nvPr/>
          </p:nvPicPr>
          <p:blipFill>
            <a:blip r:embed="rId46">
              <a:extLst/>
            </a:blip>
            <a:stretch>
              <a:fillRect/>
            </a:stretch>
          </p:blipFill>
          <p:spPr>
            <a:xfrm>
              <a:off x="3167082" y="495244"/>
              <a:ext cx="313780" cy="286048"/>
            </a:xfrm>
            <a:prstGeom prst="rect">
              <a:avLst/>
            </a:prstGeom>
            <a:effectLst/>
          </p:spPr>
        </p:pic>
        <p:pic>
          <p:nvPicPr>
            <p:cNvPr id="2278" name="Linea Forma" descr="Linea Forma"/>
            <p:cNvPicPr>
              <a:picLocks noChangeAspect="0"/>
            </p:cNvPicPr>
            <p:nvPr/>
          </p:nvPicPr>
          <p:blipFill>
            <a:blip r:embed="rId47">
              <a:extLst/>
            </a:blip>
            <a:stretch>
              <a:fillRect/>
            </a:stretch>
          </p:blipFill>
          <p:spPr>
            <a:xfrm>
              <a:off x="3534376" y="465467"/>
              <a:ext cx="503470" cy="315035"/>
            </a:xfrm>
            <a:prstGeom prst="rect">
              <a:avLst/>
            </a:prstGeom>
            <a:effectLst/>
          </p:spPr>
        </p:pic>
        <p:pic>
          <p:nvPicPr>
            <p:cNvPr id="2280" name="Linea Forma" descr="Linea Forma"/>
            <p:cNvPicPr>
              <a:picLocks noChangeAspect="0"/>
            </p:cNvPicPr>
            <p:nvPr/>
          </p:nvPicPr>
          <p:blipFill>
            <a:blip r:embed="rId48">
              <a:extLst/>
            </a:blip>
            <a:stretch>
              <a:fillRect/>
            </a:stretch>
          </p:blipFill>
          <p:spPr>
            <a:xfrm>
              <a:off x="3806277" y="514516"/>
              <a:ext cx="113851" cy="249506"/>
            </a:xfrm>
            <a:prstGeom prst="rect">
              <a:avLst/>
            </a:prstGeom>
            <a:effectLst/>
          </p:spPr>
        </p:pic>
        <p:pic>
          <p:nvPicPr>
            <p:cNvPr id="2282" name="Linea Forma" descr="Linea Forma"/>
            <p:cNvPicPr>
              <a:picLocks noChangeAspect="0"/>
            </p:cNvPicPr>
            <p:nvPr/>
          </p:nvPicPr>
          <p:blipFill>
            <a:blip r:embed="rId49">
              <a:extLst/>
            </a:blip>
            <a:stretch>
              <a:fillRect/>
            </a:stretch>
          </p:blipFill>
          <p:spPr>
            <a:xfrm>
              <a:off x="3945295" y="440398"/>
              <a:ext cx="341065" cy="336704"/>
            </a:xfrm>
            <a:prstGeom prst="rect">
              <a:avLst/>
            </a:prstGeom>
            <a:effectLst/>
          </p:spPr>
        </p:pic>
        <p:pic>
          <p:nvPicPr>
            <p:cNvPr id="2284" name="Linea Forma" descr="Linea Forma"/>
            <p:cNvPicPr>
              <a:picLocks noChangeAspect="0"/>
            </p:cNvPicPr>
            <p:nvPr/>
          </p:nvPicPr>
          <p:blipFill>
            <a:blip r:embed="rId50">
              <a:extLst/>
            </a:blip>
            <a:stretch>
              <a:fillRect/>
            </a:stretch>
          </p:blipFill>
          <p:spPr>
            <a:xfrm>
              <a:off x="4013963" y="583184"/>
              <a:ext cx="285476" cy="118710"/>
            </a:xfrm>
            <a:prstGeom prst="rect">
              <a:avLst/>
            </a:prstGeom>
            <a:effectLst/>
          </p:spPr>
        </p:pic>
        <p:pic>
          <p:nvPicPr>
            <p:cNvPr id="2286" name="Linea Forma" descr="Linea Forma"/>
            <p:cNvPicPr>
              <a:picLocks noChangeAspect="0"/>
            </p:cNvPicPr>
            <p:nvPr/>
          </p:nvPicPr>
          <p:blipFill>
            <a:blip r:embed="rId51">
              <a:extLst/>
            </a:blip>
            <a:stretch>
              <a:fillRect/>
            </a:stretch>
          </p:blipFill>
          <p:spPr>
            <a:xfrm>
              <a:off x="4254396" y="458687"/>
              <a:ext cx="297717" cy="310973"/>
            </a:xfrm>
            <a:prstGeom prst="rect">
              <a:avLst/>
            </a:prstGeom>
            <a:effectLst/>
          </p:spPr>
        </p:pic>
        <p:pic>
          <p:nvPicPr>
            <p:cNvPr id="2288" name="Linea Forma" descr="Linea Forma"/>
            <p:cNvPicPr>
              <a:picLocks noChangeAspect="0"/>
            </p:cNvPicPr>
            <p:nvPr/>
          </p:nvPicPr>
          <p:blipFill>
            <a:blip r:embed="rId52">
              <a:extLst/>
            </a:blip>
            <a:stretch>
              <a:fillRect/>
            </a:stretch>
          </p:blipFill>
          <p:spPr>
            <a:xfrm>
              <a:off x="4576390" y="455657"/>
              <a:ext cx="259316" cy="102361"/>
            </a:xfrm>
            <a:prstGeom prst="rect">
              <a:avLst/>
            </a:prstGeom>
            <a:effectLst/>
          </p:spPr>
        </p:pic>
        <p:pic>
          <p:nvPicPr>
            <p:cNvPr id="2290" name="Linea Forma" descr="Linea Forma"/>
            <p:cNvPicPr>
              <a:picLocks noChangeAspect="0"/>
            </p:cNvPicPr>
            <p:nvPr/>
          </p:nvPicPr>
          <p:blipFill>
            <a:blip r:embed="rId53">
              <a:extLst/>
            </a:blip>
            <a:stretch>
              <a:fillRect/>
            </a:stretch>
          </p:blipFill>
          <p:spPr>
            <a:xfrm>
              <a:off x="4540959" y="494896"/>
              <a:ext cx="235888" cy="251274"/>
            </a:xfrm>
            <a:prstGeom prst="rect">
              <a:avLst/>
            </a:prstGeom>
            <a:effectLst/>
          </p:spPr>
        </p:pic>
        <p:pic>
          <p:nvPicPr>
            <p:cNvPr id="2292" name="Linea Forma" descr="Linea Forma"/>
            <p:cNvPicPr>
              <a:picLocks noChangeAspect="0"/>
            </p:cNvPicPr>
            <p:nvPr/>
          </p:nvPicPr>
          <p:blipFill>
            <a:blip r:embed="rId54">
              <a:extLst/>
            </a:blip>
            <a:stretch>
              <a:fillRect/>
            </a:stretch>
          </p:blipFill>
          <p:spPr>
            <a:xfrm>
              <a:off x="4510991" y="537405"/>
              <a:ext cx="256047" cy="115440"/>
            </a:xfrm>
            <a:prstGeom prst="rect">
              <a:avLst/>
            </a:prstGeom>
            <a:effectLst/>
          </p:spPr>
        </p:pic>
        <p:pic>
          <p:nvPicPr>
            <p:cNvPr id="2294" name="Linea Forma" descr="Linea Forma"/>
            <p:cNvPicPr>
              <a:picLocks noChangeAspect="0"/>
            </p:cNvPicPr>
            <p:nvPr/>
          </p:nvPicPr>
          <p:blipFill>
            <a:blip r:embed="rId55">
              <a:extLst/>
            </a:blip>
            <a:stretch>
              <a:fillRect/>
            </a:stretch>
          </p:blipFill>
          <p:spPr>
            <a:xfrm>
              <a:off x="4815094" y="402248"/>
              <a:ext cx="320473" cy="424789"/>
            </a:xfrm>
            <a:prstGeom prst="rect">
              <a:avLst/>
            </a:prstGeom>
            <a:effectLst/>
          </p:spPr>
        </p:pic>
        <p:pic>
          <p:nvPicPr>
            <p:cNvPr id="2296" name="Linea Forma" descr="Linea Forma"/>
            <p:cNvPicPr>
              <a:picLocks noChangeAspect="0"/>
            </p:cNvPicPr>
            <p:nvPr/>
          </p:nvPicPr>
          <p:blipFill>
            <a:blip r:embed="rId56">
              <a:extLst/>
            </a:blip>
            <a:stretch>
              <a:fillRect/>
            </a:stretch>
          </p:blipFill>
          <p:spPr>
            <a:xfrm>
              <a:off x="4800755" y="623924"/>
              <a:ext cx="332514" cy="94320"/>
            </a:xfrm>
            <a:prstGeom prst="rect">
              <a:avLst/>
            </a:prstGeom>
            <a:effectLst/>
          </p:spPr>
        </p:pic>
        <p:pic>
          <p:nvPicPr>
            <p:cNvPr id="2298" name="Linea Forma" descr="Linea Forma"/>
            <p:cNvPicPr>
              <a:picLocks noChangeAspect="0"/>
            </p:cNvPicPr>
            <p:nvPr/>
          </p:nvPicPr>
          <p:blipFill>
            <a:blip r:embed="rId57">
              <a:extLst/>
            </a:blip>
            <a:stretch>
              <a:fillRect/>
            </a:stretch>
          </p:blipFill>
          <p:spPr>
            <a:xfrm>
              <a:off x="4762775" y="638773"/>
              <a:ext cx="102360" cy="184108"/>
            </a:xfrm>
            <a:prstGeom prst="rect">
              <a:avLst/>
            </a:prstGeom>
            <a:effectLst/>
          </p:spPr>
        </p:pic>
      </p:gr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02" name="8. Forza centrifuga: &quot;Una forza centrifuga spinge gli oggetti verso l'esterno&quot;…"/>
          <p:cNvSpPr txBox="1"/>
          <p:nvPr/>
        </p:nvSpPr>
        <p:spPr>
          <a:xfrm>
            <a:off x="774199" y="1971432"/>
            <a:ext cx="6292972" cy="307614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spcBef>
                <a:spcPts val="1400"/>
              </a:spcBef>
              <a:defRPr sz="1800">
                <a:latin typeface="Bodoni SvtyTwo ITC TT-Bold"/>
                <a:ea typeface="Bodoni SvtyTwo ITC TT-Bold"/>
                <a:cs typeface="Bodoni SvtyTwo ITC TT-Bold"/>
                <a:sym typeface="Bodoni SvtyTwo ITC TT-Bold"/>
              </a:defRPr>
            </a:pPr>
            <a:r>
              <a:t>8. Forza centrifuga: "Una forza centrifuga spinge gli oggetti verso l'esterno"</a:t>
            </a:r>
          </a:p>
          <a:p>
            <a:pPr marL="240631" indent="-240631" algn="l" defTabSz="457200">
              <a:buSzPct val="100000"/>
              <a:buChar char="•"/>
              <a:defRPr sz="1800">
                <a:latin typeface="Bodoni SvtyTwo ITC TT-Book"/>
                <a:ea typeface="Bodoni SvtyTwo ITC TT-Book"/>
                <a:cs typeface="Bodoni SvtyTwo ITC TT-Book"/>
                <a:sym typeface="Bodoni SvtyTwo ITC TT-Book"/>
              </a:defRPr>
            </a:pPr>
            <a:r>
              <a:rPr>
                <a:latin typeface="Bodoni SvtyTwo ITC TT-Bold"/>
                <a:ea typeface="Bodoni SvtyTwo ITC TT-Bold"/>
                <a:cs typeface="Bodoni SvtyTwo ITC TT-Bold"/>
                <a:sym typeface="Bodoni SvtyTwo ITC TT-Bold"/>
              </a:rPr>
              <a:t>Origine della concezione spontanea</a:t>
            </a:r>
            <a:r>
              <a:t>: In esperienze quotidiane (come girare in auto su una curva), si sente una spinta verso l'esterno, portando a pensare che sia dovuta a una forza reale.</a:t>
            </a:r>
          </a:p>
          <a:p>
            <a:pPr marL="240631" indent="-240631" algn="l" defTabSz="457200">
              <a:buSzPct val="100000"/>
              <a:buChar char="•"/>
              <a:defRPr sz="1800">
                <a:latin typeface="Bodoni SvtyTwo ITC TT-Book"/>
                <a:ea typeface="Bodoni SvtyTwo ITC TT-Book"/>
                <a:cs typeface="Bodoni SvtyTwo ITC TT-Book"/>
                <a:sym typeface="Bodoni SvtyTwo ITC TT-Book"/>
              </a:defRPr>
            </a:pPr>
            <a:r>
              <a:rPr>
                <a:latin typeface="Bodoni SvtyTwo ITC TT-Bold"/>
                <a:ea typeface="Bodoni SvtyTwo ITC TT-Bold"/>
                <a:cs typeface="Bodoni SvtyTwo ITC TT-Bold"/>
                <a:sym typeface="Bodoni SvtyTwo ITC TT-Bold"/>
              </a:rPr>
              <a:t>Punto di vista scientifico</a:t>
            </a:r>
            <a:r>
              <a:t>: La forza centrifuga è un effetto apparente che si osserva in un sistema di riferimento non inerziale (rotante). La vera forza che agisce sugli oggetti in un moto circolare è la forza centripeta, che li spinge verso il centro della traiettoria.</a:t>
            </a:r>
          </a:p>
        </p:txBody>
      </p:sp>
      <p:grpSp>
        <p:nvGrpSpPr>
          <p:cNvPr id="2419" name="Disegno"/>
          <p:cNvGrpSpPr/>
          <p:nvPr/>
        </p:nvGrpSpPr>
        <p:grpSpPr>
          <a:xfrm>
            <a:off x="765742" y="468737"/>
            <a:ext cx="5304387" cy="935270"/>
            <a:chOff x="-168819" y="-96958"/>
            <a:chExt cx="5304386" cy="935268"/>
          </a:xfrm>
        </p:grpSpPr>
        <p:pic>
          <p:nvPicPr>
            <p:cNvPr id="2303" name="Linea Forma" descr="Linea Forma"/>
            <p:cNvPicPr>
              <a:picLocks noChangeAspect="0"/>
            </p:cNvPicPr>
            <p:nvPr/>
          </p:nvPicPr>
          <p:blipFill>
            <a:blip r:embed="rId2">
              <a:extLst/>
            </a:blip>
            <a:stretch>
              <a:fillRect/>
            </a:stretch>
          </p:blipFill>
          <p:spPr>
            <a:xfrm>
              <a:off x="-167366" y="-43759"/>
              <a:ext cx="313897" cy="379901"/>
            </a:xfrm>
            <a:prstGeom prst="rect">
              <a:avLst/>
            </a:prstGeom>
            <a:effectLst/>
          </p:spPr>
        </p:pic>
        <p:pic>
          <p:nvPicPr>
            <p:cNvPr id="2305" name="Linea Forma" descr="Linea Forma"/>
            <p:cNvPicPr>
              <a:picLocks noChangeAspect="0"/>
            </p:cNvPicPr>
            <p:nvPr/>
          </p:nvPicPr>
          <p:blipFill>
            <a:blip r:embed="rId3">
              <a:extLst/>
            </a:blip>
            <a:stretch>
              <a:fillRect/>
            </a:stretch>
          </p:blipFill>
          <p:spPr>
            <a:xfrm>
              <a:off x="-30926" y="122126"/>
              <a:ext cx="141600" cy="362363"/>
            </a:xfrm>
            <a:prstGeom prst="rect">
              <a:avLst/>
            </a:prstGeom>
            <a:effectLst/>
          </p:spPr>
        </p:pic>
        <p:pic>
          <p:nvPicPr>
            <p:cNvPr id="2307" name="Linea Forma" descr="Linea Forma"/>
            <p:cNvPicPr>
              <a:picLocks noChangeAspect="0"/>
            </p:cNvPicPr>
            <p:nvPr/>
          </p:nvPicPr>
          <p:blipFill>
            <a:blip r:embed="rId4">
              <a:extLst/>
            </a:blip>
            <a:stretch>
              <a:fillRect/>
            </a:stretch>
          </p:blipFill>
          <p:spPr>
            <a:xfrm>
              <a:off x="120367" y="27298"/>
              <a:ext cx="238570" cy="322474"/>
            </a:xfrm>
            <a:prstGeom prst="rect">
              <a:avLst/>
            </a:prstGeom>
            <a:effectLst/>
          </p:spPr>
        </p:pic>
        <p:pic>
          <p:nvPicPr>
            <p:cNvPr id="2309" name="Linea Forma" descr="Linea Forma"/>
            <p:cNvPicPr>
              <a:picLocks noChangeAspect="0"/>
            </p:cNvPicPr>
            <p:nvPr/>
          </p:nvPicPr>
          <p:blipFill>
            <a:blip r:embed="rId5">
              <a:extLst/>
            </a:blip>
            <a:stretch>
              <a:fillRect/>
            </a:stretch>
          </p:blipFill>
          <p:spPr>
            <a:xfrm>
              <a:off x="338575" y="-881"/>
              <a:ext cx="326895" cy="367063"/>
            </a:xfrm>
            <a:prstGeom prst="rect">
              <a:avLst/>
            </a:prstGeom>
            <a:effectLst/>
          </p:spPr>
        </p:pic>
        <p:pic>
          <p:nvPicPr>
            <p:cNvPr id="2311" name="Linea Forma" descr="Linea Forma"/>
            <p:cNvPicPr>
              <a:picLocks noChangeAspect="0"/>
            </p:cNvPicPr>
            <p:nvPr/>
          </p:nvPicPr>
          <p:blipFill>
            <a:blip r:embed="rId6">
              <a:extLst/>
            </a:blip>
            <a:stretch>
              <a:fillRect/>
            </a:stretch>
          </p:blipFill>
          <p:spPr>
            <a:xfrm>
              <a:off x="417053" y="180984"/>
              <a:ext cx="256047" cy="151409"/>
            </a:xfrm>
            <a:prstGeom prst="rect">
              <a:avLst/>
            </a:prstGeom>
            <a:effectLst/>
          </p:spPr>
        </p:pic>
        <p:pic>
          <p:nvPicPr>
            <p:cNvPr id="2313" name="Linea Forma" descr="Linea Forma"/>
            <p:cNvPicPr>
              <a:picLocks noChangeAspect="0"/>
            </p:cNvPicPr>
            <p:nvPr/>
          </p:nvPicPr>
          <p:blipFill>
            <a:blip r:embed="rId7">
              <a:extLst/>
            </a:blip>
            <a:stretch>
              <a:fillRect/>
            </a:stretch>
          </p:blipFill>
          <p:spPr>
            <a:xfrm>
              <a:off x="636138" y="39157"/>
              <a:ext cx="213537" cy="318357"/>
            </a:xfrm>
            <a:prstGeom prst="rect">
              <a:avLst/>
            </a:prstGeom>
            <a:effectLst/>
          </p:spPr>
        </p:pic>
        <p:pic>
          <p:nvPicPr>
            <p:cNvPr id="2315" name="Linea Forma" descr="Linea Forma"/>
            <p:cNvPicPr>
              <a:picLocks noChangeAspect="0"/>
            </p:cNvPicPr>
            <p:nvPr/>
          </p:nvPicPr>
          <p:blipFill>
            <a:blip r:embed="rId8">
              <a:extLst/>
            </a:blip>
            <a:stretch>
              <a:fillRect/>
            </a:stretch>
          </p:blipFill>
          <p:spPr>
            <a:xfrm>
              <a:off x="817469" y="23113"/>
              <a:ext cx="202242" cy="302737"/>
            </a:xfrm>
            <a:prstGeom prst="rect">
              <a:avLst/>
            </a:prstGeom>
            <a:effectLst/>
          </p:spPr>
        </p:pic>
        <p:pic>
          <p:nvPicPr>
            <p:cNvPr id="2317" name="Linea Forma" descr="Linea Forma"/>
            <p:cNvPicPr>
              <a:picLocks noChangeAspect="0"/>
            </p:cNvPicPr>
            <p:nvPr/>
          </p:nvPicPr>
          <p:blipFill>
            <a:blip r:embed="rId9">
              <a:extLst/>
            </a:blip>
            <a:stretch>
              <a:fillRect/>
            </a:stretch>
          </p:blipFill>
          <p:spPr>
            <a:xfrm>
              <a:off x="1009709" y="24028"/>
              <a:ext cx="111369" cy="305095"/>
            </a:xfrm>
            <a:prstGeom prst="rect">
              <a:avLst/>
            </a:prstGeom>
            <a:effectLst/>
          </p:spPr>
        </p:pic>
        <p:pic>
          <p:nvPicPr>
            <p:cNvPr id="2319" name="Linea Forma" descr="Linea Forma"/>
            <p:cNvPicPr>
              <a:picLocks noChangeAspect="0"/>
            </p:cNvPicPr>
            <p:nvPr/>
          </p:nvPicPr>
          <p:blipFill>
            <a:blip r:embed="rId10">
              <a:extLst/>
            </a:blip>
            <a:stretch>
              <a:fillRect/>
            </a:stretch>
          </p:blipFill>
          <p:spPr>
            <a:xfrm>
              <a:off x="1025258" y="102506"/>
              <a:ext cx="246237" cy="141599"/>
            </a:xfrm>
            <a:prstGeom prst="rect">
              <a:avLst/>
            </a:prstGeom>
            <a:effectLst/>
          </p:spPr>
        </p:pic>
        <p:pic>
          <p:nvPicPr>
            <p:cNvPr id="2321" name="Linea Forma" descr="Linea Forma"/>
            <p:cNvPicPr>
              <a:picLocks noChangeAspect="0"/>
            </p:cNvPicPr>
            <p:nvPr/>
          </p:nvPicPr>
          <p:blipFill>
            <a:blip r:embed="rId11">
              <a:extLst/>
            </a:blip>
            <a:stretch>
              <a:fillRect/>
            </a:stretch>
          </p:blipFill>
          <p:spPr>
            <a:xfrm>
              <a:off x="1159922" y="13918"/>
              <a:ext cx="118113" cy="302126"/>
            </a:xfrm>
            <a:prstGeom prst="rect">
              <a:avLst/>
            </a:prstGeom>
            <a:effectLst/>
          </p:spPr>
        </p:pic>
        <p:pic>
          <p:nvPicPr>
            <p:cNvPr id="2323" name="Linea Forma" descr="Linea Forma"/>
            <p:cNvPicPr>
              <a:picLocks noChangeAspect="0"/>
            </p:cNvPicPr>
            <p:nvPr/>
          </p:nvPicPr>
          <p:blipFill>
            <a:blip r:embed="rId12">
              <a:extLst/>
            </a:blip>
            <a:stretch>
              <a:fillRect/>
            </a:stretch>
          </p:blipFill>
          <p:spPr>
            <a:xfrm>
              <a:off x="1277042" y="-5401"/>
              <a:ext cx="308365" cy="99090"/>
            </a:xfrm>
            <a:prstGeom prst="rect">
              <a:avLst/>
            </a:prstGeom>
            <a:effectLst/>
          </p:spPr>
        </p:pic>
        <p:pic>
          <p:nvPicPr>
            <p:cNvPr id="2325" name="Linea Forma" descr="Linea Forma"/>
            <p:cNvPicPr>
              <a:picLocks noChangeAspect="0"/>
            </p:cNvPicPr>
            <p:nvPr/>
          </p:nvPicPr>
          <p:blipFill>
            <a:blip r:embed="rId13">
              <a:extLst/>
            </a:blip>
            <a:stretch>
              <a:fillRect/>
            </a:stretch>
          </p:blipFill>
          <p:spPr>
            <a:xfrm>
              <a:off x="1313013" y="40378"/>
              <a:ext cx="282204" cy="320582"/>
            </a:xfrm>
            <a:prstGeom prst="rect">
              <a:avLst/>
            </a:prstGeom>
            <a:effectLst/>
          </p:spPr>
        </p:pic>
        <p:pic>
          <p:nvPicPr>
            <p:cNvPr id="2327" name="Linea Linea" descr="Linea Linea"/>
            <p:cNvPicPr>
              <a:picLocks noChangeAspect="0"/>
            </p:cNvPicPr>
            <p:nvPr/>
          </p:nvPicPr>
          <p:blipFill>
            <a:blip r:embed="rId14">
              <a:extLst/>
            </a:blip>
            <a:stretch>
              <a:fillRect/>
            </a:stretch>
          </p:blipFill>
          <p:spPr>
            <a:xfrm>
              <a:off x="1283582" y="154825"/>
              <a:ext cx="197188" cy="108900"/>
            </a:xfrm>
            <a:prstGeom prst="rect">
              <a:avLst/>
            </a:prstGeom>
            <a:effectLst/>
          </p:spPr>
        </p:pic>
        <p:pic>
          <p:nvPicPr>
            <p:cNvPr id="2329" name="Linea Forma" descr="Linea Forma"/>
            <p:cNvPicPr>
              <a:picLocks noChangeAspect="0"/>
            </p:cNvPicPr>
            <p:nvPr/>
          </p:nvPicPr>
          <p:blipFill>
            <a:blip r:embed="rId15">
              <a:extLst/>
            </a:blip>
            <a:stretch>
              <a:fillRect/>
            </a:stretch>
          </p:blipFill>
          <p:spPr>
            <a:xfrm>
              <a:off x="1944105" y="-60990"/>
              <a:ext cx="278936" cy="102360"/>
            </a:xfrm>
            <a:prstGeom prst="rect">
              <a:avLst/>
            </a:prstGeom>
            <a:effectLst/>
          </p:spPr>
        </p:pic>
        <p:pic>
          <p:nvPicPr>
            <p:cNvPr id="2331" name="Linea Forma" descr="Linea Forma"/>
            <p:cNvPicPr>
              <a:picLocks noChangeAspect="0"/>
            </p:cNvPicPr>
            <p:nvPr/>
          </p:nvPicPr>
          <p:blipFill>
            <a:blip r:embed="rId16">
              <a:extLst/>
            </a:blip>
            <a:stretch>
              <a:fillRect/>
            </a:stretch>
          </p:blipFill>
          <p:spPr>
            <a:xfrm>
              <a:off x="1918812" y="27298"/>
              <a:ext cx="271530" cy="261768"/>
            </a:xfrm>
            <a:prstGeom prst="rect">
              <a:avLst/>
            </a:prstGeom>
            <a:effectLst/>
          </p:spPr>
        </p:pic>
        <p:pic>
          <p:nvPicPr>
            <p:cNvPr id="2333" name="Linea Forma" descr="Linea Forma"/>
            <p:cNvPicPr>
              <a:picLocks noChangeAspect="0"/>
            </p:cNvPicPr>
            <p:nvPr/>
          </p:nvPicPr>
          <p:blipFill>
            <a:blip r:embed="rId17">
              <a:extLst/>
            </a:blip>
            <a:stretch>
              <a:fillRect/>
            </a:stretch>
          </p:blipFill>
          <p:spPr>
            <a:xfrm>
              <a:off x="1892986" y="59997"/>
              <a:ext cx="349675" cy="157949"/>
            </a:xfrm>
            <a:prstGeom prst="rect">
              <a:avLst/>
            </a:prstGeom>
            <a:effectLst/>
          </p:spPr>
        </p:pic>
        <p:pic>
          <p:nvPicPr>
            <p:cNvPr id="2335" name="Linea Forma" descr="Linea Forma"/>
            <p:cNvPicPr>
              <a:picLocks noChangeAspect="0"/>
            </p:cNvPicPr>
            <p:nvPr/>
          </p:nvPicPr>
          <p:blipFill>
            <a:blip r:embed="rId18">
              <a:extLst/>
            </a:blip>
            <a:stretch>
              <a:fillRect/>
            </a:stretch>
          </p:blipFill>
          <p:spPr>
            <a:xfrm>
              <a:off x="2208968" y="-50254"/>
              <a:ext cx="249507" cy="380413"/>
            </a:xfrm>
            <a:prstGeom prst="rect">
              <a:avLst/>
            </a:prstGeom>
            <a:effectLst/>
          </p:spPr>
        </p:pic>
        <p:pic>
          <p:nvPicPr>
            <p:cNvPr id="2337" name="Linea Forma" descr="Linea Forma"/>
            <p:cNvPicPr>
              <a:picLocks noChangeAspect="0"/>
            </p:cNvPicPr>
            <p:nvPr/>
          </p:nvPicPr>
          <p:blipFill>
            <a:blip r:embed="rId19">
              <a:extLst/>
            </a:blip>
            <a:stretch>
              <a:fillRect/>
            </a:stretch>
          </p:blipFill>
          <p:spPr>
            <a:xfrm>
              <a:off x="2457482" y="-28291"/>
              <a:ext cx="311635" cy="108900"/>
            </a:xfrm>
            <a:prstGeom prst="rect">
              <a:avLst/>
            </a:prstGeom>
            <a:effectLst/>
          </p:spPr>
        </p:pic>
        <p:pic>
          <p:nvPicPr>
            <p:cNvPr id="2339" name="Linea Forma" descr="Linea Forma"/>
            <p:cNvPicPr>
              <a:picLocks noChangeAspect="0"/>
            </p:cNvPicPr>
            <p:nvPr/>
          </p:nvPicPr>
          <p:blipFill>
            <a:blip r:embed="rId20">
              <a:extLst/>
            </a:blip>
            <a:stretch>
              <a:fillRect/>
            </a:stretch>
          </p:blipFill>
          <p:spPr>
            <a:xfrm>
              <a:off x="2492225" y="24028"/>
              <a:ext cx="263813" cy="316373"/>
            </a:xfrm>
            <a:prstGeom prst="rect">
              <a:avLst/>
            </a:prstGeom>
            <a:effectLst/>
          </p:spPr>
        </p:pic>
        <p:pic>
          <p:nvPicPr>
            <p:cNvPr id="2341" name="Linea Forma" descr="Linea Forma"/>
            <p:cNvPicPr>
              <a:picLocks noChangeAspect="0"/>
            </p:cNvPicPr>
            <p:nvPr/>
          </p:nvPicPr>
          <p:blipFill>
            <a:blip r:embed="rId21">
              <a:extLst/>
            </a:blip>
            <a:stretch>
              <a:fillRect/>
            </a:stretch>
          </p:blipFill>
          <p:spPr>
            <a:xfrm>
              <a:off x="2418243" y="92696"/>
              <a:ext cx="337795" cy="144870"/>
            </a:xfrm>
            <a:prstGeom prst="rect">
              <a:avLst/>
            </a:prstGeom>
            <a:effectLst/>
          </p:spPr>
        </p:pic>
        <p:pic>
          <p:nvPicPr>
            <p:cNvPr id="2343" name="Linea Forma" descr="Linea Forma"/>
            <p:cNvPicPr>
              <a:picLocks noChangeAspect="0"/>
            </p:cNvPicPr>
            <p:nvPr/>
          </p:nvPicPr>
          <p:blipFill>
            <a:blip r:embed="rId22">
              <a:extLst/>
            </a:blip>
            <a:stretch>
              <a:fillRect/>
            </a:stretch>
          </p:blipFill>
          <p:spPr>
            <a:xfrm>
              <a:off x="2756176" y="-31289"/>
              <a:ext cx="297424" cy="334393"/>
            </a:xfrm>
            <a:prstGeom prst="rect">
              <a:avLst/>
            </a:prstGeom>
            <a:effectLst/>
          </p:spPr>
        </p:pic>
        <p:pic>
          <p:nvPicPr>
            <p:cNvPr id="2345" name="Linea Forma" descr="Linea Forma"/>
            <p:cNvPicPr>
              <a:picLocks noChangeAspect="0"/>
            </p:cNvPicPr>
            <p:nvPr/>
          </p:nvPicPr>
          <p:blipFill>
            <a:blip r:embed="rId23">
              <a:extLst/>
            </a:blip>
            <a:stretch>
              <a:fillRect/>
            </a:stretch>
          </p:blipFill>
          <p:spPr>
            <a:xfrm>
              <a:off x="3029718" y="-2131"/>
              <a:ext cx="138329" cy="352554"/>
            </a:xfrm>
            <a:prstGeom prst="rect">
              <a:avLst/>
            </a:prstGeom>
            <a:effectLst/>
          </p:spPr>
        </p:pic>
        <p:pic>
          <p:nvPicPr>
            <p:cNvPr id="2347" name="Linea Forma" descr="Linea Forma"/>
            <p:cNvPicPr>
              <a:picLocks noChangeAspect="0"/>
            </p:cNvPicPr>
            <p:nvPr/>
          </p:nvPicPr>
          <p:blipFill>
            <a:blip r:embed="rId24">
              <a:extLst/>
            </a:blip>
            <a:stretch>
              <a:fillRect/>
            </a:stretch>
          </p:blipFill>
          <p:spPr>
            <a:xfrm>
              <a:off x="3044809" y="-13031"/>
              <a:ext cx="263033" cy="207069"/>
            </a:xfrm>
            <a:prstGeom prst="rect">
              <a:avLst/>
            </a:prstGeom>
            <a:effectLst/>
          </p:spPr>
        </p:pic>
        <p:pic>
          <p:nvPicPr>
            <p:cNvPr id="2349" name="Linea Forma" descr="Linea Forma"/>
            <p:cNvPicPr>
              <a:picLocks noChangeAspect="0"/>
            </p:cNvPicPr>
            <p:nvPr/>
          </p:nvPicPr>
          <p:blipFill>
            <a:blip r:embed="rId25">
              <a:extLst/>
            </a:blip>
            <a:stretch>
              <a:fillRect/>
            </a:stretch>
          </p:blipFill>
          <p:spPr>
            <a:xfrm>
              <a:off x="3332488" y="-21751"/>
              <a:ext cx="120042" cy="329526"/>
            </a:xfrm>
            <a:prstGeom prst="rect">
              <a:avLst/>
            </a:prstGeom>
            <a:effectLst/>
          </p:spPr>
        </p:pic>
        <p:pic>
          <p:nvPicPr>
            <p:cNvPr id="2351" name="Linea Linea" descr="Linea Linea"/>
            <p:cNvPicPr>
              <a:picLocks noChangeAspect="0"/>
            </p:cNvPicPr>
            <p:nvPr/>
          </p:nvPicPr>
          <p:blipFill>
            <a:blip r:embed="rId26">
              <a:extLst/>
            </a:blip>
            <a:stretch>
              <a:fillRect/>
            </a:stretch>
          </p:blipFill>
          <p:spPr>
            <a:xfrm>
              <a:off x="3302260" y="-96959"/>
              <a:ext cx="152401" cy="76201"/>
            </a:xfrm>
            <a:prstGeom prst="rect">
              <a:avLst/>
            </a:prstGeom>
            <a:effectLst/>
          </p:spPr>
        </p:pic>
        <p:pic>
          <p:nvPicPr>
            <p:cNvPr id="2353" name="Linea Forma" descr="Linea Forma"/>
            <p:cNvPicPr>
              <a:picLocks noChangeAspect="0"/>
            </p:cNvPicPr>
            <p:nvPr/>
          </p:nvPicPr>
          <p:blipFill>
            <a:blip r:embed="rId27">
              <a:extLst/>
            </a:blip>
            <a:stretch>
              <a:fillRect/>
            </a:stretch>
          </p:blipFill>
          <p:spPr>
            <a:xfrm>
              <a:off x="3477128" y="-12564"/>
              <a:ext cx="263066" cy="309909"/>
            </a:xfrm>
            <a:prstGeom prst="rect">
              <a:avLst/>
            </a:prstGeom>
            <a:effectLst/>
          </p:spPr>
        </p:pic>
        <p:pic>
          <p:nvPicPr>
            <p:cNvPr id="2355" name="Linea Forma" descr="Linea Forma"/>
            <p:cNvPicPr>
              <a:picLocks noChangeAspect="0"/>
            </p:cNvPicPr>
            <p:nvPr/>
          </p:nvPicPr>
          <p:blipFill>
            <a:blip r:embed="rId28">
              <a:extLst/>
            </a:blip>
            <a:stretch>
              <a:fillRect/>
            </a:stretch>
          </p:blipFill>
          <p:spPr>
            <a:xfrm>
              <a:off x="3921588" y="-57720"/>
              <a:ext cx="345152" cy="379213"/>
            </a:xfrm>
            <a:prstGeom prst="rect">
              <a:avLst/>
            </a:prstGeom>
            <a:effectLst/>
          </p:spPr>
        </p:pic>
        <p:pic>
          <p:nvPicPr>
            <p:cNvPr id="2357" name="Linea Linea" descr="Linea Linea"/>
            <p:cNvPicPr>
              <a:picLocks noChangeAspect="0"/>
            </p:cNvPicPr>
            <p:nvPr/>
          </p:nvPicPr>
          <p:blipFill>
            <a:blip r:embed="rId26">
              <a:extLst/>
            </a:blip>
            <a:stretch>
              <a:fillRect/>
            </a:stretch>
          </p:blipFill>
          <p:spPr>
            <a:xfrm>
              <a:off x="4142629" y="10948"/>
              <a:ext cx="152401" cy="76201"/>
            </a:xfrm>
            <a:prstGeom prst="rect">
              <a:avLst/>
            </a:prstGeom>
            <a:effectLst/>
          </p:spPr>
        </p:pic>
        <p:pic>
          <p:nvPicPr>
            <p:cNvPr id="2359" name="Linea Forma" descr="Linea Forma"/>
            <p:cNvPicPr>
              <a:picLocks noChangeAspect="0"/>
            </p:cNvPicPr>
            <p:nvPr/>
          </p:nvPicPr>
          <p:blipFill>
            <a:blip r:embed="rId29">
              <a:extLst/>
            </a:blip>
            <a:stretch>
              <a:fillRect/>
            </a:stretch>
          </p:blipFill>
          <p:spPr>
            <a:xfrm>
              <a:off x="-168820" y="495885"/>
              <a:ext cx="502386" cy="335254"/>
            </a:xfrm>
            <a:prstGeom prst="rect">
              <a:avLst/>
            </a:prstGeom>
            <a:effectLst/>
          </p:spPr>
        </p:pic>
        <p:pic>
          <p:nvPicPr>
            <p:cNvPr id="2361" name="Linea Forma" descr="Linea Forma"/>
            <p:cNvPicPr>
              <a:picLocks noChangeAspect="0"/>
            </p:cNvPicPr>
            <p:nvPr/>
          </p:nvPicPr>
          <p:blipFill>
            <a:blip r:embed="rId30">
              <a:extLst/>
            </a:blip>
            <a:stretch>
              <a:fillRect/>
            </a:stretch>
          </p:blipFill>
          <p:spPr>
            <a:xfrm>
              <a:off x="319092" y="478547"/>
              <a:ext cx="294680" cy="351118"/>
            </a:xfrm>
            <a:prstGeom prst="rect">
              <a:avLst/>
            </a:prstGeom>
            <a:effectLst/>
          </p:spPr>
        </p:pic>
        <p:pic>
          <p:nvPicPr>
            <p:cNvPr id="2363" name="Linea Forma" descr="Linea Forma"/>
            <p:cNvPicPr>
              <a:picLocks noChangeAspect="0"/>
            </p:cNvPicPr>
            <p:nvPr/>
          </p:nvPicPr>
          <p:blipFill>
            <a:blip r:embed="rId31">
              <a:extLst/>
            </a:blip>
            <a:stretch>
              <a:fillRect/>
            </a:stretch>
          </p:blipFill>
          <p:spPr>
            <a:xfrm>
              <a:off x="639895" y="507352"/>
              <a:ext cx="271909" cy="290214"/>
            </a:xfrm>
            <a:prstGeom prst="rect">
              <a:avLst/>
            </a:prstGeom>
            <a:effectLst/>
          </p:spPr>
        </p:pic>
        <p:pic>
          <p:nvPicPr>
            <p:cNvPr id="2365" name="Linea Forma" descr="Linea Forma"/>
            <p:cNvPicPr>
              <a:picLocks noChangeAspect="0"/>
            </p:cNvPicPr>
            <p:nvPr/>
          </p:nvPicPr>
          <p:blipFill>
            <a:blip r:embed="rId32">
              <a:extLst/>
            </a:blip>
            <a:stretch>
              <a:fillRect/>
            </a:stretch>
          </p:blipFill>
          <p:spPr>
            <a:xfrm>
              <a:off x="927649" y="492716"/>
              <a:ext cx="229399" cy="102167"/>
            </a:xfrm>
            <a:prstGeom prst="rect">
              <a:avLst/>
            </a:prstGeom>
            <a:effectLst/>
          </p:spPr>
        </p:pic>
        <p:pic>
          <p:nvPicPr>
            <p:cNvPr id="2367" name="Linea Forma" descr="Linea Forma"/>
            <p:cNvPicPr>
              <a:picLocks noChangeAspect="0"/>
            </p:cNvPicPr>
            <p:nvPr/>
          </p:nvPicPr>
          <p:blipFill>
            <a:blip r:embed="rId33">
              <a:extLst/>
            </a:blip>
            <a:stretch>
              <a:fillRect/>
            </a:stretch>
          </p:blipFill>
          <p:spPr>
            <a:xfrm>
              <a:off x="878521" y="560639"/>
              <a:ext cx="258907" cy="277672"/>
            </a:xfrm>
            <a:prstGeom prst="rect">
              <a:avLst/>
            </a:prstGeom>
            <a:effectLst/>
          </p:spPr>
        </p:pic>
        <p:pic>
          <p:nvPicPr>
            <p:cNvPr id="2369" name="Linea Forma" descr="Linea Forma"/>
            <p:cNvPicPr>
              <a:picLocks noChangeAspect="0"/>
            </p:cNvPicPr>
            <p:nvPr/>
          </p:nvPicPr>
          <p:blipFill>
            <a:blip r:embed="rId34">
              <a:extLst/>
            </a:blip>
            <a:stretch>
              <a:fillRect/>
            </a:stretch>
          </p:blipFill>
          <p:spPr>
            <a:xfrm>
              <a:off x="894461" y="619153"/>
              <a:ext cx="275666" cy="148139"/>
            </a:xfrm>
            <a:prstGeom prst="rect">
              <a:avLst/>
            </a:prstGeom>
            <a:effectLst/>
          </p:spPr>
        </p:pic>
        <p:pic>
          <p:nvPicPr>
            <p:cNvPr id="2371" name="Linea Forma" descr="Linea Forma"/>
            <p:cNvPicPr>
              <a:picLocks noChangeAspect="0"/>
            </p:cNvPicPr>
            <p:nvPr/>
          </p:nvPicPr>
          <p:blipFill>
            <a:blip r:embed="rId35">
              <a:extLst/>
            </a:blip>
            <a:stretch>
              <a:fillRect/>
            </a:stretch>
          </p:blipFill>
          <p:spPr>
            <a:xfrm>
              <a:off x="1182214" y="502750"/>
              <a:ext cx="301825" cy="320747"/>
            </a:xfrm>
            <a:prstGeom prst="rect">
              <a:avLst/>
            </a:prstGeom>
            <a:effectLst/>
          </p:spPr>
        </p:pic>
        <p:pic>
          <p:nvPicPr>
            <p:cNvPr id="2373" name="Linea Forma" descr="Linea Forma"/>
            <p:cNvPicPr>
              <a:picLocks noChangeAspect="0"/>
            </p:cNvPicPr>
            <p:nvPr/>
          </p:nvPicPr>
          <p:blipFill>
            <a:blip r:embed="rId36">
              <a:extLst/>
            </a:blip>
            <a:stretch>
              <a:fillRect/>
            </a:stretch>
          </p:blipFill>
          <p:spPr>
            <a:xfrm>
              <a:off x="1210265" y="556329"/>
              <a:ext cx="345713" cy="243663"/>
            </a:xfrm>
            <a:prstGeom prst="rect">
              <a:avLst/>
            </a:prstGeom>
            <a:effectLst/>
          </p:spPr>
        </p:pic>
        <p:pic>
          <p:nvPicPr>
            <p:cNvPr id="2375" name="Linea Linea" descr="Linea Linea"/>
            <p:cNvPicPr>
              <a:picLocks noChangeAspect="0"/>
            </p:cNvPicPr>
            <p:nvPr/>
          </p:nvPicPr>
          <p:blipFill>
            <a:blip r:embed="rId26">
              <a:extLst/>
            </a:blip>
            <a:stretch>
              <a:fillRect/>
            </a:stretch>
          </p:blipFill>
          <p:spPr>
            <a:xfrm>
              <a:off x="1448217" y="472007"/>
              <a:ext cx="152401" cy="76201"/>
            </a:xfrm>
            <a:prstGeom prst="rect">
              <a:avLst/>
            </a:prstGeom>
            <a:effectLst/>
          </p:spPr>
        </p:pic>
        <p:pic>
          <p:nvPicPr>
            <p:cNvPr id="2377" name="Linea Forma" descr="Linea Forma"/>
            <p:cNvPicPr>
              <a:picLocks noChangeAspect="0"/>
            </p:cNvPicPr>
            <p:nvPr/>
          </p:nvPicPr>
          <p:blipFill>
            <a:blip r:embed="rId37">
              <a:extLst/>
            </a:blip>
            <a:stretch>
              <a:fillRect/>
            </a:stretch>
          </p:blipFill>
          <p:spPr>
            <a:xfrm>
              <a:off x="1584276" y="517503"/>
              <a:ext cx="268570" cy="293828"/>
            </a:xfrm>
            <a:prstGeom prst="rect">
              <a:avLst/>
            </a:prstGeom>
            <a:effectLst/>
          </p:spPr>
        </p:pic>
        <p:pic>
          <p:nvPicPr>
            <p:cNvPr id="2379" name="Linea Forma" descr="Linea Forma"/>
            <p:cNvPicPr>
              <a:picLocks noChangeAspect="0"/>
            </p:cNvPicPr>
            <p:nvPr/>
          </p:nvPicPr>
          <p:blipFill>
            <a:blip r:embed="rId38">
              <a:extLst/>
            </a:blip>
            <a:stretch>
              <a:fillRect/>
            </a:stretch>
          </p:blipFill>
          <p:spPr>
            <a:xfrm>
              <a:off x="1847504" y="488356"/>
              <a:ext cx="294542" cy="303016"/>
            </a:xfrm>
            <a:prstGeom prst="rect">
              <a:avLst/>
            </a:prstGeom>
            <a:effectLst/>
          </p:spPr>
        </p:pic>
        <p:pic>
          <p:nvPicPr>
            <p:cNvPr id="2381" name="Linea Forma" descr="Linea Forma"/>
            <p:cNvPicPr>
              <a:picLocks noChangeAspect="0"/>
            </p:cNvPicPr>
            <p:nvPr/>
          </p:nvPicPr>
          <p:blipFill>
            <a:blip r:embed="rId39">
              <a:extLst/>
            </a:blip>
            <a:stretch>
              <a:fillRect/>
            </a:stretch>
          </p:blipFill>
          <p:spPr>
            <a:xfrm>
              <a:off x="2166460" y="481817"/>
              <a:ext cx="259316" cy="92550"/>
            </a:xfrm>
            <a:prstGeom prst="rect">
              <a:avLst/>
            </a:prstGeom>
            <a:effectLst/>
          </p:spPr>
        </p:pic>
        <p:pic>
          <p:nvPicPr>
            <p:cNvPr id="2383" name="Linea Forma" descr="Linea Forma"/>
            <p:cNvPicPr>
              <a:picLocks noChangeAspect="0"/>
            </p:cNvPicPr>
            <p:nvPr/>
          </p:nvPicPr>
          <p:blipFill>
            <a:blip r:embed="rId40">
              <a:extLst/>
            </a:blip>
            <a:stretch>
              <a:fillRect/>
            </a:stretch>
          </p:blipFill>
          <p:spPr>
            <a:xfrm>
              <a:off x="2081929" y="560295"/>
              <a:ext cx="320958" cy="230023"/>
            </a:xfrm>
            <a:prstGeom prst="rect">
              <a:avLst/>
            </a:prstGeom>
            <a:effectLst/>
          </p:spPr>
        </p:pic>
        <p:pic>
          <p:nvPicPr>
            <p:cNvPr id="2385" name="Linea Forma" descr="Linea Forma"/>
            <p:cNvPicPr>
              <a:picLocks noChangeAspect="0"/>
            </p:cNvPicPr>
            <p:nvPr/>
          </p:nvPicPr>
          <p:blipFill>
            <a:blip r:embed="rId41">
              <a:extLst/>
            </a:blip>
            <a:stretch>
              <a:fillRect/>
            </a:stretch>
          </p:blipFill>
          <p:spPr>
            <a:xfrm>
              <a:off x="2080545" y="583184"/>
              <a:ext cx="263483" cy="105630"/>
            </a:xfrm>
            <a:prstGeom prst="rect">
              <a:avLst/>
            </a:prstGeom>
            <a:effectLst/>
          </p:spPr>
        </p:pic>
        <p:pic>
          <p:nvPicPr>
            <p:cNvPr id="2387" name="Linea Forma" descr="Linea Forma"/>
            <p:cNvPicPr>
              <a:picLocks noChangeAspect="0"/>
            </p:cNvPicPr>
            <p:nvPr/>
          </p:nvPicPr>
          <p:blipFill>
            <a:blip r:embed="rId42">
              <a:extLst/>
            </a:blip>
            <a:stretch>
              <a:fillRect/>
            </a:stretch>
          </p:blipFill>
          <p:spPr>
            <a:xfrm>
              <a:off x="2103072" y="493615"/>
              <a:ext cx="136319" cy="97102"/>
            </a:xfrm>
            <a:prstGeom prst="rect">
              <a:avLst/>
            </a:prstGeom>
            <a:effectLst/>
          </p:spPr>
        </p:pic>
        <p:pic>
          <p:nvPicPr>
            <p:cNvPr id="2389" name="Linea Forma" descr="Linea Forma"/>
            <p:cNvPicPr>
              <a:picLocks noChangeAspect="0"/>
            </p:cNvPicPr>
            <p:nvPr/>
          </p:nvPicPr>
          <p:blipFill>
            <a:blip r:embed="rId43">
              <a:extLst/>
            </a:blip>
            <a:stretch>
              <a:fillRect/>
            </a:stretch>
          </p:blipFill>
          <p:spPr>
            <a:xfrm>
              <a:off x="2674274" y="453644"/>
              <a:ext cx="357943" cy="318919"/>
            </a:xfrm>
            <a:prstGeom prst="rect">
              <a:avLst/>
            </a:prstGeom>
            <a:effectLst/>
          </p:spPr>
        </p:pic>
        <p:pic>
          <p:nvPicPr>
            <p:cNvPr id="2391" name="Linea Forma" descr="Linea Forma"/>
            <p:cNvPicPr>
              <a:picLocks noChangeAspect="0"/>
            </p:cNvPicPr>
            <p:nvPr/>
          </p:nvPicPr>
          <p:blipFill>
            <a:blip r:embed="rId44">
              <a:extLst/>
            </a:blip>
            <a:stretch>
              <a:fillRect/>
            </a:stretch>
          </p:blipFill>
          <p:spPr>
            <a:xfrm>
              <a:off x="2987678" y="443454"/>
              <a:ext cx="105161" cy="347310"/>
            </a:xfrm>
            <a:prstGeom prst="rect">
              <a:avLst/>
            </a:prstGeom>
            <a:effectLst/>
          </p:spPr>
        </p:pic>
        <p:pic>
          <p:nvPicPr>
            <p:cNvPr id="2393" name="Linea Forma" descr="Linea Forma"/>
            <p:cNvPicPr>
              <a:picLocks noChangeAspect="0"/>
            </p:cNvPicPr>
            <p:nvPr/>
          </p:nvPicPr>
          <p:blipFill>
            <a:blip r:embed="rId45">
              <a:extLst/>
            </a:blip>
            <a:stretch>
              <a:fillRect/>
            </a:stretch>
          </p:blipFill>
          <p:spPr>
            <a:xfrm>
              <a:off x="2963154" y="449928"/>
              <a:ext cx="257529" cy="203847"/>
            </a:xfrm>
            <a:prstGeom prst="rect">
              <a:avLst/>
            </a:prstGeom>
            <a:effectLst/>
          </p:spPr>
        </p:pic>
        <p:pic>
          <p:nvPicPr>
            <p:cNvPr id="2395" name="Linea Forma" descr="Linea Forma"/>
            <p:cNvPicPr>
              <a:picLocks noChangeAspect="0"/>
            </p:cNvPicPr>
            <p:nvPr/>
          </p:nvPicPr>
          <p:blipFill>
            <a:blip r:embed="rId46">
              <a:extLst/>
            </a:blip>
            <a:stretch>
              <a:fillRect/>
            </a:stretch>
          </p:blipFill>
          <p:spPr>
            <a:xfrm>
              <a:off x="3167082" y="495244"/>
              <a:ext cx="313780" cy="286048"/>
            </a:xfrm>
            <a:prstGeom prst="rect">
              <a:avLst/>
            </a:prstGeom>
            <a:effectLst/>
          </p:spPr>
        </p:pic>
        <p:pic>
          <p:nvPicPr>
            <p:cNvPr id="2397" name="Linea Forma" descr="Linea Forma"/>
            <p:cNvPicPr>
              <a:picLocks noChangeAspect="0"/>
            </p:cNvPicPr>
            <p:nvPr/>
          </p:nvPicPr>
          <p:blipFill>
            <a:blip r:embed="rId47">
              <a:extLst/>
            </a:blip>
            <a:stretch>
              <a:fillRect/>
            </a:stretch>
          </p:blipFill>
          <p:spPr>
            <a:xfrm>
              <a:off x="3534376" y="465467"/>
              <a:ext cx="503470" cy="315035"/>
            </a:xfrm>
            <a:prstGeom prst="rect">
              <a:avLst/>
            </a:prstGeom>
            <a:effectLst/>
          </p:spPr>
        </p:pic>
        <p:pic>
          <p:nvPicPr>
            <p:cNvPr id="2399" name="Linea Forma" descr="Linea Forma"/>
            <p:cNvPicPr>
              <a:picLocks noChangeAspect="0"/>
            </p:cNvPicPr>
            <p:nvPr/>
          </p:nvPicPr>
          <p:blipFill>
            <a:blip r:embed="rId48">
              <a:extLst/>
            </a:blip>
            <a:stretch>
              <a:fillRect/>
            </a:stretch>
          </p:blipFill>
          <p:spPr>
            <a:xfrm>
              <a:off x="3806277" y="514516"/>
              <a:ext cx="113851" cy="249506"/>
            </a:xfrm>
            <a:prstGeom prst="rect">
              <a:avLst/>
            </a:prstGeom>
            <a:effectLst/>
          </p:spPr>
        </p:pic>
        <p:pic>
          <p:nvPicPr>
            <p:cNvPr id="2401" name="Linea Forma" descr="Linea Forma"/>
            <p:cNvPicPr>
              <a:picLocks noChangeAspect="0"/>
            </p:cNvPicPr>
            <p:nvPr/>
          </p:nvPicPr>
          <p:blipFill>
            <a:blip r:embed="rId49">
              <a:extLst/>
            </a:blip>
            <a:stretch>
              <a:fillRect/>
            </a:stretch>
          </p:blipFill>
          <p:spPr>
            <a:xfrm>
              <a:off x="3945295" y="440398"/>
              <a:ext cx="341065" cy="336704"/>
            </a:xfrm>
            <a:prstGeom prst="rect">
              <a:avLst/>
            </a:prstGeom>
            <a:effectLst/>
          </p:spPr>
        </p:pic>
        <p:pic>
          <p:nvPicPr>
            <p:cNvPr id="2403" name="Linea Forma" descr="Linea Forma"/>
            <p:cNvPicPr>
              <a:picLocks noChangeAspect="0"/>
            </p:cNvPicPr>
            <p:nvPr/>
          </p:nvPicPr>
          <p:blipFill>
            <a:blip r:embed="rId50">
              <a:extLst/>
            </a:blip>
            <a:stretch>
              <a:fillRect/>
            </a:stretch>
          </p:blipFill>
          <p:spPr>
            <a:xfrm>
              <a:off x="4013963" y="583184"/>
              <a:ext cx="285476" cy="118710"/>
            </a:xfrm>
            <a:prstGeom prst="rect">
              <a:avLst/>
            </a:prstGeom>
            <a:effectLst/>
          </p:spPr>
        </p:pic>
        <p:pic>
          <p:nvPicPr>
            <p:cNvPr id="2405" name="Linea Forma" descr="Linea Forma"/>
            <p:cNvPicPr>
              <a:picLocks noChangeAspect="0"/>
            </p:cNvPicPr>
            <p:nvPr/>
          </p:nvPicPr>
          <p:blipFill>
            <a:blip r:embed="rId51">
              <a:extLst/>
            </a:blip>
            <a:stretch>
              <a:fillRect/>
            </a:stretch>
          </p:blipFill>
          <p:spPr>
            <a:xfrm>
              <a:off x="4254396" y="458687"/>
              <a:ext cx="297717" cy="310973"/>
            </a:xfrm>
            <a:prstGeom prst="rect">
              <a:avLst/>
            </a:prstGeom>
            <a:effectLst/>
          </p:spPr>
        </p:pic>
        <p:pic>
          <p:nvPicPr>
            <p:cNvPr id="2407" name="Linea Forma" descr="Linea Forma"/>
            <p:cNvPicPr>
              <a:picLocks noChangeAspect="0"/>
            </p:cNvPicPr>
            <p:nvPr/>
          </p:nvPicPr>
          <p:blipFill>
            <a:blip r:embed="rId52">
              <a:extLst/>
            </a:blip>
            <a:stretch>
              <a:fillRect/>
            </a:stretch>
          </p:blipFill>
          <p:spPr>
            <a:xfrm>
              <a:off x="4576390" y="455657"/>
              <a:ext cx="259316" cy="102361"/>
            </a:xfrm>
            <a:prstGeom prst="rect">
              <a:avLst/>
            </a:prstGeom>
            <a:effectLst/>
          </p:spPr>
        </p:pic>
        <p:pic>
          <p:nvPicPr>
            <p:cNvPr id="2409" name="Linea Forma" descr="Linea Forma"/>
            <p:cNvPicPr>
              <a:picLocks noChangeAspect="0"/>
            </p:cNvPicPr>
            <p:nvPr/>
          </p:nvPicPr>
          <p:blipFill>
            <a:blip r:embed="rId53">
              <a:extLst/>
            </a:blip>
            <a:stretch>
              <a:fillRect/>
            </a:stretch>
          </p:blipFill>
          <p:spPr>
            <a:xfrm>
              <a:off x="4540959" y="494896"/>
              <a:ext cx="235888" cy="251274"/>
            </a:xfrm>
            <a:prstGeom prst="rect">
              <a:avLst/>
            </a:prstGeom>
            <a:effectLst/>
          </p:spPr>
        </p:pic>
        <p:pic>
          <p:nvPicPr>
            <p:cNvPr id="2411" name="Linea Forma" descr="Linea Forma"/>
            <p:cNvPicPr>
              <a:picLocks noChangeAspect="0"/>
            </p:cNvPicPr>
            <p:nvPr/>
          </p:nvPicPr>
          <p:blipFill>
            <a:blip r:embed="rId54">
              <a:extLst/>
            </a:blip>
            <a:stretch>
              <a:fillRect/>
            </a:stretch>
          </p:blipFill>
          <p:spPr>
            <a:xfrm>
              <a:off x="4510991" y="537405"/>
              <a:ext cx="256047" cy="115440"/>
            </a:xfrm>
            <a:prstGeom prst="rect">
              <a:avLst/>
            </a:prstGeom>
            <a:effectLst/>
          </p:spPr>
        </p:pic>
        <p:pic>
          <p:nvPicPr>
            <p:cNvPr id="2413" name="Linea Forma" descr="Linea Forma"/>
            <p:cNvPicPr>
              <a:picLocks noChangeAspect="0"/>
            </p:cNvPicPr>
            <p:nvPr/>
          </p:nvPicPr>
          <p:blipFill>
            <a:blip r:embed="rId55">
              <a:extLst/>
            </a:blip>
            <a:stretch>
              <a:fillRect/>
            </a:stretch>
          </p:blipFill>
          <p:spPr>
            <a:xfrm>
              <a:off x="4815094" y="402248"/>
              <a:ext cx="320473" cy="424789"/>
            </a:xfrm>
            <a:prstGeom prst="rect">
              <a:avLst/>
            </a:prstGeom>
            <a:effectLst/>
          </p:spPr>
        </p:pic>
        <p:pic>
          <p:nvPicPr>
            <p:cNvPr id="2415" name="Linea Forma" descr="Linea Forma"/>
            <p:cNvPicPr>
              <a:picLocks noChangeAspect="0"/>
            </p:cNvPicPr>
            <p:nvPr/>
          </p:nvPicPr>
          <p:blipFill>
            <a:blip r:embed="rId56">
              <a:extLst/>
            </a:blip>
            <a:stretch>
              <a:fillRect/>
            </a:stretch>
          </p:blipFill>
          <p:spPr>
            <a:xfrm>
              <a:off x="4800755" y="623924"/>
              <a:ext cx="332514" cy="94320"/>
            </a:xfrm>
            <a:prstGeom prst="rect">
              <a:avLst/>
            </a:prstGeom>
            <a:effectLst/>
          </p:spPr>
        </p:pic>
        <p:pic>
          <p:nvPicPr>
            <p:cNvPr id="2417" name="Linea Forma" descr="Linea Forma"/>
            <p:cNvPicPr>
              <a:picLocks noChangeAspect="0"/>
            </p:cNvPicPr>
            <p:nvPr/>
          </p:nvPicPr>
          <p:blipFill>
            <a:blip r:embed="rId57">
              <a:extLst/>
            </a:blip>
            <a:stretch>
              <a:fillRect/>
            </a:stretch>
          </p:blipFill>
          <p:spPr>
            <a:xfrm>
              <a:off x="4762775" y="638773"/>
              <a:ext cx="102360" cy="184108"/>
            </a:xfrm>
            <a:prstGeom prst="rect">
              <a:avLst/>
            </a:prstGeom>
            <a:effectLst/>
          </p:spPr>
        </p:pic>
      </p:gr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21" name="9. Impulso e collisioni: &quot;Durante una collisione, l'oggetto più grande esercita una forza maggiore sull'oggetto più piccolo&quot;…"/>
          <p:cNvSpPr txBox="1"/>
          <p:nvPr/>
        </p:nvSpPr>
        <p:spPr>
          <a:xfrm>
            <a:off x="774199" y="1961059"/>
            <a:ext cx="5918176" cy="335554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spcBef>
                <a:spcPts val="1400"/>
              </a:spcBef>
              <a:defRPr sz="1800">
                <a:latin typeface="Bodoni SvtyTwo ITC TT-Bold"/>
                <a:ea typeface="Bodoni SvtyTwo ITC TT-Bold"/>
                <a:cs typeface="Bodoni SvtyTwo ITC TT-Bold"/>
                <a:sym typeface="Bodoni SvtyTwo ITC TT-Bold"/>
              </a:defRPr>
            </a:pPr>
            <a:r>
              <a:t>9. Impulso e collisioni: "Durante una collisione, l'oggetto più grande esercita una forza maggiore sull'oggetto più piccolo"</a:t>
            </a:r>
          </a:p>
          <a:p>
            <a:pPr marL="240631" indent="-240631" algn="l" defTabSz="457200">
              <a:buSzPct val="100000"/>
              <a:buChar char="•"/>
              <a:defRPr sz="1800">
                <a:latin typeface="Bodoni SvtyTwo ITC TT-Book"/>
                <a:ea typeface="Bodoni SvtyTwo ITC TT-Book"/>
                <a:cs typeface="Bodoni SvtyTwo ITC TT-Book"/>
                <a:sym typeface="Bodoni SvtyTwo ITC TT-Book"/>
              </a:defRPr>
            </a:pPr>
            <a:r>
              <a:rPr>
                <a:latin typeface="Bodoni SvtyTwo ITC TT-Bold"/>
                <a:ea typeface="Bodoni SvtyTwo ITC TT-Bold"/>
                <a:cs typeface="Bodoni SvtyTwo ITC TT-Bold"/>
                <a:sym typeface="Bodoni SvtyTwo ITC TT-Bold"/>
              </a:rPr>
              <a:t>Origine della concezione spontanea</a:t>
            </a:r>
            <a:r>
              <a:t>: L'esperienza con oggetti di dimensioni molto diverse (come una macchina contro una bicicletta) porta a immaginare che l'oggetto più grande generi una forza maggiore.</a:t>
            </a:r>
          </a:p>
          <a:p>
            <a:pPr marL="240631" indent="-240631" algn="l" defTabSz="457200">
              <a:buSzPct val="100000"/>
              <a:buChar char="•"/>
              <a:defRPr sz="1800">
                <a:latin typeface="Bodoni SvtyTwo ITC TT-Book"/>
                <a:ea typeface="Bodoni SvtyTwo ITC TT-Book"/>
                <a:cs typeface="Bodoni SvtyTwo ITC TT-Book"/>
                <a:sym typeface="Bodoni SvtyTwo ITC TT-Book"/>
              </a:defRPr>
            </a:pPr>
            <a:r>
              <a:rPr>
                <a:latin typeface="Bodoni SvtyTwo ITC TT-Bold"/>
                <a:ea typeface="Bodoni SvtyTwo ITC TT-Bold"/>
                <a:cs typeface="Bodoni SvtyTwo ITC TT-Bold"/>
                <a:sym typeface="Bodoni SvtyTwo ITC TT-Bold"/>
              </a:rPr>
              <a:t>Punto di vista scientifico</a:t>
            </a:r>
            <a:r>
              <a:t>: Secondo la terza legge di Newton, durante una collisione le forze scambiate sono uguali in intensità e opposte in direzione proprio perché realizzano una inter-azione.</a:t>
            </a:r>
          </a:p>
        </p:txBody>
      </p:sp>
      <p:grpSp>
        <p:nvGrpSpPr>
          <p:cNvPr id="2538" name="Disegno"/>
          <p:cNvGrpSpPr/>
          <p:nvPr/>
        </p:nvGrpSpPr>
        <p:grpSpPr>
          <a:xfrm>
            <a:off x="765742" y="468737"/>
            <a:ext cx="5304387" cy="935270"/>
            <a:chOff x="-168819" y="-96958"/>
            <a:chExt cx="5304386" cy="935268"/>
          </a:xfrm>
        </p:grpSpPr>
        <p:pic>
          <p:nvPicPr>
            <p:cNvPr id="2422" name="Linea Forma" descr="Linea Forma"/>
            <p:cNvPicPr>
              <a:picLocks noChangeAspect="0"/>
            </p:cNvPicPr>
            <p:nvPr/>
          </p:nvPicPr>
          <p:blipFill>
            <a:blip r:embed="rId2">
              <a:extLst/>
            </a:blip>
            <a:stretch>
              <a:fillRect/>
            </a:stretch>
          </p:blipFill>
          <p:spPr>
            <a:xfrm>
              <a:off x="-167366" y="-43759"/>
              <a:ext cx="313897" cy="379901"/>
            </a:xfrm>
            <a:prstGeom prst="rect">
              <a:avLst/>
            </a:prstGeom>
            <a:effectLst/>
          </p:spPr>
        </p:pic>
        <p:pic>
          <p:nvPicPr>
            <p:cNvPr id="2424" name="Linea Forma" descr="Linea Forma"/>
            <p:cNvPicPr>
              <a:picLocks noChangeAspect="0"/>
            </p:cNvPicPr>
            <p:nvPr/>
          </p:nvPicPr>
          <p:blipFill>
            <a:blip r:embed="rId3">
              <a:extLst/>
            </a:blip>
            <a:stretch>
              <a:fillRect/>
            </a:stretch>
          </p:blipFill>
          <p:spPr>
            <a:xfrm>
              <a:off x="-30926" y="122126"/>
              <a:ext cx="141600" cy="362363"/>
            </a:xfrm>
            <a:prstGeom prst="rect">
              <a:avLst/>
            </a:prstGeom>
            <a:effectLst/>
          </p:spPr>
        </p:pic>
        <p:pic>
          <p:nvPicPr>
            <p:cNvPr id="2426" name="Linea Forma" descr="Linea Forma"/>
            <p:cNvPicPr>
              <a:picLocks noChangeAspect="0"/>
            </p:cNvPicPr>
            <p:nvPr/>
          </p:nvPicPr>
          <p:blipFill>
            <a:blip r:embed="rId4">
              <a:extLst/>
            </a:blip>
            <a:stretch>
              <a:fillRect/>
            </a:stretch>
          </p:blipFill>
          <p:spPr>
            <a:xfrm>
              <a:off x="120367" y="27298"/>
              <a:ext cx="238570" cy="322474"/>
            </a:xfrm>
            <a:prstGeom prst="rect">
              <a:avLst/>
            </a:prstGeom>
            <a:effectLst/>
          </p:spPr>
        </p:pic>
        <p:pic>
          <p:nvPicPr>
            <p:cNvPr id="2428" name="Linea Forma" descr="Linea Forma"/>
            <p:cNvPicPr>
              <a:picLocks noChangeAspect="0"/>
            </p:cNvPicPr>
            <p:nvPr/>
          </p:nvPicPr>
          <p:blipFill>
            <a:blip r:embed="rId5">
              <a:extLst/>
            </a:blip>
            <a:stretch>
              <a:fillRect/>
            </a:stretch>
          </p:blipFill>
          <p:spPr>
            <a:xfrm>
              <a:off x="338575" y="-881"/>
              <a:ext cx="326895" cy="367063"/>
            </a:xfrm>
            <a:prstGeom prst="rect">
              <a:avLst/>
            </a:prstGeom>
            <a:effectLst/>
          </p:spPr>
        </p:pic>
        <p:pic>
          <p:nvPicPr>
            <p:cNvPr id="2430" name="Linea Forma" descr="Linea Forma"/>
            <p:cNvPicPr>
              <a:picLocks noChangeAspect="0"/>
            </p:cNvPicPr>
            <p:nvPr/>
          </p:nvPicPr>
          <p:blipFill>
            <a:blip r:embed="rId6">
              <a:extLst/>
            </a:blip>
            <a:stretch>
              <a:fillRect/>
            </a:stretch>
          </p:blipFill>
          <p:spPr>
            <a:xfrm>
              <a:off x="417053" y="180984"/>
              <a:ext cx="256047" cy="151409"/>
            </a:xfrm>
            <a:prstGeom prst="rect">
              <a:avLst/>
            </a:prstGeom>
            <a:effectLst/>
          </p:spPr>
        </p:pic>
        <p:pic>
          <p:nvPicPr>
            <p:cNvPr id="2432" name="Linea Forma" descr="Linea Forma"/>
            <p:cNvPicPr>
              <a:picLocks noChangeAspect="0"/>
            </p:cNvPicPr>
            <p:nvPr/>
          </p:nvPicPr>
          <p:blipFill>
            <a:blip r:embed="rId7">
              <a:extLst/>
            </a:blip>
            <a:stretch>
              <a:fillRect/>
            </a:stretch>
          </p:blipFill>
          <p:spPr>
            <a:xfrm>
              <a:off x="636138" y="39157"/>
              <a:ext cx="213537" cy="318357"/>
            </a:xfrm>
            <a:prstGeom prst="rect">
              <a:avLst/>
            </a:prstGeom>
            <a:effectLst/>
          </p:spPr>
        </p:pic>
        <p:pic>
          <p:nvPicPr>
            <p:cNvPr id="2434" name="Linea Forma" descr="Linea Forma"/>
            <p:cNvPicPr>
              <a:picLocks noChangeAspect="0"/>
            </p:cNvPicPr>
            <p:nvPr/>
          </p:nvPicPr>
          <p:blipFill>
            <a:blip r:embed="rId8">
              <a:extLst/>
            </a:blip>
            <a:stretch>
              <a:fillRect/>
            </a:stretch>
          </p:blipFill>
          <p:spPr>
            <a:xfrm>
              <a:off x="817469" y="23113"/>
              <a:ext cx="202242" cy="302737"/>
            </a:xfrm>
            <a:prstGeom prst="rect">
              <a:avLst/>
            </a:prstGeom>
            <a:effectLst/>
          </p:spPr>
        </p:pic>
        <p:pic>
          <p:nvPicPr>
            <p:cNvPr id="2436" name="Linea Forma" descr="Linea Forma"/>
            <p:cNvPicPr>
              <a:picLocks noChangeAspect="0"/>
            </p:cNvPicPr>
            <p:nvPr/>
          </p:nvPicPr>
          <p:blipFill>
            <a:blip r:embed="rId9">
              <a:extLst/>
            </a:blip>
            <a:stretch>
              <a:fillRect/>
            </a:stretch>
          </p:blipFill>
          <p:spPr>
            <a:xfrm>
              <a:off x="1009709" y="24028"/>
              <a:ext cx="111369" cy="305095"/>
            </a:xfrm>
            <a:prstGeom prst="rect">
              <a:avLst/>
            </a:prstGeom>
            <a:effectLst/>
          </p:spPr>
        </p:pic>
        <p:pic>
          <p:nvPicPr>
            <p:cNvPr id="2438" name="Linea Forma" descr="Linea Forma"/>
            <p:cNvPicPr>
              <a:picLocks noChangeAspect="0"/>
            </p:cNvPicPr>
            <p:nvPr/>
          </p:nvPicPr>
          <p:blipFill>
            <a:blip r:embed="rId10">
              <a:extLst/>
            </a:blip>
            <a:stretch>
              <a:fillRect/>
            </a:stretch>
          </p:blipFill>
          <p:spPr>
            <a:xfrm>
              <a:off x="1025258" y="102506"/>
              <a:ext cx="246237" cy="141599"/>
            </a:xfrm>
            <a:prstGeom prst="rect">
              <a:avLst/>
            </a:prstGeom>
            <a:effectLst/>
          </p:spPr>
        </p:pic>
        <p:pic>
          <p:nvPicPr>
            <p:cNvPr id="2440" name="Linea Forma" descr="Linea Forma"/>
            <p:cNvPicPr>
              <a:picLocks noChangeAspect="0"/>
            </p:cNvPicPr>
            <p:nvPr/>
          </p:nvPicPr>
          <p:blipFill>
            <a:blip r:embed="rId11">
              <a:extLst/>
            </a:blip>
            <a:stretch>
              <a:fillRect/>
            </a:stretch>
          </p:blipFill>
          <p:spPr>
            <a:xfrm>
              <a:off x="1159922" y="13918"/>
              <a:ext cx="118113" cy="302126"/>
            </a:xfrm>
            <a:prstGeom prst="rect">
              <a:avLst/>
            </a:prstGeom>
            <a:effectLst/>
          </p:spPr>
        </p:pic>
        <p:pic>
          <p:nvPicPr>
            <p:cNvPr id="2442" name="Linea Forma" descr="Linea Forma"/>
            <p:cNvPicPr>
              <a:picLocks noChangeAspect="0"/>
            </p:cNvPicPr>
            <p:nvPr/>
          </p:nvPicPr>
          <p:blipFill>
            <a:blip r:embed="rId12">
              <a:extLst/>
            </a:blip>
            <a:stretch>
              <a:fillRect/>
            </a:stretch>
          </p:blipFill>
          <p:spPr>
            <a:xfrm>
              <a:off x="1277042" y="-5401"/>
              <a:ext cx="308365" cy="99090"/>
            </a:xfrm>
            <a:prstGeom prst="rect">
              <a:avLst/>
            </a:prstGeom>
            <a:effectLst/>
          </p:spPr>
        </p:pic>
        <p:pic>
          <p:nvPicPr>
            <p:cNvPr id="2444" name="Linea Forma" descr="Linea Forma"/>
            <p:cNvPicPr>
              <a:picLocks noChangeAspect="0"/>
            </p:cNvPicPr>
            <p:nvPr/>
          </p:nvPicPr>
          <p:blipFill>
            <a:blip r:embed="rId13">
              <a:extLst/>
            </a:blip>
            <a:stretch>
              <a:fillRect/>
            </a:stretch>
          </p:blipFill>
          <p:spPr>
            <a:xfrm>
              <a:off x="1313013" y="40378"/>
              <a:ext cx="282204" cy="320582"/>
            </a:xfrm>
            <a:prstGeom prst="rect">
              <a:avLst/>
            </a:prstGeom>
            <a:effectLst/>
          </p:spPr>
        </p:pic>
        <p:pic>
          <p:nvPicPr>
            <p:cNvPr id="2446" name="Linea Linea" descr="Linea Linea"/>
            <p:cNvPicPr>
              <a:picLocks noChangeAspect="0"/>
            </p:cNvPicPr>
            <p:nvPr/>
          </p:nvPicPr>
          <p:blipFill>
            <a:blip r:embed="rId14">
              <a:extLst/>
            </a:blip>
            <a:stretch>
              <a:fillRect/>
            </a:stretch>
          </p:blipFill>
          <p:spPr>
            <a:xfrm>
              <a:off x="1283582" y="154825"/>
              <a:ext cx="197188" cy="108900"/>
            </a:xfrm>
            <a:prstGeom prst="rect">
              <a:avLst/>
            </a:prstGeom>
            <a:effectLst/>
          </p:spPr>
        </p:pic>
        <p:pic>
          <p:nvPicPr>
            <p:cNvPr id="2448" name="Linea Forma" descr="Linea Forma"/>
            <p:cNvPicPr>
              <a:picLocks noChangeAspect="0"/>
            </p:cNvPicPr>
            <p:nvPr/>
          </p:nvPicPr>
          <p:blipFill>
            <a:blip r:embed="rId15">
              <a:extLst/>
            </a:blip>
            <a:stretch>
              <a:fillRect/>
            </a:stretch>
          </p:blipFill>
          <p:spPr>
            <a:xfrm>
              <a:off x="1944105" y="-60990"/>
              <a:ext cx="278936" cy="102360"/>
            </a:xfrm>
            <a:prstGeom prst="rect">
              <a:avLst/>
            </a:prstGeom>
            <a:effectLst/>
          </p:spPr>
        </p:pic>
        <p:pic>
          <p:nvPicPr>
            <p:cNvPr id="2450" name="Linea Forma" descr="Linea Forma"/>
            <p:cNvPicPr>
              <a:picLocks noChangeAspect="0"/>
            </p:cNvPicPr>
            <p:nvPr/>
          </p:nvPicPr>
          <p:blipFill>
            <a:blip r:embed="rId16">
              <a:extLst/>
            </a:blip>
            <a:stretch>
              <a:fillRect/>
            </a:stretch>
          </p:blipFill>
          <p:spPr>
            <a:xfrm>
              <a:off x="1918812" y="27298"/>
              <a:ext cx="271530" cy="261768"/>
            </a:xfrm>
            <a:prstGeom prst="rect">
              <a:avLst/>
            </a:prstGeom>
            <a:effectLst/>
          </p:spPr>
        </p:pic>
        <p:pic>
          <p:nvPicPr>
            <p:cNvPr id="2452" name="Linea Forma" descr="Linea Forma"/>
            <p:cNvPicPr>
              <a:picLocks noChangeAspect="0"/>
            </p:cNvPicPr>
            <p:nvPr/>
          </p:nvPicPr>
          <p:blipFill>
            <a:blip r:embed="rId17">
              <a:extLst/>
            </a:blip>
            <a:stretch>
              <a:fillRect/>
            </a:stretch>
          </p:blipFill>
          <p:spPr>
            <a:xfrm>
              <a:off x="1892986" y="59997"/>
              <a:ext cx="349675" cy="157949"/>
            </a:xfrm>
            <a:prstGeom prst="rect">
              <a:avLst/>
            </a:prstGeom>
            <a:effectLst/>
          </p:spPr>
        </p:pic>
        <p:pic>
          <p:nvPicPr>
            <p:cNvPr id="2454" name="Linea Forma" descr="Linea Forma"/>
            <p:cNvPicPr>
              <a:picLocks noChangeAspect="0"/>
            </p:cNvPicPr>
            <p:nvPr/>
          </p:nvPicPr>
          <p:blipFill>
            <a:blip r:embed="rId18">
              <a:extLst/>
            </a:blip>
            <a:stretch>
              <a:fillRect/>
            </a:stretch>
          </p:blipFill>
          <p:spPr>
            <a:xfrm>
              <a:off x="2208968" y="-50254"/>
              <a:ext cx="249507" cy="380413"/>
            </a:xfrm>
            <a:prstGeom prst="rect">
              <a:avLst/>
            </a:prstGeom>
            <a:effectLst/>
          </p:spPr>
        </p:pic>
        <p:pic>
          <p:nvPicPr>
            <p:cNvPr id="2456" name="Linea Forma" descr="Linea Forma"/>
            <p:cNvPicPr>
              <a:picLocks noChangeAspect="0"/>
            </p:cNvPicPr>
            <p:nvPr/>
          </p:nvPicPr>
          <p:blipFill>
            <a:blip r:embed="rId19">
              <a:extLst/>
            </a:blip>
            <a:stretch>
              <a:fillRect/>
            </a:stretch>
          </p:blipFill>
          <p:spPr>
            <a:xfrm>
              <a:off x="2457482" y="-28291"/>
              <a:ext cx="311635" cy="108900"/>
            </a:xfrm>
            <a:prstGeom prst="rect">
              <a:avLst/>
            </a:prstGeom>
            <a:effectLst/>
          </p:spPr>
        </p:pic>
        <p:pic>
          <p:nvPicPr>
            <p:cNvPr id="2458" name="Linea Forma" descr="Linea Forma"/>
            <p:cNvPicPr>
              <a:picLocks noChangeAspect="0"/>
            </p:cNvPicPr>
            <p:nvPr/>
          </p:nvPicPr>
          <p:blipFill>
            <a:blip r:embed="rId20">
              <a:extLst/>
            </a:blip>
            <a:stretch>
              <a:fillRect/>
            </a:stretch>
          </p:blipFill>
          <p:spPr>
            <a:xfrm>
              <a:off x="2492225" y="24028"/>
              <a:ext cx="263813" cy="316373"/>
            </a:xfrm>
            <a:prstGeom prst="rect">
              <a:avLst/>
            </a:prstGeom>
            <a:effectLst/>
          </p:spPr>
        </p:pic>
        <p:pic>
          <p:nvPicPr>
            <p:cNvPr id="2460" name="Linea Forma" descr="Linea Forma"/>
            <p:cNvPicPr>
              <a:picLocks noChangeAspect="0"/>
            </p:cNvPicPr>
            <p:nvPr/>
          </p:nvPicPr>
          <p:blipFill>
            <a:blip r:embed="rId21">
              <a:extLst/>
            </a:blip>
            <a:stretch>
              <a:fillRect/>
            </a:stretch>
          </p:blipFill>
          <p:spPr>
            <a:xfrm>
              <a:off x="2418243" y="92696"/>
              <a:ext cx="337795" cy="144870"/>
            </a:xfrm>
            <a:prstGeom prst="rect">
              <a:avLst/>
            </a:prstGeom>
            <a:effectLst/>
          </p:spPr>
        </p:pic>
        <p:pic>
          <p:nvPicPr>
            <p:cNvPr id="2462" name="Linea Forma" descr="Linea Forma"/>
            <p:cNvPicPr>
              <a:picLocks noChangeAspect="0"/>
            </p:cNvPicPr>
            <p:nvPr/>
          </p:nvPicPr>
          <p:blipFill>
            <a:blip r:embed="rId22">
              <a:extLst/>
            </a:blip>
            <a:stretch>
              <a:fillRect/>
            </a:stretch>
          </p:blipFill>
          <p:spPr>
            <a:xfrm>
              <a:off x="2756176" y="-31289"/>
              <a:ext cx="297424" cy="334393"/>
            </a:xfrm>
            <a:prstGeom prst="rect">
              <a:avLst/>
            </a:prstGeom>
            <a:effectLst/>
          </p:spPr>
        </p:pic>
        <p:pic>
          <p:nvPicPr>
            <p:cNvPr id="2464" name="Linea Forma" descr="Linea Forma"/>
            <p:cNvPicPr>
              <a:picLocks noChangeAspect="0"/>
            </p:cNvPicPr>
            <p:nvPr/>
          </p:nvPicPr>
          <p:blipFill>
            <a:blip r:embed="rId23">
              <a:extLst/>
            </a:blip>
            <a:stretch>
              <a:fillRect/>
            </a:stretch>
          </p:blipFill>
          <p:spPr>
            <a:xfrm>
              <a:off x="3029718" y="-2131"/>
              <a:ext cx="138329" cy="352554"/>
            </a:xfrm>
            <a:prstGeom prst="rect">
              <a:avLst/>
            </a:prstGeom>
            <a:effectLst/>
          </p:spPr>
        </p:pic>
        <p:pic>
          <p:nvPicPr>
            <p:cNvPr id="2466" name="Linea Forma" descr="Linea Forma"/>
            <p:cNvPicPr>
              <a:picLocks noChangeAspect="0"/>
            </p:cNvPicPr>
            <p:nvPr/>
          </p:nvPicPr>
          <p:blipFill>
            <a:blip r:embed="rId24">
              <a:extLst/>
            </a:blip>
            <a:stretch>
              <a:fillRect/>
            </a:stretch>
          </p:blipFill>
          <p:spPr>
            <a:xfrm>
              <a:off x="3044809" y="-13031"/>
              <a:ext cx="263033" cy="207069"/>
            </a:xfrm>
            <a:prstGeom prst="rect">
              <a:avLst/>
            </a:prstGeom>
            <a:effectLst/>
          </p:spPr>
        </p:pic>
        <p:pic>
          <p:nvPicPr>
            <p:cNvPr id="2468" name="Linea Forma" descr="Linea Forma"/>
            <p:cNvPicPr>
              <a:picLocks noChangeAspect="0"/>
            </p:cNvPicPr>
            <p:nvPr/>
          </p:nvPicPr>
          <p:blipFill>
            <a:blip r:embed="rId25">
              <a:extLst/>
            </a:blip>
            <a:stretch>
              <a:fillRect/>
            </a:stretch>
          </p:blipFill>
          <p:spPr>
            <a:xfrm>
              <a:off x="3332488" y="-21751"/>
              <a:ext cx="120042" cy="329526"/>
            </a:xfrm>
            <a:prstGeom prst="rect">
              <a:avLst/>
            </a:prstGeom>
            <a:effectLst/>
          </p:spPr>
        </p:pic>
        <p:pic>
          <p:nvPicPr>
            <p:cNvPr id="2470" name="Linea Linea" descr="Linea Linea"/>
            <p:cNvPicPr>
              <a:picLocks noChangeAspect="0"/>
            </p:cNvPicPr>
            <p:nvPr/>
          </p:nvPicPr>
          <p:blipFill>
            <a:blip r:embed="rId26">
              <a:extLst/>
            </a:blip>
            <a:stretch>
              <a:fillRect/>
            </a:stretch>
          </p:blipFill>
          <p:spPr>
            <a:xfrm>
              <a:off x="3302260" y="-96959"/>
              <a:ext cx="152401" cy="76201"/>
            </a:xfrm>
            <a:prstGeom prst="rect">
              <a:avLst/>
            </a:prstGeom>
            <a:effectLst/>
          </p:spPr>
        </p:pic>
        <p:pic>
          <p:nvPicPr>
            <p:cNvPr id="2472" name="Linea Forma" descr="Linea Forma"/>
            <p:cNvPicPr>
              <a:picLocks noChangeAspect="0"/>
            </p:cNvPicPr>
            <p:nvPr/>
          </p:nvPicPr>
          <p:blipFill>
            <a:blip r:embed="rId27">
              <a:extLst/>
            </a:blip>
            <a:stretch>
              <a:fillRect/>
            </a:stretch>
          </p:blipFill>
          <p:spPr>
            <a:xfrm>
              <a:off x="3477128" y="-12564"/>
              <a:ext cx="263066" cy="309909"/>
            </a:xfrm>
            <a:prstGeom prst="rect">
              <a:avLst/>
            </a:prstGeom>
            <a:effectLst/>
          </p:spPr>
        </p:pic>
        <p:pic>
          <p:nvPicPr>
            <p:cNvPr id="2474" name="Linea Forma" descr="Linea Forma"/>
            <p:cNvPicPr>
              <a:picLocks noChangeAspect="0"/>
            </p:cNvPicPr>
            <p:nvPr/>
          </p:nvPicPr>
          <p:blipFill>
            <a:blip r:embed="rId28">
              <a:extLst/>
            </a:blip>
            <a:stretch>
              <a:fillRect/>
            </a:stretch>
          </p:blipFill>
          <p:spPr>
            <a:xfrm>
              <a:off x="3921588" y="-57720"/>
              <a:ext cx="345152" cy="379213"/>
            </a:xfrm>
            <a:prstGeom prst="rect">
              <a:avLst/>
            </a:prstGeom>
            <a:effectLst/>
          </p:spPr>
        </p:pic>
        <p:pic>
          <p:nvPicPr>
            <p:cNvPr id="2476" name="Linea Linea" descr="Linea Linea"/>
            <p:cNvPicPr>
              <a:picLocks noChangeAspect="0"/>
            </p:cNvPicPr>
            <p:nvPr/>
          </p:nvPicPr>
          <p:blipFill>
            <a:blip r:embed="rId26">
              <a:extLst/>
            </a:blip>
            <a:stretch>
              <a:fillRect/>
            </a:stretch>
          </p:blipFill>
          <p:spPr>
            <a:xfrm>
              <a:off x="4142629" y="10948"/>
              <a:ext cx="152401" cy="76201"/>
            </a:xfrm>
            <a:prstGeom prst="rect">
              <a:avLst/>
            </a:prstGeom>
            <a:effectLst/>
          </p:spPr>
        </p:pic>
        <p:pic>
          <p:nvPicPr>
            <p:cNvPr id="2478" name="Linea Forma" descr="Linea Forma"/>
            <p:cNvPicPr>
              <a:picLocks noChangeAspect="0"/>
            </p:cNvPicPr>
            <p:nvPr/>
          </p:nvPicPr>
          <p:blipFill>
            <a:blip r:embed="rId29">
              <a:extLst/>
            </a:blip>
            <a:stretch>
              <a:fillRect/>
            </a:stretch>
          </p:blipFill>
          <p:spPr>
            <a:xfrm>
              <a:off x="-168820" y="495885"/>
              <a:ext cx="502386" cy="335254"/>
            </a:xfrm>
            <a:prstGeom prst="rect">
              <a:avLst/>
            </a:prstGeom>
            <a:effectLst/>
          </p:spPr>
        </p:pic>
        <p:pic>
          <p:nvPicPr>
            <p:cNvPr id="2480" name="Linea Forma" descr="Linea Forma"/>
            <p:cNvPicPr>
              <a:picLocks noChangeAspect="0"/>
            </p:cNvPicPr>
            <p:nvPr/>
          </p:nvPicPr>
          <p:blipFill>
            <a:blip r:embed="rId30">
              <a:extLst/>
            </a:blip>
            <a:stretch>
              <a:fillRect/>
            </a:stretch>
          </p:blipFill>
          <p:spPr>
            <a:xfrm>
              <a:off x="319092" y="478547"/>
              <a:ext cx="294680" cy="351118"/>
            </a:xfrm>
            <a:prstGeom prst="rect">
              <a:avLst/>
            </a:prstGeom>
            <a:effectLst/>
          </p:spPr>
        </p:pic>
        <p:pic>
          <p:nvPicPr>
            <p:cNvPr id="2482" name="Linea Forma" descr="Linea Forma"/>
            <p:cNvPicPr>
              <a:picLocks noChangeAspect="0"/>
            </p:cNvPicPr>
            <p:nvPr/>
          </p:nvPicPr>
          <p:blipFill>
            <a:blip r:embed="rId31">
              <a:extLst/>
            </a:blip>
            <a:stretch>
              <a:fillRect/>
            </a:stretch>
          </p:blipFill>
          <p:spPr>
            <a:xfrm>
              <a:off x="639895" y="507352"/>
              <a:ext cx="271909" cy="290214"/>
            </a:xfrm>
            <a:prstGeom prst="rect">
              <a:avLst/>
            </a:prstGeom>
            <a:effectLst/>
          </p:spPr>
        </p:pic>
        <p:pic>
          <p:nvPicPr>
            <p:cNvPr id="2484" name="Linea Forma" descr="Linea Forma"/>
            <p:cNvPicPr>
              <a:picLocks noChangeAspect="0"/>
            </p:cNvPicPr>
            <p:nvPr/>
          </p:nvPicPr>
          <p:blipFill>
            <a:blip r:embed="rId32">
              <a:extLst/>
            </a:blip>
            <a:stretch>
              <a:fillRect/>
            </a:stretch>
          </p:blipFill>
          <p:spPr>
            <a:xfrm>
              <a:off x="927649" y="492716"/>
              <a:ext cx="229399" cy="102167"/>
            </a:xfrm>
            <a:prstGeom prst="rect">
              <a:avLst/>
            </a:prstGeom>
            <a:effectLst/>
          </p:spPr>
        </p:pic>
        <p:pic>
          <p:nvPicPr>
            <p:cNvPr id="2486" name="Linea Forma" descr="Linea Forma"/>
            <p:cNvPicPr>
              <a:picLocks noChangeAspect="0"/>
            </p:cNvPicPr>
            <p:nvPr/>
          </p:nvPicPr>
          <p:blipFill>
            <a:blip r:embed="rId33">
              <a:extLst/>
            </a:blip>
            <a:stretch>
              <a:fillRect/>
            </a:stretch>
          </p:blipFill>
          <p:spPr>
            <a:xfrm>
              <a:off x="878521" y="560639"/>
              <a:ext cx="258907" cy="277672"/>
            </a:xfrm>
            <a:prstGeom prst="rect">
              <a:avLst/>
            </a:prstGeom>
            <a:effectLst/>
          </p:spPr>
        </p:pic>
        <p:pic>
          <p:nvPicPr>
            <p:cNvPr id="2488" name="Linea Forma" descr="Linea Forma"/>
            <p:cNvPicPr>
              <a:picLocks noChangeAspect="0"/>
            </p:cNvPicPr>
            <p:nvPr/>
          </p:nvPicPr>
          <p:blipFill>
            <a:blip r:embed="rId34">
              <a:extLst/>
            </a:blip>
            <a:stretch>
              <a:fillRect/>
            </a:stretch>
          </p:blipFill>
          <p:spPr>
            <a:xfrm>
              <a:off x="894461" y="619153"/>
              <a:ext cx="275666" cy="148139"/>
            </a:xfrm>
            <a:prstGeom prst="rect">
              <a:avLst/>
            </a:prstGeom>
            <a:effectLst/>
          </p:spPr>
        </p:pic>
        <p:pic>
          <p:nvPicPr>
            <p:cNvPr id="2490" name="Linea Forma" descr="Linea Forma"/>
            <p:cNvPicPr>
              <a:picLocks noChangeAspect="0"/>
            </p:cNvPicPr>
            <p:nvPr/>
          </p:nvPicPr>
          <p:blipFill>
            <a:blip r:embed="rId35">
              <a:extLst/>
            </a:blip>
            <a:stretch>
              <a:fillRect/>
            </a:stretch>
          </p:blipFill>
          <p:spPr>
            <a:xfrm>
              <a:off x="1182214" y="502750"/>
              <a:ext cx="301825" cy="320747"/>
            </a:xfrm>
            <a:prstGeom prst="rect">
              <a:avLst/>
            </a:prstGeom>
            <a:effectLst/>
          </p:spPr>
        </p:pic>
        <p:pic>
          <p:nvPicPr>
            <p:cNvPr id="2492" name="Linea Forma" descr="Linea Forma"/>
            <p:cNvPicPr>
              <a:picLocks noChangeAspect="0"/>
            </p:cNvPicPr>
            <p:nvPr/>
          </p:nvPicPr>
          <p:blipFill>
            <a:blip r:embed="rId36">
              <a:extLst/>
            </a:blip>
            <a:stretch>
              <a:fillRect/>
            </a:stretch>
          </p:blipFill>
          <p:spPr>
            <a:xfrm>
              <a:off x="1210265" y="556329"/>
              <a:ext cx="345713" cy="243663"/>
            </a:xfrm>
            <a:prstGeom prst="rect">
              <a:avLst/>
            </a:prstGeom>
            <a:effectLst/>
          </p:spPr>
        </p:pic>
        <p:pic>
          <p:nvPicPr>
            <p:cNvPr id="2494" name="Linea Linea" descr="Linea Linea"/>
            <p:cNvPicPr>
              <a:picLocks noChangeAspect="0"/>
            </p:cNvPicPr>
            <p:nvPr/>
          </p:nvPicPr>
          <p:blipFill>
            <a:blip r:embed="rId26">
              <a:extLst/>
            </a:blip>
            <a:stretch>
              <a:fillRect/>
            </a:stretch>
          </p:blipFill>
          <p:spPr>
            <a:xfrm>
              <a:off x="1448217" y="472007"/>
              <a:ext cx="152401" cy="76201"/>
            </a:xfrm>
            <a:prstGeom prst="rect">
              <a:avLst/>
            </a:prstGeom>
            <a:effectLst/>
          </p:spPr>
        </p:pic>
        <p:pic>
          <p:nvPicPr>
            <p:cNvPr id="2496" name="Linea Forma" descr="Linea Forma"/>
            <p:cNvPicPr>
              <a:picLocks noChangeAspect="0"/>
            </p:cNvPicPr>
            <p:nvPr/>
          </p:nvPicPr>
          <p:blipFill>
            <a:blip r:embed="rId37">
              <a:extLst/>
            </a:blip>
            <a:stretch>
              <a:fillRect/>
            </a:stretch>
          </p:blipFill>
          <p:spPr>
            <a:xfrm>
              <a:off x="1584276" y="517503"/>
              <a:ext cx="268570" cy="293828"/>
            </a:xfrm>
            <a:prstGeom prst="rect">
              <a:avLst/>
            </a:prstGeom>
            <a:effectLst/>
          </p:spPr>
        </p:pic>
        <p:pic>
          <p:nvPicPr>
            <p:cNvPr id="2498" name="Linea Forma" descr="Linea Forma"/>
            <p:cNvPicPr>
              <a:picLocks noChangeAspect="0"/>
            </p:cNvPicPr>
            <p:nvPr/>
          </p:nvPicPr>
          <p:blipFill>
            <a:blip r:embed="rId38">
              <a:extLst/>
            </a:blip>
            <a:stretch>
              <a:fillRect/>
            </a:stretch>
          </p:blipFill>
          <p:spPr>
            <a:xfrm>
              <a:off x="1847504" y="488356"/>
              <a:ext cx="294542" cy="303016"/>
            </a:xfrm>
            <a:prstGeom prst="rect">
              <a:avLst/>
            </a:prstGeom>
            <a:effectLst/>
          </p:spPr>
        </p:pic>
        <p:pic>
          <p:nvPicPr>
            <p:cNvPr id="2500" name="Linea Forma" descr="Linea Forma"/>
            <p:cNvPicPr>
              <a:picLocks noChangeAspect="0"/>
            </p:cNvPicPr>
            <p:nvPr/>
          </p:nvPicPr>
          <p:blipFill>
            <a:blip r:embed="rId39">
              <a:extLst/>
            </a:blip>
            <a:stretch>
              <a:fillRect/>
            </a:stretch>
          </p:blipFill>
          <p:spPr>
            <a:xfrm>
              <a:off x="2166460" y="481817"/>
              <a:ext cx="259316" cy="92550"/>
            </a:xfrm>
            <a:prstGeom prst="rect">
              <a:avLst/>
            </a:prstGeom>
            <a:effectLst/>
          </p:spPr>
        </p:pic>
        <p:pic>
          <p:nvPicPr>
            <p:cNvPr id="2502" name="Linea Forma" descr="Linea Forma"/>
            <p:cNvPicPr>
              <a:picLocks noChangeAspect="0"/>
            </p:cNvPicPr>
            <p:nvPr/>
          </p:nvPicPr>
          <p:blipFill>
            <a:blip r:embed="rId40">
              <a:extLst/>
            </a:blip>
            <a:stretch>
              <a:fillRect/>
            </a:stretch>
          </p:blipFill>
          <p:spPr>
            <a:xfrm>
              <a:off x="2081929" y="560295"/>
              <a:ext cx="320958" cy="230023"/>
            </a:xfrm>
            <a:prstGeom prst="rect">
              <a:avLst/>
            </a:prstGeom>
            <a:effectLst/>
          </p:spPr>
        </p:pic>
        <p:pic>
          <p:nvPicPr>
            <p:cNvPr id="2504" name="Linea Forma" descr="Linea Forma"/>
            <p:cNvPicPr>
              <a:picLocks noChangeAspect="0"/>
            </p:cNvPicPr>
            <p:nvPr/>
          </p:nvPicPr>
          <p:blipFill>
            <a:blip r:embed="rId41">
              <a:extLst/>
            </a:blip>
            <a:stretch>
              <a:fillRect/>
            </a:stretch>
          </p:blipFill>
          <p:spPr>
            <a:xfrm>
              <a:off x="2080545" y="583184"/>
              <a:ext cx="263483" cy="105630"/>
            </a:xfrm>
            <a:prstGeom prst="rect">
              <a:avLst/>
            </a:prstGeom>
            <a:effectLst/>
          </p:spPr>
        </p:pic>
        <p:pic>
          <p:nvPicPr>
            <p:cNvPr id="2506" name="Linea Forma" descr="Linea Forma"/>
            <p:cNvPicPr>
              <a:picLocks noChangeAspect="0"/>
            </p:cNvPicPr>
            <p:nvPr/>
          </p:nvPicPr>
          <p:blipFill>
            <a:blip r:embed="rId42">
              <a:extLst/>
            </a:blip>
            <a:stretch>
              <a:fillRect/>
            </a:stretch>
          </p:blipFill>
          <p:spPr>
            <a:xfrm>
              <a:off x="2103072" y="493615"/>
              <a:ext cx="136319" cy="97102"/>
            </a:xfrm>
            <a:prstGeom prst="rect">
              <a:avLst/>
            </a:prstGeom>
            <a:effectLst/>
          </p:spPr>
        </p:pic>
        <p:pic>
          <p:nvPicPr>
            <p:cNvPr id="2508" name="Linea Forma" descr="Linea Forma"/>
            <p:cNvPicPr>
              <a:picLocks noChangeAspect="0"/>
            </p:cNvPicPr>
            <p:nvPr/>
          </p:nvPicPr>
          <p:blipFill>
            <a:blip r:embed="rId43">
              <a:extLst/>
            </a:blip>
            <a:stretch>
              <a:fillRect/>
            </a:stretch>
          </p:blipFill>
          <p:spPr>
            <a:xfrm>
              <a:off x="2674274" y="453644"/>
              <a:ext cx="357943" cy="318919"/>
            </a:xfrm>
            <a:prstGeom prst="rect">
              <a:avLst/>
            </a:prstGeom>
            <a:effectLst/>
          </p:spPr>
        </p:pic>
        <p:pic>
          <p:nvPicPr>
            <p:cNvPr id="2510" name="Linea Forma" descr="Linea Forma"/>
            <p:cNvPicPr>
              <a:picLocks noChangeAspect="0"/>
            </p:cNvPicPr>
            <p:nvPr/>
          </p:nvPicPr>
          <p:blipFill>
            <a:blip r:embed="rId44">
              <a:extLst/>
            </a:blip>
            <a:stretch>
              <a:fillRect/>
            </a:stretch>
          </p:blipFill>
          <p:spPr>
            <a:xfrm>
              <a:off x="2987678" y="443454"/>
              <a:ext cx="105161" cy="347310"/>
            </a:xfrm>
            <a:prstGeom prst="rect">
              <a:avLst/>
            </a:prstGeom>
            <a:effectLst/>
          </p:spPr>
        </p:pic>
        <p:pic>
          <p:nvPicPr>
            <p:cNvPr id="2512" name="Linea Forma" descr="Linea Forma"/>
            <p:cNvPicPr>
              <a:picLocks noChangeAspect="0"/>
            </p:cNvPicPr>
            <p:nvPr/>
          </p:nvPicPr>
          <p:blipFill>
            <a:blip r:embed="rId45">
              <a:extLst/>
            </a:blip>
            <a:stretch>
              <a:fillRect/>
            </a:stretch>
          </p:blipFill>
          <p:spPr>
            <a:xfrm>
              <a:off x="2963154" y="449928"/>
              <a:ext cx="257529" cy="203847"/>
            </a:xfrm>
            <a:prstGeom prst="rect">
              <a:avLst/>
            </a:prstGeom>
            <a:effectLst/>
          </p:spPr>
        </p:pic>
        <p:pic>
          <p:nvPicPr>
            <p:cNvPr id="2514" name="Linea Forma" descr="Linea Forma"/>
            <p:cNvPicPr>
              <a:picLocks noChangeAspect="0"/>
            </p:cNvPicPr>
            <p:nvPr/>
          </p:nvPicPr>
          <p:blipFill>
            <a:blip r:embed="rId46">
              <a:extLst/>
            </a:blip>
            <a:stretch>
              <a:fillRect/>
            </a:stretch>
          </p:blipFill>
          <p:spPr>
            <a:xfrm>
              <a:off x="3167082" y="495244"/>
              <a:ext cx="313780" cy="286048"/>
            </a:xfrm>
            <a:prstGeom prst="rect">
              <a:avLst/>
            </a:prstGeom>
            <a:effectLst/>
          </p:spPr>
        </p:pic>
        <p:pic>
          <p:nvPicPr>
            <p:cNvPr id="2516" name="Linea Forma" descr="Linea Forma"/>
            <p:cNvPicPr>
              <a:picLocks noChangeAspect="0"/>
            </p:cNvPicPr>
            <p:nvPr/>
          </p:nvPicPr>
          <p:blipFill>
            <a:blip r:embed="rId47">
              <a:extLst/>
            </a:blip>
            <a:stretch>
              <a:fillRect/>
            </a:stretch>
          </p:blipFill>
          <p:spPr>
            <a:xfrm>
              <a:off x="3534376" y="465467"/>
              <a:ext cx="503470" cy="315035"/>
            </a:xfrm>
            <a:prstGeom prst="rect">
              <a:avLst/>
            </a:prstGeom>
            <a:effectLst/>
          </p:spPr>
        </p:pic>
        <p:pic>
          <p:nvPicPr>
            <p:cNvPr id="2518" name="Linea Forma" descr="Linea Forma"/>
            <p:cNvPicPr>
              <a:picLocks noChangeAspect="0"/>
            </p:cNvPicPr>
            <p:nvPr/>
          </p:nvPicPr>
          <p:blipFill>
            <a:blip r:embed="rId48">
              <a:extLst/>
            </a:blip>
            <a:stretch>
              <a:fillRect/>
            </a:stretch>
          </p:blipFill>
          <p:spPr>
            <a:xfrm>
              <a:off x="3806277" y="514516"/>
              <a:ext cx="113851" cy="249506"/>
            </a:xfrm>
            <a:prstGeom prst="rect">
              <a:avLst/>
            </a:prstGeom>
            <a:effectLst/>
          </p:spPr>
        </p:pic>
        <p:pic>
          <p:nvPicPr>
            <p:cNvPr id="2520" name="Linea Forma" descr="Linea Forma"/>
            <p:cNvPicPr>
              <a:picLocks noChangeAspect="0"/>
            </p:cNvPicPr>
            <p:nvPr/>
          </p:nvPicPr>
          <p:blipFill>
            <a:blip r:embed="rId49">
              <a:extLst/>
            </a:blip>
            <a:stretch>
              <a:fillRect/>
            </a:stretch>
          </p:blipFill>
          <p:spPr>
            <a:xfrm>
              <a:off x="3945295" y="440398"/>
              <a:ext cx="341065" cy="336704"/>
            </a:xfrm>
            <a:prstGeom prst="rect">
              <a:avLst/>
            </a:prstGeom>
            <a:effectLst/>
          </p:spPr>
        </p:pic>
        <p:pic>
          <p:nvPicPr>
            <p:cNvPr id="2522" name="Linea Forma" descr="Linea Forma"/>
            <p:cNvPicPr>
              <a:picLocks noChangeAspect="0"/>
            </p:cNvPicPr>
            <p:nvPr/>
          </p:nvPicPr>
          <p:blipFill>
            <a:blip r:embed="rId50">
              <a:extLst/>
            </a:blip>
            <a:stretch>
              <a:fillRect/>
            </a:stretch>
          </p:blipFill>
          <p:spPr>
            <a:xfrm>
              <a:off x="4013963" y="583184"/>
              <a:ext cx="285476" cy="118710"/>
            </a:xfrm>
            <a:prstGeom prst="rect">
              <a:avLst/>
            </a:prstGeom>
            <a:effectLst/>
          </p:spPr>
        </p:pic>
        <p:pic>
          <p:nvPicPr>
            <p:cNvPr id="2524" name="Linea Forma" descr="Linea Forma"/>
            <p:cNvPicPr>
              <a:picLocks noChangeAspect="0"/>
            </p:cNvPicPr>
            <p:nvPr/>
          </p:nvPicPr>
          <p:blipFill>
            <a:blip r:embed="rId51">
              <a:extLst/>
            </a:blip>
            <a:stretch>
              <a:fillRect/>
            </a:stretch>
          </p:blipFill>
          <p:spPr>
            <a:xfrm>
              <a:off x="4254396" y="458687"/>
              <a:ext cx="297717" cy="310973"/>
            </a:xfrm>
            <a:prstGeom prst="rect">
              <a:avLst/>
            </a:prstGeom>
            <a:effectLst/>
          </p:spPr>
        </p:pic>
        <p:pic>
          <p:nvPicPr>
            <p:cNvPr id="2526" name="Linea Forma" descr="Linea Forma"/>
            <p:cNvPicPr>
              <a:picLocks noChangeAspect="0"/>
            </p:cNvPicPr>
            <p:nvPr/>
          </p:nvPicPr>
          <p:blipFill>
            <a:blip r:embed="rId52">
              <a:extLst/>
            </a:blip>
            <a:stretch>
              <a:fillRect/>
            </a:stretch>
          </p:blipFill>
          <p:spPr>
            <a:xfrm>
              <a:off x="4576390" y="455657"/>
              <a:ext cx="259316" cy="102361"/>
            </a:xfrm>
            <a:prstGeom prst="rect">
              <a:avLst/>
            </a:prstGeom>
            <a:effectLst/>
          </p:spPr>
        </p:pic>
        <p:pic>
          <p:nvPicPr>
            <p:cNvPr id="2528" name="Linea Forma" descr="Linea Forma"/>
            <p:cNvPicPr>
              <a:picLocks noChangeAspect="0"/>
            </p:cNvPicPr>
            <p:nvPr/>
          </p:nvPicPr>
          <p:blipFill>
            <a:blip r:embed="rId53">
              <a:extLst/>
            </a:blip>
            <a:stretch>
              <a:fillRect/>
            </a:stretch>
          </p:blipFill>
          <p:spPr>
            <a:xfrm>
              <a:off x="4540959" y="494896"/>
              <a:ext cx="235888" cy="251274"/>
            </a:xfrm>
            <a:prstGeom prst="rect">
              <a:avLst/>
            </a:prstGeom>
            <a:effectLst/>
          </p:spPr>
        </p:pic>
        <p:pic>
          <p:nvPicPr>
            <p:cNvPr id="2530" name="Linea Forma" descr="Linea Forma"/>
            <p:cNvPicPr>
              <a:picLocks noChangeAspect="0"/>
            </p:cNvPicPr>
            <p:nvPr/>
          </p:nvPicPr>
          <p:blipFill>
            <a:blip r:embed="rId54">
              <a:extLst/>
            </a:blip>
            <a:stretch>
              <a:fillRect/>
            </a:stretch>
          </p:blipFill>
          <p:spPr>
            <a:xfrm>
              <a:off x="4510991" y="537405"/>
              <a:ext cx="256047" cy="115440"/>
            </a:xfrm>
            <a:prstGeom prst="rect">
              <a:avLst/>
            </a:prstGeom>
            <a:effectLst/>
          </p:spPr>
        </p:pic>
        <p:pic>
          <p:nvPicPr>
            <p:cNvPr id="2532" name="Linea Forma" descr="Linea Forma"/>
            <p:cNvPicPr>
              <a:picLocks noChangeAspect="0"/>
            </p:cNvPicPr>
            <p:nvPr/>
          </p:nvPicPr>
          <p:blipFill>
            <a:blip r:embed="rId55">
              <a:extLst/>
            </a:blip>
            <a:stretch>
              <a:fillRect/>
            </a:stretch>
          </p:blipFill>
          <p:spPr>
            <a:xfrm>
              <a:off x="4815094" y="402248"/>
              <a:ext cx="320473" cy="424789"/>
            </a:xfrm>
            <a:prstGeom prst="rect">
              <a:avLst/>
            </a:prstGeom>
            <a:effectLst/>
          </p:spPr>
        </p:pic>
        <p:pic>
          <p:nvPicPr>
            <p:cNvPr id="2534" name="Linea Forma" descr="Linea Forma"/>
            <p:cNvPicPr>
              <a:picLocks noChangeAspect="0"/>
            </p:cNvPicPr>
            <p:nvPr/>
          </p:nvPicPr>
          <p:blipFill>
            <a:blip r:embed="rId56">
              <a:extLst/>
            </a:blip>
            <a:stretch>
              <a:fillRect/>
            </a:stretch>
          </p:blipFill>
          <p:spPr>
            <a:xfrm>
              <a:off x="4800755" y="623924"/>
              <a:ext cx="332514" cy="94320"/>
            </a:xfrm>
            <a:prstGeom prst="rect">
              <a:avLst/>
            </a:prstGeom>
            <a:effectLst/>
          </p:spPr>
        </p:pic>
        <p:pic>
          <p:nvPicPr>
            <p:cNvPr id="2536" name="Linea Forma" descr="Linea Forma"/>
            <p:cNvPicPr>
              <a:picLocks noChangeAspect="0"/>
            </p:cNvPicPr>
            <p:nvPr/>
          </p:nvPicPr>
          <p:blipFill>
            <a:blip r:embed="rId57">
              <a:extLst/>
            </a:blip>
            <a:stretch>
              <a:fillRect/>
            </a:stretch>
          </p:blipFill>
          <p:spPr>
            <a:xfrm>
              <a:off x="4762775" y="638773"/>
              <a:ext cx="102360" cy="184108"/>
            </a:xfrm>
            <a:prstGeom prst="rect">
              <a:avLst/>
            </a:prstGeom>
            <a:effectLst/>
          </p:spPr>
        </p:pic>
      </p:gr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40" name="10. Moto circolare: &quot;Un oggetto in moto circolare continua a seguire la traiettoria circolare se si elimina la forza centripeta&quot;…"/>
          <p:cNvSpPr txBox="1"/>
          <p:nvPr/>
        </p:nvSpPr>
        <p:spPr>
          <a:xfrm>
            <a:off x="774199" y="2030628"/>
            <a:ext cx="5947819" cy="279674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spcBef>
                <a:spcPts val="1400"/>
              </a:spcBef>
              <a:defRPr sz="1800">
                <a:latin typeface="Bodoni SvtyTwo ITC TT-Bold"/>
                <a:ea typeface="Bodoni SvtyTwo ITC TT-Bold"/>
                <a:cs typeface="Bodoni SvtyTwo ITC TT-Bold"/>
                <a:sym typeface="Bodoni SvtyTwo ITC TT-Bold"/>
              </a:defRPr>
            </a:pPr>
            <a:r>
              <a:t>10. Moto circolare: "Un oggetto in moto circolare continua a seguire la traiettoria circolare se si elimina la forza centripeta"</a:t>
            </a:r>
          </a:p>
          <a:p>
            <a:pPr marL="240631" indent="-240631" algn="l" defTabSz="457200">
              <a:buSzPct val="100000"/>
              <a:buChar char="•"/>
              <a:defRPr sz="1800">
                <a:latin typeface="Bodoni SvtyTwo ITC TT-Book"/>
                <a:ea typeface="Bodoni SvtyTwo ITC TT-Book"/>
                <a:cs typeface="Bodoni SvtyTwo ITC TT-Book"/>
                <a:sym typeface="Bodoni SvtyTwo ITC TT-Book"/>
              </a:defRPr>
            </a:pPr>
            <a:r>
              <a:rPr>
                <a:latin typeface="Bodoni SvtyTwo ITC TT-Bold"/>
                <a:ea typeface="Bodoni SvtyTwo ITC TT-Bold"/>
                <a:cs typeface="Bodoni SvtyTwo ITC TT-Bold"/>
                <a:sym typeface="Bodoni SvtyTwo ITC TT-Bold"/>
              </a:rPr>
              <a:t>Origine della concezione spontanea</a:t>
            </a:r>
            <a:r>
              <a:t>: L'esperienza quotidiana suggerisce che un oggetto continui a seguire la curva della strada, per esempio, anche se si smette di applicare la “forza di sterzata”.</a:t>
            </a:r>
          </a:p>
          <a:p>
            <a:pPr marL="240631" indent="-240631" algn="l" defTabSz="457200">
              <a:buSzPct val="100000"/>
              <a:buChar char="•"/>
              <a:defRPr sz="1800">
                <a:latin typeface="Bodoni SvtyTwo ITC TT-Book"/>
                <a:ea typeface="Bodoni SvtyTwo ITC TT-Book"/>
                <a:cs typeface="Bodoni SvtyTwo ITC TT-Book"/>
                <a:sym typeface="Bodoni SvtyTwo ITC TT-Book"/>
              </a:defRPr>
            </a:pPr>
            <a:r>
              <a:rPr>
                <a:latin typeface="Bodoni SvtyTwo ITC TT-Bold"/>
                <a:ea typeface="Bodoni SvtyTwo ITC TT-Bold"/>
                <a:cs typeface="Bodoni SvtyTwo ITC TT-Bold"/>
                <a:sym typeface="Bodoni SvtyTwo ITC TT-Bold"/>
              </a:rPr>
              <a:t>Punto di vista scientifico</a:t>
            </a:r>
            <a:r>
              <a:t>: Se la forza centripeta viene rimossa, un oggetto seguirà una traiettoria rettilinea tangente alla curva (secondo la prima legge di Newton).</a:t>
            </a:r>
          </a:p>
        </p:txBody>
      </p:sp>
      <p:grpSp>
        <p:nvGrpSpPr>
          <p:cNvPr id="2657" name="Disegno"/>
          <p:cNvGrpSpPr/>
          <p:nvPr/>
        </p:nvGrpSpPr>
        <p:grpSpPr>
          <a:xfrm>
            <a:off x="765742" y="468737"/>
            <a:ext cx="5304387" cy="935270"/>
            <a:chOff x="-168819" y="-96958"/>
            <a:chExt cx="5304386" cy="935268"/>
          </a:xfrm>
        </p:grpSpPr>
        <p:pic>
          <p:nvPicPr>
            <p:cNvPr id="2541" name="Linea Forma" descr="Linea Forma"/>
            <p:cNvPicPr>
              <a:picLocks noChangeAspect="0"/>
            </p:cNvPicPr>
            <p:nvPr/>
          </p:nvPicPr>
          <p:blipFill>
            <a:blip r:embed="rId2">
              <a:extLst/>
            </a:blip>
            <a:stretch>
              <a:fillRect/>
            </a:stretch>
          </p:blipFill>
          <p:spPr>
            <a:xfrm>
              <a:off x="-167366" y="-43759"/>
              <a:ext cx="313897" cy="379901"/>
            </a:xfrm>
            <a:prstGeom prst="rect">
              <a:avLst/>
            </a:prstGeom>
            <a:effectLst/>
          </p:spPr>
        </p:pic>
        <p:pic>
          <p:nvPicPr>
            <p:cNvPr id="2543" name="Linea Forma" descr="Linea Forma"/>
            <p:cNvPicPr>
              <a:picLocks noChangeAspect="0"/>
            </p:cNvPicPr>
            <p:nvPr/>
          </p:nvPicPr>
          <p:blipFill>
            <a:blip r:embed="rId3">
              <a:extLst/>
            </a:blip>
            <a:stretch>
              <a:fillRect/>
            </a:stretch>
          </p:blipFill>
          <p:spPr>
            <a:xfrm>
              <a:off x="-30926" y="122126"/>
              <a:ext cx="141600" cy="362363"/>
            </a:xfrm>
            <a:prstGeom prst="rect">
              <a:avLst/>
            </a:prstGeom>
            <a:effectLst/>
          </p:spPr>
        </p:pic>
        <p:pic>
          <p:nvPicPr>
            <p:cNvPr id="2545" name="Linea Forma" descr="Linea Forma"/>
            <p:cNvPicPr>
              <a:picLocks noChangeAspect="0"/>
            </p:cNvPicPr>
            <p:nvPr/>
          </p:nvPicPr>
          <p:blipFill>
            <a:blip r:embed="rId4">
              <a:extLst/>
            </a:blip>
            <a:stretch>
              <a:fillRect/>
            </a:stretch>
          </p:blipFill>
          <p:spPr>
            <a:xfrm>
              <a:off x="120367" y="27298"/>
              <a:ext cx="238570" cy="322474"/>
            </a:xfrm>
            <a:prstGeom prst="rect">
              <a:avLst/>
            </a:prstGeom>
            <a:effectLst/>
          </p:spPr>
        </p:pic>
        <p:pic>
          <p:nvPicPr>
            <p:cNvPr id="2547" name="Linea Forma" descr="Linea Forma"/>
            <p:cNvPicPr>
              <a:picLocks noChangeAspect="0"/>
            </p:cNvPicPr>
            <p:nvPr/>
          </p:nvPicPr>
          <p:blipFill>
            <a:blip r:embed="rId5">
              <a:extLst/>
            </a:blip>
            <a:stretch>
              <a:fillRect/>
            </a:stretch>
          </p:blipFill>
          <p:spPr>
            <a:xfrm>
              <a:off x="338575" y="-881"/>
              <a:ext cx="326895" cy="367063"/>
            </a:xfrm>
            <a:prstGeom prst="rect">
              <a:avLst/>
            </a:prstGeom>
            <a:effectLst/>
          </p:spPr>
        </p:pic>
        <p:pic>
          <p:nvPicPr>
            <p:cNvPr id="2549" name="Linea Forma" descr="Linea Forma"/>
            <p:cNvPicPr>
              <a:picLocks noChangeAspect="0"/>
            </p:cNvPicPr>
            <p:nvPr/>
          </p:nvPicPr>
          <p:blipFill>
            <a:blip r:embed="rId6">
              <a:extLst/>
            </a:blip>
            <a:stretch>
              <a:fillRect/>
            </a:stretch>
          </p:blipFill>
          <p:spPr>
            <a:xfrm>
              <a:off x="417053" y="180984"/>
              <a:ext cx="256047" cy="151409"/>
            </a:xfrm>
            <a:prstGeom prst="rect">
              <a:avLst/>
            </a:prstGeom>
            <a:effectLst/>
          </p:spPr>
        </p:pic>
        <p:pic>
          <p:nvPicPr>
            <p:cNvPr id="2551" name="Linea Forma" descr="Linea Forma"/>
            <p:cNvPicPr>
              <a:picLocks noChangeAspect="0"/>
            </p:cNvPicPr>
            <p:nvPr/>
          </p:nvPicPr>
          <p:blipFill>
            <a:blip r:embed="rId7">
              <a:extLst/>
            </a:blip>
            <a:stretch>
              <a:fillRect/>
            </a:stretch>
          </p:blipFill>
          <p:spPr>
            <a:xfrm>
              <a:off x="636138" y="39157"/>
              <a:ext cx="213537" cy="318357"/>
            </a:xfrm>
            <a:prstGeom prst="rect">
              <a:avLst/>
            </a:prstGeom>
            <a:effectLst/>
          </p:spPr>
        </p:pic>
        <p:pic>
          <p:nvPicPr>
            <p:cNvPr id="2553" name="Linea Forma" descr="Linea Forma"/>
            <p:cNvPicPr>
              <a:picLocks noChangeAspect="0"/>
            </p:cNvPicPr>
            <p:nvPr/>
          </p:nvPicPr>
          <p:blipFill>
            <a:blip r:embed="rId8">
              <a:extLst/>
            </a:blip>
            <a:stretch>
              <a:fillRect/>
            </a:stretch>
          </p:blipFill>
          <p:spPr>
            <a:xfrm>
              <a:off x="817469" y="23113"/>
              <a:ext cx="202242" cy="302737"/>
            </a:xfrm>
            <a:prstGeom prst="rect">
              <a:avLst/>
            </a:prstGeom>
            <a:effectLst/>
          </p:spPr>
        </p:pic>
        <p:pic>
          <p:nvPicPr>
            <p:cNvPr id="2555" name="Linea Forma" descr="Linea Forma"/>
            <p:cNvPicPr>
              <a:picLocks noChangeAspect="0"/>
            </p:cNvPicPr>
            <p:nvPr/>
          </p:nvPicPr>
          <p:blipFill>
            <a:blip r:embed="rId9">
              <a:extLst/>
            </a:blip>
            <a:stretch>
              <a:fillRect/>
            </a:stretch>
          </p:blipFill>
          <p:spPr>
            <a:xfrm>
              <a:off x="1009709" y="24028"/>
              <a:ext cx="111369" cy="305095"/>
            </a:xfrm>
            <a:prstGeom prst="rect">
              <a:avLst/>
            </a:prstGeom>
            <a:effectLst/>
          </p:spPr>
        </p:pic>
        <p:pic>
          <p:nvPicPr>
            <p:cNvPr id="2557" name="Linea Forma" descr="Linea Forma"/>
            <p:cNvPicPr>
              <a:picLocks noChangeAspect="0"/>
            </p:cNvPicPr>
            <p:nvPr/>
          </p:nvPicPr>
          <p:blipFill>
            <a:blip r:embed="rId10">
              <a:extLst/>
            </a:blip>
            <a:stretch>
              <a:fillRect/>
            </a:stretch>
          </p:blipFill>
          <p:spPr>
            <a:xfrm>
              <a:off x="1025258" y="102506"/>
              <a:ext cx="246237" cy="141599"/>
            </a:xfrm>
            <a:prstGeom prst="rect">
              <a:avLst/>
            </a:prstGeom>
            <a:effectLst/>
          </p:spPr>
        </p:pic>
        <p:pic>
          <p:nvPicPr>
            <p:cNvPr id="2559" name="Linea Forma" descr="Linea Forma"/>
            <p:cNvPicPr>
              <a:picLocks noChangeAspect="0"/>
            </p:cNvPicPr>
            <p:nvPr/>
          </p:nvPicPr>
          <p:blipFill>
            <a:blip r:embed="rId11">
              <a:extLst/>
            </a:blip>
            <a:stretch>
              <a:fillRect/>
            </a:stretch>
          </p:blipFill>
          <p:spPr>
            <a:xfrm>
              <a:off x="1159922" y="13918"/>
              <a:ext cx="118113" cy="302126"/>
            </a:xfrm>
            <a:prstGeom prst="rect">
              <a:avLst/>
            </a:prstGeom>
            <a:effectLst/>
          </p:spPr>
        </p:pic>
        <p:pic>
          <p:nvPicPr>
            <p:cNvPr id="2561" name="Linea Forma" descr="Linea Forma"/>
            <p:cNvPicPr>
              <a:picLocks noChangeAspect="0"/>
            </p:cNvPicPr>
            <p:nvPr/>
          </p:nvPicPr>
          <p:blipFill>
            <a:blip r:embed="rId12">
              <a:extLst/>
            </a:blip>
            <a:stretch>
              <a:fillRect/>
            </a:stretch>
          </p:blipFill>
          <p:spPr>
            <a:xfrm>
              <a:off x="1277042" y="-5401"/>
              <a:ext cx="308365" cy="99090"/>
            </a:xfrm>
            <a:prstGeom prst="rect">
              <a:avLst/>
            </a:prstGeom>
            <a:effectLst/>
          </p:spPr>
        </p:pic>
        <p:pic>
          <p:nvPicPr>
            <p:cNvPr id="2563" name="Linea Forma" descr="Linea Forma"/>
            <p:cNvPicPr>
              <a:picLocks noChangeAspect="0"/>
            </p:cNvPicPr>
            <p:nvPr/>
          </p:nvPicPr>
          <p:blipFill>
            <a:blip r:embed="rId13">
              <a:extLst/>
            </a:blip>
            <a:stretch>
              <a:fillRect/>
            </a:stretch>
          </p:blipFill>
          <p:spPr>
            <a:xfrm>
              <a:off x="1313013" y="40378"/>
              <a:ext cx="282204" cy="320582"/>
            </a:xfrm>
            <a:prstGeom prst="rect">
              <a:avLst/>
            </a:prstGeom>
            <a:effectLst/>
          </p:spPr>
        </p:pic>
        <p:pic>
          <p:nvPicPr>
            <p:cNvPr id="2565" name="Linea Linea" descr="Linea Linea"/>
            <p:cNvPicPr>
              <a:picLocks noChangeAspect="0"/>
            </p:cNvPicPr>
            <p:nvPr/>
          </p:nvPicPr>
          <p:blipFill>
            <a:blip r:embed="rId14">
              <a:extLst/>
            </a:blip>
            <a:stretch>
              <a:fillRect/>
            </a:stretch>
          </p:blipFill>
          <p:spPr>
            <a:xfrm>
              <a:off x="1283582" y="154825"/>
              <a:ext cx="197188" cy="108900"/>
            </a:xfrm>
            <a:prstGeom prst="rect">
              <a:avLst/>
            </a:prstGeom>
            <a:effectLst/>
          </p:spPr>
        </p:pic>
        <p:pic>
          <p:nvPicPr>
            <p:cNvPr id="2567" name="Linea Forma" descr="Linea Forma"/>
            <p:cNvPicPr>
              <a:picLocks noChangeAspect="0"/>
            </p:cNvPicPr>
            <p:nvPr/>
          </p:nvPicPr>
          <p:blipFill>
            <a:blip r:embed="rId15">
              <a:extLst/>
            </a:blip>
            <a:stretch>
              <a:fillRect/>
            </a:stretch>
          </p:blipFill>
          <p:spPr>
            <a:xfrm>
              <a:off x="1944105" y="-60990"/>
              <a:ext cx="278936" cy="102360"/>
            </a:xfrm>
            <a:prstGeom prst="rect">
              <a:avLst/>
            </a:prstGeom>
            <a:effectLst/>
          </p:spPr>
        </p:pic>
        <p:pic>
          <p:nvPicPr>
            <p:cNvPr id="2569" name="Linea Forma" descr="Linea Forma"/>
            <p:cNvPicPr>
              <a:picLocks noChangeAspect="0"/>
            </p:cNvPicPr>
            <p:nvPr/>
          </p:nvPicPr>
          <p:blipFill>
            <a:blip r:embed="rId16">
              <a:extLst/>
            </a:blip>
            <a:stretch>
              <a:fillRect/>
            </a:stretch>
          </p:blipFill>
          <p:spPr>
            <a:xfrm>
              <a:off x="1918812" y="27298"/>
              <a:ext cx="271530" cy="261768"/>
            </a:xfrm>
            <a:prstGeom prst="rect">
              <a:avLst/>
            </a:prstGeom>
            <a:effectLst/>
          </p:spPr>
        </p:pic>
        <p:pic>
          <p:nvPicPr>
            <p:cNvPr id="2571" name="Linea Forma" descr="Linea Forma"/>
            <p:cNvPicPr>
              <a:picLocks noChangeAspect="0"/>
            </p:cNvPicPr>
            <p:nvPr/>
          </p:nvPicPr>
          <p:blipFill>
            <a:blip r:embed="rId17">
              <a:extLst/>
            </a:blip>
            <a:stretch>
              <a:fillRect/>
            </a:stretch>
          </p:blipFill>
          <p:spPr>
            <a:xfrm>
              <a:off x="1892986" y="59997"/>
              <a:ext cx="349675" cy="157949"/>
            </a:xfrm>
            <a:prstGeom prst="rect">
              <a:avLst/>
            </a:prstGeom>
            <a:effectLst/>
          </p:spPr>
        </p:pic>
        <p:pic>
          <p:nvPicPr>
            <p:cNvPr id="2573" name="Linea Forma" descr="Linea Forma"/>
            <p:cNvPicPr>
              <a:picLocks noChangeAspect="0"/>
            </p:cNvPicPr>
            <p:nvPr/>
          </p:nvPicPr>
          <p:blipFill>
            <a:blip r:embed="rId18">
              <a:extLst/>
            </a:blip>
            <a:stretch>
              <a:fillRect/>
            </a:stretch>
          </p:blipFill>
          <p:spPr>
            <a:xfrm>
              <a:off x="2208968" y="-50254"/>
              <a:ext cx="249507" cy="380413"/>
            </a:xfrm>
            <a:prstGeom prst="rect">
              <a:avLst/>
            </a:prstGeom>
            <a:effectLst/>
          </p:spPr>
        </p:pic>
        <p:pic>
          <p:nvPicPr>
            <p:cNvPr id="2575" name="Linea Forma" descr="Linea Forma"/>
            <p:cNvPicPr>
              <a:picLocks noChangeAspect="0"/>
            </p:cNvPicPr>
            <p:nvPr/>
          </p:nvPicPr>
          <p:blipFill>
            <a:blip r:embed="rId19">
              <a:extLst/>
            </a:blip>
            <a:stretch>
              <a:fillRect/>
            </a:stretch>
          </p:blipFill>
          <p:spPr>
            <a:xfrm>
              <a:off x="2457482" y="-28291"/>
              <a:ext cx="311635" cy="108900"/>
            </a:xfrm>
            <a:prstGeom prst="rect">
              <a:avLst/>
            </a:prstGeom>
            <a:effectLst/>
          </p:spPr>
        </p:pic>
        <p:pic>
          <p:nvPicPr>
            <p:cNvPr id="2577" name="Linea Forma" descr="Linea Forma"/>
            <p:cNvPicPr>
              <a:picLocks noChangeAspect="0"/>
            </p:cNvPicPr>
            <p:nvPr/>
          </p:nvPicPr>
          <p:blipFill>
            <a:blip r:embed="rId20">
              <a:extLst/>
            </a:blip>
            <a:stretch>
              <a:fillRect/>
            </a:stretch>
          </p:blipFill>
          <p:spPr>
            <a:xfrm>
              <a:off x="2492225" y="24028"/>
              <a:ext cx="263813" cy="316373"/>
            </a:xfrm>
            <a:prstGeom prst="rect">
              <a:avLst/>
            </a:prstGeom>
            <a:effectLst/>
          </p:spPr>
        </p:pic>
        <p:pic>
          <p:nvPicPr>
            <p:cNvPr id="2579" name="Linea Forma" descr="Linea Forma"/>
            <p:cNvPicPr>
              <a:picLocks noChangeAspect="0"/>
            </p:cNvPicPr>
            <p:nvPr/>
          </p:nvPicPr>
          <p:blipFill>
            <a:blip r:embed="rId21">
              <a:extLst/>
            </a:blip>
            <a:stretch>
              <a:fillRect/>
            </a:stretch>
          </p:blipFill>
          <p:spPr>
            <a:xfrm>
              <a:off x="2418243" y="92696"/>
              <a:ext cx="337795" cy="144870"/>
            </a:xfrm>
            <a:prstGeom prst="rect">
              <a:avLst/>
            </a:prstGeom>
            <a:effectLst/>
          </p:spPr>
        </p:pic>
        <p:pic>
          <p:nvPicPr>
            <p:cNvPr id="2581" name="Linea Forma" descr="Linea Forma"/>
            <p:cNvPicPr>
              <a:picLocks noChangeAspect="0"/>
            </p:cNvPicPr>
            <p:nvPr/>
          </p:nvPicPr>
          <p:blipFill>
            <a:blip r:embed="rId22">
              <a:extLst/>
            </a:blip>
            <a:stretch>
              <a:fillRect/>
            </a:stretch>
          </p:blipFill>
          <p:spPr>
            <a:xfrm>
              <a:off x="2756176" y="-31289"/>
              <a:ext cx="297424" cy="334393"/>
            </a:xfrm>
            <a:prstGeom prst="rect">
              <a:avLst/>
            </a:prstGeom>
            <a:effectLst/>
          </p:spPr>
        </p:pic>
        <p:pic>
          <p:nvPicPr>
            <p:cNvPr id="2583" name="Linea Forma" descr="Linea Forma"/>
            <p:cNvPicPr>
              <a:picLocks noChangeAspect="0"/>
            </p:cNvPicPr>
            <p:nvPr/>
          </p:nvPicPr>
          <p:blipFill>
            <a:blip r:embed="rId23">
              <a:extLst/>
            </a:blip>
            <a:stretch>
              <a:fillRect/>
            </a:stretch>
          </p:blipFill>
          <p:spPr>
            <a:xfrm>
              <a:off x="3029718" y="-2131"/>
              <a:ext cx="138329" cy="352554"/>
            </a:xfrm>
            <a:prstGeom prst="rect">
              <a:avLst/>
            </a:prstGeom>
            <a:effectLst/>
          </p:spPr>
        </p:pic>
        <p:pic>
          <p:nvPicPr>
            <p:cNvPr id="2585" name="Linea Forma" descr="Linea Forma"/>
            <p:cNvPicPr>
              <a:picLocks noChangeAspect="0"/>
            </p:cNvPicPr>
            <p:nvPr/>
          </p:nvPicPr>
          <p:blipFill>
            <a:blip r:embed="rId24">
              <a:extLst/>
            </a:blip>
            <a:stretch>
              <a:fillRect/>
            </a:stretch>
          </p:blipFill>
          <p:spPr>
            <a:xfrm>
              <a:off x="3044809" y="-13031"/>
              <a:ext cx="263033" cy="207069"/>
            </a:xfrm>
            <a:prstGeom prst="rect">
              <a:avLst/>
            </a:prstGeom>
            <a:effectLst/>
          </p:spPr>
        </p:pic>
        <p:pic>
          <p:nvPicPr>
            <p:cNvPr id="2587" name="Linea Forma" descr="Linea Forma"/>
            <p:cNvPicPr>
              <a:picLocks noChangeAspect="0"/>
            </p:cNvPicPr>
            <p:nvPr/>
          </p:nvPicPr>
          <p:blipFill>
            <a:blip r:embed="rId25">
              <a:extLst/>
            </a:blip>
            <a:stretch>
              <a:fillRect/>
            </a:stretch>
          </p:blipFill>
          <p:spPr>
            <a:xfrm>
              <a:off x="3332488" y="-21751"/>
              <a:ext cx="120042" cy="329526"/>
            </a:xfrm>
            <a:prstGeom prst="rect">
              <a:avLst/>
            </a:prstGeom>
            <a:effectLst/>
          </p:spPr>
        </p:pic>
        <p:pic>
          <p:nvPicPr>
            <p:cNvPr id="2589" name="Linea Linea" descr="Linea Linea"/>
            <p:cNvPicPr>
              <a:picLocks noChangeAspect="0"/>
            </p:cNvPicPr>
            <p:nvPr/>
          </p:nvPicPr>
          <p:blipFill>
            <a:blip r:embed="rId26">
              <a:extLst/>
            </a:blip>
            <a:stretch>
              <a:fillRect/>
            </a:stretch>
          </p:blipFill>
          <p:spPr>
            <a:xfrm>
              <a:off x="3302260" y="-96959"/>
              <a:ext cx="152401" cy="76201"/>
            </a:xfrm>
            <a:prstGeom prst="rect">
              <a:avLst/>
            </a:prstGeom>
            <a:effectLst/>
          </p:spPr>
        </p:pic>
        <p:pic>
          <p:nvPicPr>
            <p:cNvPr id="2591" name="Linea Forma" descr="Linea Forma"/>
            <p:cNvPicPr>
              <a:picLocks noChangeAspect="0"/>
            </p:cNvPicPr>
            <p:nvPr/>
          </p:nvPicPr>
          <p:blipFill>
            <a:blip r:embed="rId27">
              <a:extLst/>
            </a:blip>
            <a:stretch>
              <a:fillRect/>
            </a:stretch>
          </p:blipFill>
          <p:spPr>
            <a:xfrm>
              <a:off x="3477128" y="-12564"/>
              <a:ext cx="263066" cy="309909"/>
            </a:xfrm>
            <a:prstGeom prst="rect">
              <a:avLst/>
            </a:prstGeom>
            <a:effectLst/>
          </p:spPr>
        </p:pic>
        <p:pic>
          <p:nvPicPr>
            <p:cNvPr id="2593" name="Linea Forma" descr="Linea Forma"/>
            <p:cNvPicPr>
              <a:picLocks noChangeAspect="0"/>
            </p:cNvPicPr>
            <p:nvPr/>
          </p:nvPicPr>
          <p:blipFill>
            <a:blip r:embed="rId28">
              <a:extLst/>
            </a:blip>
            <a:stretch>
              <a:fillRect/>
            </a:stretch>
          </p:blipFill>
          <p:spPr>
            <a:xfrm>
              <a:off x="3921588" y="-57720"/>
              <a:ext cx="345152" cy="379213"/>
            </a:xfrm>
            <a:prstGeom prst="rect">
              <a:avLst/>
            </a:prstGeom>
            <a:effectLst/>
          </p:spPr>
        </p:pic>
        <p:pic>
          <p:nvPicPr>
            <p:cNvPr id="2595" name="Linea Linea" descr="Linea Linea"/>
            <p:cNvPicPr>
              <a:picLocks noChangeAspect="0"/>
            </p:cNvPicPr>
            <p:nvPr/>
          </p:nvPicPr>
          <p:blipFill>
            <a:blip r:embed="rId26">
              <a:extLst/>
            </a:blip>
            <a:stretch>
              <a:fillRect/>
            </a:stretch>
          </p:blipFill>
          <p:spPr>
            <a:xfrm>
              <a:off x="4142629" y="10948"/>
              <a:ext cx="152401" cy="76201"/>
            </a:xfrm>
            <a:prstGeom prst="rect">
              <a:avLst/>
            </a:prstGeom>
            <a:effectLst/>
          </p:spPr>
        </p:pic>
        <p:pic>
          <p:nvPicPr>
            <p:cNvPr id="2597" name="Linea Forma" descr="Linea Forma"/>
            <p:cNvPicPr>
              <a:picLocks noChangeAspect="0"/>
            </p:cNvPicPr>
            <p:nvPr/>
          </p:nvPicPr>
          <p:blipFill>
            <a:blip r:embed="rId29">
              <a:extLst/>
            </a:blip>
            <a:stretch>
              <a:fillRect/>
            </a:stretch>
          </p:blipFill>
          <p:spPr>
            <a:xfrm>
              <a:off x="-168820" y="495885"/>
              <a:ext cx="502386" cy="335254"/>
            </a:xfrm>
            <a:prstGeom prst="rect">
              <a:avLst/>
            </a:prstGeom>
            <a:effectLst/>
          </p:spPr>
        </p:pic>
        <p:pic>
          <p:nvPicPr>
            <p:cNvPr id="2599" name="Linea Forma" descr="Linea Forma"/>
            <p:cNvPicPr>
              <a:picLocks noChangeAspect="0"/>
            </p:cNvPicPr>
            <p:nvPr/>
          </p:nvPicPr>
          <p:blipFill>
            <a:blip r:embed="rId30">
              <a:extLst/>
            </a:blip>
            <a:stretch>
              <a:fillRect/>
            </a:stretch>
          </p:blipFill>
          <p:spPr>
            <a:xfrm>
              <a:off x="319092" y="478547"/>
              <a:ext cx="294680" cy="351118"/>
            </a:xfrm>
            <a:prstGeom prst="rect">
              <a:avLst/>
            </a:prstGeom>
            <a:effectLst/>
          </p:spPr>
        </p:pic>
        <p:pic>
          <p:nvPicPr>
            <p:cNvPr id="2601" name="Linea Forma" descr="Linea Forma"/>
            <p:cNvPicPr>
              <a:picLocks noChangeAspect="0"/>
            </p:cNvPicPr>
            <p:nvPr/>
          </p:nvPicPr>
          <p:blipFill>
            <a:blip r:embed="rId31">
              <a:extLst/>
            </a:blip>
            <a:stretch>
              <a:fillRect/>
            </a:stretch>
          </p:blipFill>
          <p:spPr>
            <a:xfrm>
              <a:off x="639895" y="507352"/>
              <a:ext cx="271909" cy="290214"/>
            </a:xfrm>
            <a:prstGeom prst="rect">
              <a:avLst/>
            </a:prstGeom>
            <a:effectLst/>
          </p:spPr>
        </p:pic>
        <p:pic>
          <p:nvPicPr>
            <p:cNvPr id="2603" name="Linea Forma" descr="Linea Forma"/>
            <p:cNvPicPr>
              <a:picLocks noChangeAspect="0"/>
            </p:cNvPicPr>
            <p:nvPr/>
          </p:nvPicPr>
          <p:blipFill>
            <a:blip r:embed="rId32">
              <a:extLst/>
            </a:blip>
            <a:stretch>
              <a:fillRect/>
            </a:stretch>
          </p:blipFill>
          <p:spPr>
            <a:xfrm>
              <a:off x="927649" y="492716"/>
              <a:ext cx="229399" cy="102167"/>
            </a:xfrm>
            <a:prstGeom prst="rect">
              <a:avLst/>
            </a:prstGeom>
            <a:effectLst/>
          </p:spPr>
        </p:pic>
        <p:pic>
          <p:nvPicPr>
            <p:cNvPr id="2605" name="Linea Forma" descr="Linea Forma"/>
            <p:cNvPicPr>
              <a:picLocks noChangeAspect="0"/>
            </p:cNvPicPr>
            <p:nvPr/>
          </p:nvPicPr>
          <p:blipFill>
            <a:blip r:embed="rId33">
              <a:extLst/>
            </a:blip>
            <a:stretch>
              <a:fillRect/>
            </a:stretch>
          </p:blipFill>
          <p:spPr>
            <a:xfrm>
              <a:off x="878521" y="560639"/>
              <a:ext cx="258907" cy="277672"/>
            </a:xfrm>
            <a:prstGeom prst="rect">
              <a:avLst/>
            </a:prstGeom>
            <a:effectLst/>
          </p:spPr>
        </p:pic>
        <p:pic>
          <p:nvPicPr>
            <p:cNvPr id="2607" name="Linea Forma" descr="Linea Forma"/>
            <p:cNvPicPr>
              <a:picLocks noChangeAspect="0"/>
            </p:cNvPicPr>
            <p:nvPr/>
          </p:nvPicPr>
          <p:blipFill>
            <a:blip r:embed="rId34">
              <a:extLst/>
            </a:blip>
            <a:stretch>
              <a:fillRect/>
            </a:stretch>
          </p:blipFill>
          <p:spPr>
            <a:xfrm>
              <a:off x="894461" y="619153"/>
              <a:ext cx="275666" cy="148139"/>
            </a:xfrm>
            <a:prstGeom prst="rect">
              <a:avLst/>
            </a:prstGeom>
            <a:effectLst/>
          </p:spPr>
        </p:pic>
        <p:pic>
          <p:nvPicPr>
            <p:cNvPr id="2609" name="Linea Forma" descr="Linea Forma"/>
            <p:cNvPicPr>
              <a:picLocks noChangeAspect="0"/>
            </p:cNvPicPr>
            <p:nvPr/>
          </p:nvPicPr>
          <p:blipFill>
            <a:blip r:embed="rId35">
              <a:extLst/>
            </a:blip>
            <a:stretch>
              <a:fillRect/>
            </a:stretch>
          </p:blipFill>
          <p:spPr>
            <a:xfrm>
              <a:off x="1182214" y="502750"/>
              <a:ext cx="301825" cy="320747"/>
            </a:xfrm>
            <a:prstGeom prst="rect">
              <a:avLst/>
            </a:prstGeom>
            <a:effectLst/>
          </p:spPr>
        </p:pic>
        <p:pic>
          <p:nvPicPr>
            <p:cNvPr id="2611" name="Linea Forma" descr="Linea Forma"/>
            <p:cNvPicPr>
              <a:picLocks noChangeAspect="0"/>
            </p:cNvPicPr>
            <p:nvPr/>
          </p:nvPicPr>
          <p:blipFill>
            <a:blip r:embed="rId36">
              <a:extLst/>
            </a:blip>
            <a:stretch>
              <a:fillRect/>
            </a:stretch>
          </p:blipFill>
          <p:spPr>
            <a:xfrm>
              <a:off x="1210265" y="556329"/>
              <a:ext cx="345713" cy="243663"/>
            </a:xfrm>
            <a:prstGeom prst="rect">
              <a:avLst/>
            </a:prstGeom>
            <a:effectLst/>
          </p:spPr>
        </p:pic>
        <p:pic>
          <p:nvPicPr>
            <p:cNvPr id="2613" name="Linea Linea" descr="Linea Linea"/>
            <p:cNvPicPr>
              <a:picLocks noChangeAspect="0"/>
            </p:cNvPicPr>
            <p:nvPr/>
          </p:nvPicPr>
          <p:blipFill>
            <a:blip r:embed="rId26">
              <a:extLst/>
            </a:blip>
            <a:stretch>
              <a:fillRect/>
            </a:stretch>
          </p:blipFill>
          <p:spPr>
            <a:xfrm>
              <a:off x="1448217" y="472007"/>
              <a:ext cx="152401" cy="76201"/>
            </a:xfrm>
            <a:prstGeom prst="rect">
              <a:avLst/>
            </a:prstGeom>
            <a:effectLst/>
          </p:spPr>
        </p:pic>
        <p:pic>
          <p:nvPicPr>
            <p:cNvPr id="2615" name="Linea Forma" descr="Linea Forma"/>
            <p:cNvPicPr>
              <a:picLocks noChangeAspect="0"/>
            </p:cNvPicPr>
            <p:nvPr/>
          </p:nvPicPr>
          <p:blipFill>
            <a:blip r:embed="rId37">
              <a:extLst/>
            </a:blip>
            <a:stretch>
              <a:fillRect/>
            </a:stretch>
          </p:blipFill>
          <p:spPr>
            <a:xfrm>
              <a:off x="1584276" y="517503"/>
              <a:ext cx="268570" cy="293828"/>
            </a:xfrm>
            <a:prstGeom prst="rect">
              <a:avLst/>
            </a:prstGeom>
            <a:effectLst/>
          </p:spPr>
        </p:pic>
        <p:pic>
          <p:nvPicPr>
            <p:cNvPr id="2617" name="Linea Forma" descr="Linea Forma"/>
            <p:cNvPicPr>
              <a:picLocks noChangeAspect="0"/>
            </p:cNvPicPr>
            <p:nvPr/>
          </p:nvPicPr>
          <p:blipFill>
            <a:blip r:embed="rId38">
              <a:extLst/>
            </a:blip>
            <a:stretch>
              <a:fillRect/>
            </a:stretch>
          </p:blipFill>
          <p:spPr>
            <a:xfrm>
              <a:off x="1847504" y="488356"/>
              <a:ext cx="294542" cy="303016"/>
            </a:xfrm>
            <a:prstGeom prst="rect">
              <a:avLst/>
            </a:prstGeom>
            <a:effectLst/>
          </p:spPr>
        </p:pic>
        <p:pic>
          <p:nvPicPr>
            <p:cNvPr id="2619" name="Linea Forma" descr="Linea Forma"/>
            <p:cNvPicPr>
              <a:picLocks noChangeAspect="0"/>
            </p:cNvPicPr>
            <p:nvPr/>
          </p:nvPicPr>
          <p:blipFill>
            <a:blip r:embed="rId39">
              <a:extLst/>
            </a:blip>
            <a:stretch>
              <a:fillRect/>
            </a:stretch>
          </p:blipFill>
          <p:spPr>
            <a:xfrm>
              <a:off x="2166460" y="481817"/>
              <a:ext cx="259316" cy="92550"/>
            </a:xfrm>
            <a:prstGeom prst="rect">
              <a:avLst/>
            </a:prstGeom>
            <a:effectLst/>
          </p:spPr>
        </p:pic>
        <p:pic>
          <p:nvPicPr>
            <p:cNvPr id="2621" name="Linea Forma" descr="Linea Forma"/>
            <p:cNvPicPr>
              <a:picLocks noChangeAspect="0"/>
            </p:cNvPicPr>
            <p:nvPr/>
          </p:nvPicPr>
          <p:blipFill>
            <a:blip r:embed="rId40">
              <a:extLst/>
            </a:blip>
            <a:stretch>
              <a:fillRect/>
            </a:stretch>
          </p:blipFill>
          <p:spPr>
            <a:xfrm>
              <a:off x="2081929" y="560295"/>
              <a:ext cx="320958" cy="230023"/>
            </a:xfrm>
            <a:prstGeom prst="rect">
              <a:avLst/>
            </a:prstGeom>
            <a:effectLst/>
          </p:spPr>
        </p:pic>
        <p:pic>
          <p:nvPicPr>
            <p:cNvPr id="2623" name="Linea Forma" descr="Linea Forma"/>
            <p:cNvPicPr>
              <a:picLocks noChangeAspect="0"/>
            </p:cNvPicPr>
            <p:nvPr/>
          </p:nvPicPr>
          <p:blipFill>
            <a:blip r:embed="rId41">
              <a:extLst/>
            </a:blip>
            <a:stretch>
              <a:fillRect/>
            </a:stretch>
          </p:blipFill>
          <p:spPr>
            <a:xfrm>
              <a:off x="2080545" y="583184"/>
              <a:ext cx="263483" cy="105630"/>
            </a:xfrm>
            <a:prstGeom prst="rect">
              <a:avLst/>
            </a:prstGeom>
            <a:effectLst/>
          </p:spPr>
        </p:pic>
        <p:pic>
          <p:nvPicPr>
            <p:cNvPr id="2625" name="Linea Forma" descr="Linea Forma"/>
            <p:cNvPicPr>
              <a:picLocks noChangeAspect="0"/>
            </p:cNvPicPr>
            <p:nvPr/>
          </p:nvPicPr>
          <p:blipFill>
            <a:blip r:embed="rId42">
              <a:extLst/>
            </a:blip>
            <a:stretch>
              <a:fillRect/>
            </a:stretch>
          </p:blipFill>
          <p:spPr>
            <a:xfrm>
              <a:off x="2103072" y="493615"/>
              <a:ext cx="136319" cy="97102"/>
            </a:xfrm>
            <a:prstGeom prst="rect">
              <a:avLst/>
            </a:prstGeom>
            <a:effectLst/>
          </p:spPr>
        </p:pic>
        <p:pic>
          <p:nvPicPr>
            <p:cNvPr id="2627" name="Linea Forma" descr="Linea Forma"/>
            <p:cNvPicPr>
              <a:picLocks noChangeAspect="0"/>
            </p:cNvPicPr>
            <p:nvPr/>
          </p:nvPicPr>
          <p:blipFill>
            <a:blip r:embed="rId43">
              <a:extLst/>
            </a:blip>
            <a:stretch>
              <a:fillRect/>
            </a:stretch>
          </p:blipFill>
          <p:spPr>
            <a:xfrm>
              <a:off x="2674274" y="453644"/>
              <a:ext cx="357943" cy="318919"/>
            </a:xfrm>
            <a:prstGeom prst="rect">
              <a:avLst/>
            </a:prstGeom>
            <a:effectLst/>
          </p:spPr>
        </p:pic>
        <p:pic>
          <p:nvPicPr>
            <p:cNvPr id="2629" name="Linea Forma" descr="Linea Forma"/>
            <p:cNvPicPr>
              <a:picLocks noChangeAspect="0"/>
            </p:cNvPicPr>
            <p:nvPr/>
          </p:nvPicPr>
          <p:blipFill>
            <a:blip r:embed="rId44">
              <a:extLst/>
            </a:blip>
            <a:stretch>
              <a:fillRect/>
            </a:stretch>
          </p:blipFill>
          <p:spPr>
            <a:xfrm>
              <a:off x="2987678" y="443454"/>
              <a:ext cx="105161" cy="347310"/>
            </a:xfrm>
            <a:prstGeom prst="rect">
              <a:avLst/>
            </a:prstGeom>
            <a:effectLst/>
          </p:spPr>
        </p:pic>
        <p:pic>
          <p:nvPicPr>
            <p:cNvPr id="2631" name="Linea Forma" descr="Linea Forma"/>
            <p:cNvPicPr>
              <a:picLocks noChangeAspect="0"/>
            </p:cNvPicPr>
            <p:nvPr/>
          </p:nvPicPr>
          <p:blipFill>
            <a:blip r:embed="rId45">
              <a:extLst/>
            </a:blip>
            <a:stretch>
              <a:fillRect/>
            </a:stretch>
          </p:blipFill>
          <p:spPr>
            <a:xfrm>
              <a:off x="2963154" y="449928"/>
              <a:ext cx="257529" cy="203847"/>
            </a:xfrm>
            <a:prstGeom prst="rect">
              <a:avLst/>
            </a:prstGeom>
            <a:effectLst/>
          </p:spPr>
        </p:pic>
        <p:pic>
          <p:nvPicPr>
            <p:cNvPr id="2633" name="Linea Forma" descr="Linea Forma"/>
            <p:cNvPicPr>
              <a:picLocks noChangeAspect="0"/>
            </p:cNvPicPr>
            <p:nvPr/>
          </p:nvPicPr>
          <p:blipFill>
            <a:blip r:embed="rId46">
              <a:extLst/>
            </a:blip>
            <a:stretch>
              <a:fillRect/>
            </a:stretch>
          </p:blipFill>
          <p:spPr>
            <a:xfrm>
              <a:off x="3167082" y="495244"/>
              <a:ext cx="313780" cy="286048"/>
            </a:xfrm>
            <a:prstGeom prst="rect">
              <a:avLst/>
            </a:prstGeom>
            <a:effectLst/>
          </p:spPr>
        </p:pic>
        <p:pic>
          <p:nvPicPr>
            <p:cNvPr id="2635" name="Linea Forma" descr="Linea Forma"/>
            <p:cNvPicPr>
              <a:picLocks noChangeAspect="0"/>
            </p:cNvPicPr>
            <p:nvPr/>
          </p:nvPicPr>
          <p:blipFill>
            <a:blip r:embed="rId47">
              <a:extLst/>
            </a:blip>
            <a:stretch>
              <a:fillRect/>
            </a:stretch>
          </p:blipFill>
          <p:spPr>
            <a:xfrm>
              <a:off x="3534376" y="465467"/>
              <a:ext cx="503470" cy="315035"/>
            </a:xfrm>
            <a:prstGeom prst="rect">
              <a:avLst/>
            </a:prstGeom>
            <a:effectLst/>
          </p:spPr>
        </p:pic>
        <p:pic>
          <p:nvPicPr>
            <p:cNvPr id="2637" name="Linea Forma" descr="Linea Forma"/>
            <p:cNvPicPr>
              <a:picLocks noChangeAspect="0"/>
            </p:cNvPicPr>
            <p:nvPr/>
          </p:nvPicPr>
          <p:blipFill>
            <a:blip r:embed="rId48">
              <a:extLst/>
            </a:blip>
            <a:stretch>
              <a:fillRect/>
            </a:stretch>
          </p:blipFill>
          <p:spPr>
            <a:xfrm>
              <a:off x="3806277" y="514516"/>
              <a:ext cx="113851" cy="249506"/>
            </a:xfrm>
            <a:prstGeom prst="rect">
              <a:avLst/>
            </a:prstGeom>
            <a:effectLst/>
          </p:spPr>
        </p:pic>
        <p:pic>
          <p:nvPicPr>
            <p:cNvPr id="2639" name="Linea Forma" descr="Linea Forma"/>
            <p:cNvPicPr>
              <a:picLocks noChangeAspect="0"/>
            </p:cNvPicPr>
            <p:nvPr/>
          </p:nvPicPr>
          <p:blipFill>
            <a:blip r:embed="rId49">
              <a:extLst/>
            </a:blip>
            <a:stretch>
              <a:fillRect/>
            </a:stretch>
          </p:blipFill>
          <p:spPr>
            <a:xfrm>
              <a:off x="3945295" y="440398"/>
              <a:ext cx="341065" cy="336704"/>
            </a:xfrm>
            <a:prstGeom prst="rect">
              <a:avLst/>
            </a:prstGeom>
            <a:effectLst/>
          </p:spPr>
        </p:pic>
        <p:pic>
          <p:nvPicPr>
            <p:cNvPr id="2641" name="Linea Forma" descr="Linea Forma"/>
            <p:cNvPicPr>
              <a:picLocks noChangeAspect="0"/>
            </p:cNvPicPr>
            <p:nvPr/>
          </p:nvPicPr>
          <p:blipFill>
            <a:blip r:embed="rId50">
              <a:extLst/>
            </a:blip>
            <a:stretch>
              <a:fillRect/>
            </a:stretch>
          </p:blipFill>
          <p:spPr>
            <a:xfrm>
              <a:off x="4013963" y="583184"/>
              <a:ext cx="285476" cy="118710"/>
            </a:xfrm>
            <a:prstGeom prst="rect">
              <a:avLst/>
            </a:prstGeom>
            <a:effectLst/>
          </p:spPr>
        </p:pic>
        <p:pic>
          <p:nvPicPr>
            <p:cNvPr id="2643" name="Linea Forma" descr="Linea Forma"/>
            <p:cNvPicPr>
              <a:picLocks noChangeAspect="0"/>
            </p:cNvPicPr>
            <p:nvPr/>
          </p:nvPicPr>
          <p:blipFill>
            <a:blip r:embed="rId51">
              <a:extLst/>
            </a:blip>
            <a:stretch>
              <a:fillRect/>
            </a:stretch>
          </p:blipFill>
          <p:spPr>
            <a:xfrm>
              <a:off x="4254396" y="458687"/>
              <a:ext cx="297717" cy="310973"/>
            </a:xfrm>
            <a:prstGeom prst="rect">
              <a:avLst/>
            </a:prstGeom>
            <a:effectLst/>
          </p:spPr>
        </p:pic>
        <p:pic>
          <p:nvPicPr>
            <p:cNvPr id="2645" name="Linea Forma" descr="Linea Forma"/>
            <p:cNvPicPr>
              <a:picLocks noChangeAspect="0"/>
            </p:cNvPicPr>
            <p:nvPr/>
          </p:nvPicPr>
          <p:blipFill>
            <a:blip r:embed="rId52">
              <a:extLst/>
            </a:blip>
            <a:stretch>
              <a:fillRect/>
            </a:stretch>
          </p:blipFill>
          <p:spPr>
            <a:xfrm>
              <a:off x="4576390" y="455657"/>
              <a:ext cx="259316" cy="102361"/>
            </a:xfrm>
            <a:prstGeom prst="rect">
              <a:avLst/>
            </a:prstGeom>
            <a:effectLst/>
          </p:spPr>
        </p:pic>
        <p:pic>
          <p:nvPicPr>
            <p:cNvPr id="2647" name="Linea Forma" descr="Linea Forma"/>
            <p:cNvPicPr>
              <a:picLocks noChangeAspect="0"/>
            </p:cNvPicPr>
            <p:nvPr/>
          </p:nvPicPr>
          <p:blipFill>
            <a:blip r:embed="rId53">
              <a:extLst/>
            </a:blip>
            <a:stretch>
              <a:fillRect/>
            </a:stretch>
          </p:blipFill>
          <p:spPr>
            <a:xfrm>
              <a:off x="4540959" y="494896"/>
              <a:ext cx="235888" cy="251274"/>
            </a:xfrm>
            <a:prstGeom prst="rect">
              <a:avLst/>
            </a:prstGeom>
            <a:effectLst/>
          </p:spPr>
        </p:pic>
        <p:pic>
          <p:nvPicPr>
            <p:cNvPr id="2649" name="Linea Forma" descr="Linea Forma"/>
            <p:cNvPicPr>
              <a:picLocks noChangeAspect="0"/>
            </p:cNvPicPr>
            <p:nvPr/>
          </p:nvPicPr>
          <p:blipFill>
            <a:blip r:embed="rId54">
              <a:extLst/>
            </a:blip>
            <a:stretch>
              <a:fillRect/>
            </a:stretch>
          </p:blipFill>
          <p:spPr>
            <a:xfrm>
              <a:off x="4510991" y="537405"/>
              <a:ext cx="256047" cy="115440"/>
            </a:xfrm>
            <a:prstGeom prst="rect">
              <a:avLst/>
            </a:prstGeom>
            <a:effectLst/>
          </p:spPr>
        </p:pic>
        <p:pic>
          <p:nvPicPr>
            <p:cNvPr id="2651" name="Linea Forma" descr="Linea Forma"/>
            <p:cNvPicPr>
              <a:picLocks noChangeAspect="0"/>
            </p:cNvPicPr>
            <p:nvPr/>
          </p:nvPicPr>
          <p:blipFill>
            <a:blip r:embed="rId55">
              <a:extLst/>
            </a:blip>
            <a:stretch>
              <a:fillRect/>
            </a:stretch>
          </p:blipFill>
          <p:spPr>
            <a:xfrm>
              <a:off x="4815094" y="402248"/>
              <a:ext cx="320473" cy="424789"/>
            </a:xfrm>
            <a:prstGeom prst="rect">
              <a:avLst/>
            </a:prstGeom>
            <a:effectLst/>
          </p:spPr>
        </p:pic>
        <p:pic>
          <p:nvPicPr>
            <p:cNvPr id="2653" name="Linea Forma" descr="Linea Forma"/>
            <p:cNvPicPr>
              <a:picLocks noChangeAspect="0"/>
            </p:cNvPicPr>
            <p:nvPr/>
          </p:nvPicPr>
          <p:blipFill>
            <a:blip r:embed="rId56">
              <a:extLst/>
            </a:blip>
            <a:stretch>
              <a:fillRect/>
            </a:stretch>
          </p:blipFill>
          <p:spPr>
            <a:xfrm>
              <a:off x="4800755" y="623924"/>
              <a:ext cx="332514" cy="94320"/>
            </a:xfrm>
            <a:prstGeom prst="rect">
              <a:avLst/>
            </a:prstGeom>
            <a:effectLst/>
          </p:spPr>
        </p:pic>
        <p:pic>
          <p:nvPicPr>
            <p:cNvPr id="2655" name="Linea Forma" descr="Linea Forma"/>
            <p:cNvPicPr>
              <a:picLocks noChangeAspect="0"/>
            </p:cNvPicPr>
            <p:nvPr/>
          </p:nvPicPr>
          <p:blipFill>
            <a:blip r:embed="rId57">
              <a:extLst/>
            </a:blip>
            <a:stretch>
              <a:fillRect/>
            </a:stretch>
          </p:blipFill>
          <p:spPr>
            <a:xfrm>
              <a:off x="4762775" y="638773"/>
              <a:ext cx="102360" cy="184108"/>
            </a:xfrm>
            <a:prstGeom prst="rect">
              <a:avLst/>
            </a:prstGeom>
            <a:effectLst/>
          </p:spPr>
        </p:pic>
      </p:gr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59" name="11. Seconda legge della termodinamica: &quot;I processi naturali tendono a ridurre l'energia&quot;…"/>
          <p:cNvSpPr txBox="1"/>
          <p:nvPr/>
        </p:nvSpPr>
        <p:spPr>
          <a:xfrm>
            <a:off x="1059527" y="2030628"/>
            <a:ext cx="5378696" cy="279674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spcBef>
                <a:spcPts val="1400"/>
              </a:spcBef>
              <a:defRPr sz="1800">
                <a:latin typeface="Bodoni SvtyTwo ITC TT-Bold"/>
                <a:ea typeface="Bodoni SvtyTwo ITC TT-Bold"/>
                <a:cs typeface="Bodoni SvtyTwo ITC TT-Bold"/>
                <a:sym typeface="Bodoni SvtyTwo ITC TT-Bold"/>
              </a:defRPr>
            </a:pPr>
            <a:r>
              <a:t>11. Seconda legge della termodinamica: "I processi naturali tendono a ridurre l'energia"</a:t>
            </a:r>
          </a:p>
          <a:p>
            <a:pPr marL="240631" indent="-240631" algn="l" defTabSz="457200">
              <a:buSzPct val="100000"/>
              <a:buChar char="•"/>
              <a:defRPr sz="1800">
                <a:latin typeface="Bodoni SvtyTwo ITC TT-Book"/>
                <a:ea typeface="Bodoni SvtyTwo ITC TT-Book"/>
                <a:cs typeface="Bodoni SvtyTwo ITC TT-Book"/>
                <a:sym typeface="Bodoni SvtyTwo ITC TT-Book"/>
              </a:defRPr>
            </a:pPr>
            <a:r>
              <a:rPr>
                <a:latin typeface="Bodoni SvtyTwo ITC TT-Bold"/>
                <a:ea typeface="Bodoni SvtyTwo ITC TT-Bold"/>
                <a:cs typeface="Bodoni SvtyTwo ITC TT-Bold"/>
                <a:sym typeface="Bodoni SvtyTwo ITC TT-Bold"/>
              </a:rPr>
              <a:t>Origine della concezione spontanea</a:t>
            </a:r>
            <a:r>
              <a:t>: Si associa l'idea di disordine crescente con la perdita di energia.</a:t>
            </a:r>
          </a:p>
          <a:p>
            <a:pPr marL="240631" indent="-240631" algn="l" defTabSz="457200">
              <a:buSzPct val="100000"/>
              <a:buChar char="•"/>
              <a:defRPr sz="1800">
                <a:latin typeface="Bodoni SvtyTwo ITC TT-Book"/>
                <a:ea typeface="Bodoni SvtyTwo ITC TT-Book"/>
                <a:cs typeface="Bodoni SvtyTwo ITC TT-Book"/>
                <a:sym typeface="Bodoni SvtyTwo ITC TT-Book"/>
              </a:defRPr>
            </a:pPr>
            <a:r>
              <a:rPr>
                <a:latin typeface="Bodoni SvtyTwo ITC TT-Bold"/>
                <a:ea typeface="Bodoni SvtyTwo ITC TT-Bold"/>
                <a:cs typeface="Bodoni SvtyTwo ITC TT-Bold"/>
                <a:sym typeface="Bodoni SvtyTwo ITC TT-Bold"/>
              </a:rPr>
              <a:t>Punto di vista scientifico</a:t>
            </a:r>
            <a:r>
              <a:t>: La seconda legge della termodinamica afferma che l'entropia (non l'energia) di un sistema isolato tende ad aumentare. L'energia non diminuisce, ma cambia”qualità”.</a:t>
            </a:r>
          </a:p>
        </p:txBody>
      </p:sp>
      <p:grpSp>
        <p:nvGrpSpPr>
          <p:cNvPr id="2776" name="Disegno"/>
          <p:cNvGrpSpPr/>
          <p:nvPr/>
        </p:nvGrpSpPr>
        <p:grpSpPr>
          <a:xfrm>
            <a:off x="765742" y="468737"/>
            <a:ext cx="5304387" cy="935270"/>
            <a:chOff x="-168819" y="-96958"/>
            <a:chExt cx="5304386" cy="935268"/>
          </a:xfrm>
        </p:grpSpPr>
        <p:pic>
          <p:nvPicPr>
            <p:cNvPr id="2660" name="Linea Forma" descr="Linea Forma"/>
            <p:cNvPicPr>
              <a:picLocks noChangeAspect="0"/>
            </p:cNvPicPr>
            <p:nvPr/>
          </p:nvPicPr>
          <p:blipFill>
            <a:blip r:embed="rId2">
              <a:extLst/>
            </a:blip>
            <a:stretch>
              <a:fillRect/>
            </a:stretch>
          </p:blipFill>
          <p:spPr>
            <a:xfrm>
              <a:off x="-167366" y="-43759"/>
              <a:ext cx="313897" cy="379901"/>
            </a:xfrm>
            <a:prstGeom prst="rect">
              <a:avLst/>
            </a:prstGeom>
            <a:effectLst/>
          </p:spPr>
        </p:pic>
        <p:pic>
          <p:nvPicPr>
            <p:cNvPr id="2662" name="Linea Forma" descr="Linea Forma"/>
            <p:cNvPicPr>
              <a:picLocks noChangeAspect="0"/>
            </p:cNvPicPr>
            <p:nvPr/>
          </p:nvPicPr>
          <p:blipFill>
            <a:blip r:embed="rId3">
              <a:extLst/>
            </a:blip>
            <a:stretch>
              <a:fillRect/>
            </a:stretch>
          </p:blipFill>
          <p:spPr>
            <a:xfrm>
              <a:off x="-30926" y="122126"/>
              <a:ext cx="141600" cy="362363"/>
            </a:xfrm>
            <a:prstGeom prst="rect">
              <a:avLst/>
            </a:prstGeom>
            <a:effectLst/>
          </p:spPr>
        </p:pic>
        <p:pic>
          <p:nvPicPr>
            <p:cNvPr id="2664" name="Linea Forma" descr="Linea Forma"/>
            <p:cNvPicPr>
              <a:picLocks noChangeAspect="0"/>
            </p:cNvPicPr>
            <p:nvPr/>
          </p:nvPicPr>
          <p:blipFill>
            <a:blip r:embed="rId4">
              <a:extLst/>
            </a:blip>
            <a:stretch>
              <a:fillRect/>
            </a:stretch>
          </p:blipFill>
          <p:spPr>
            <a:xfrm>
              <a:off x="120367" y="27298"/>
              <a:ext cx="238570" cy="322474"/>
            </a:xfrm>
            <a:prstGeom prst="rect">
              <a:avLst/>
            </a:prstGeom>
            <a:effectLst/>
          </p:spPr>
        </p:pic>
        <p:pic>
          <p:nvPicPr>
            <p:cNvPr id="2666" name="Linea Forma" descr="Linea Forma"/>
            <p:cNvPicPr>
              <a:picLocks noChangeAspect="0"/>
            </p:cNvPicPr>
            <p:nvPr/>
          </p:nvPicPr>
          <p:blipFill>
            <a:blip r:embed="rId5">
              <a:extLst/>
            </a:blip>
            <a:stretch>
              <a:fillRect/>
            </a:stretch>
          </p:blipFill>
          <p:spPr>
            <a:xfrm>
              <a:off x="338575" y="-881"/>
              <a:ext cx="326895" cy="367063"/>
            </a:xfrm>
            <a:prstGeom prst="rect">
              <a:avLst/>
            </a:prstGeom>
            <a:effectLst/>
          </p:spPr>
        </p:pic>
        <p:pic>
          <p:nvPicPr>
            <p:cNvPr id="2668" name="Linea Forma" descr="Linea Forma"/>
            <p:cNvPicPr>
              <a:picLocks noChangeAspect="0"/>
            </p:cNvPicPr>
            <p:nvPr/>
          </p:nvPicPr>
          <p:blipFill>
            <a:blip r:embed="rId6">
              <a:extLst/>
            </a:blip>
            <a:stretch>
              <a:fillRect/>
            </a:stretch>
          </p:blipFill>
          <p:spPr>
            <a:xfrm>
              <a:off x="417053" y="180984"/>
              <a:ext cx="256047" cy="151409"/>
            </a:xfrm>
            <a:prstGeom prst="rect">
              <a:avLst/>
            </a:prstGeom>
            <a:effectLst/>
          </p:spPr>
        </p:pic>
        <p:pic>
          <p:nvPicPr>
            <p:cNvPr id="2670" name="Linea Forma" descr="Linea Forma"/>
            <p:cNvPicPr>
              <a:picLocks noChangeAspect="0"/>
            </p:cNvPicPr>
            <p:nvPr/>
          </p:nvPicPr>
          <p:blipFill>
            <a:blip r:embed="rId7">
              <a:extLst/>
            </a:blip>
            <a:stretch>
              <a:fillRect/>
            </a:stretch>
          </p:blipFill>
          <p:spPr>
            <a:xfrm>
              <a:off x="636138" y="39157"/>
              <a:ext cx="213537" cy="318357"/>
            </a:xfrm>
            <a:prstGeom prst="rect">
              <a:avLst/>
            </a:prstGeom>
            <a:effectLst/>
          </p:spPr>
        </p:pic>
        <p:pic>
          <p:nvPicPr>
            <p:cNvPr id="2672" name="Linea Forma" descr="Linea Forma"/>
            <p:cNvPicPr>
              <a:picLocks noChangeAspect="0"/>
            </p:cNvPicPr>
            <p:nvPr/>
          </p:nvPicPr>
          <p:blipFill>
            <a:blip r:embed="rId8">
              <a:extLst/>
            </a:blip>
            <a:stretch>
              <a:fillRect/>
            </a:stretch>
          </p:blipFill>
          <p:spPr>
            <a:xfrm>
              <a:off x="817469" y="23113"/>
              <a:ext cx="202242" cy="302737"/>
            </a:xfrm>
            <a:prstGeom prst="rect">
              <a:avLst/>
            </a:prstGeom>
            <a:effectLst/>
          </p:spPr>
        </p:pic>
        <p:pic>
          <p:nvPicPr>
            <p:cNvPr id="2674" name="Linea Forma" descr="Linea Forma"/>
            <p:cNvPicPr>
              <a:picLocks noChangeAspect="0"/>
            </p:cNvPicPr>
            <p:nvPr/>
          </p:nvPicPr>
          <p:blipFill>
            <a:blip r:embed="rId9">
              <a:extLst/>
            </a:blip>
            <a:stretch>
              <a:fillRect/>
            </a:stretch>
          </p:blipFill>
          <p:spPr>
            <a:xfrm>
              <a:off x="1009709" y="24028"/>
              <a:ext cx="111369" cy="305095"/>
            </a:xfrm>
            <a:prstGeom prst="rect">
              <a:avLst/>
            </a:prstGeom>
            <a:effectLst/>
          </p:spPr>
        </p:pic>
        <p:pic>
          <p:nvPicPr>
            <p:cNvPr id="2676" name="Linea Forma" descr="Linea Forma"/>
            <p:cNvPicPr>
              <a:picLocks noChangeAspect="0"/>
            </p:cNvPicPr>
            <p:nvPr/>
          </p:nvPicPr>
          <p:blipFill>
            <a:blip r:embed="rId10">
              <a:extLst/>
            </a:blip>
            <a:stretch>
              <a:fillRect/>
            </a:stretch>
          </p:blipFill>
          <p:spPr>
            <a:xfrm>
              <a:off x="1025258" y="102506"/>
              <a:ext cx="246237" cy="141599"/>
            </a:xfrm>
            <a:prstGeom prst="rect">
              <a:avLst/>
            </a:prstGeom>
            <a:effectLst/>
          </p:spPr>
        </p:pic>
        <p:pic>
          <p:nvPicPr>
            <p:cNvPr id="2678" name="Linea Forma" descr="Linea Forma"/>
            <p:cNvPicPr>
              <a:picLocks noChangeAspect="0"/>
            </p:cNvPicPr>
            <p:nvPr/>
          </p:nvPicPr>
          <p:blipFill>
            <a:blip r:embed="rId11">
              <a:extLst/>
            </a:blip>
            <a:stretch>
              <a:fillRect/>
            </a:stretch>
          </p:blipFill>
          <p:spPr>
            <a:xfrm>
              <a:off x="1159922" y="13918"/>
              <a:ext cx="118113" cy="302126"/>
            </a:xfrm>
            <a:prstGeom prst="rect">
              <a:avLst/>
            </a:prstGeom>
            <a:effectLst/>
          </p:spPr>
        </p:pic>
        <p:pic>
          <p:nvPicPr>
            <p:cNvPr id="2680" name="Linea Forma" descr="Linea Forma"/>
            <p:cNvPicPr>
              <a:picLocks noChangeAspect="0"/>
            </p:cNvPicPr>
            <p:nvPr/>
          </p:nvPicPr>
          <p:blipFill>
            <a:blip r:embed="rId12">
              <a:extLst/>
            </a:blip>
            <a:stretch>
              <a:fillRect/>
            </a:stretch>
          </p:blipFill>
          <p:spPr>
            <a:xfrm>
              <a:off x="1277042" y="-5401"/>
              <a:ext cx="308365" cy="99090"/>
            </a:xfrm>
            <a:prstGeom prst="rect">
              <a:avLst/>
            </a:prstGeom>
            <a:effectLst/>
          </p:spPr>
        </p:pic>
        <p:pic>
          <p:nvPicPr>
            <p:cNvPr id="2682" name="Linea Forma" descr="Linea Forma"/>
            <p:cNvPicPr>
              <a:picLocks noChangeAspect="0"/>
            </p:cNvPicPr>
            <p:nvPr/>
          </p:nvPicPr>
          <p:blipFill>
            <a:blip r:embed="rId13">
              <a:extLst/>
            </a:blip>
            <a:stretch>
              <a:fillRect/>
            </a:stretch>
          </p:blipFill>
          <p:spPr>
            <a:xfrm>
              <a:off x="1313013" y="40378"/>
              <a:ext cx="282204" cy="320582"/>
            </a:xfrm>
            <a:prstGeom prst="rect">
              <a:avLst/>
            </a:prstGeom>
            <a:effectLst/>
          </p:spPr>
        </p:pic>
        <p:pic>
          <p:nvPicPr>
            <p:cNvPr id="2684" name="Linea Linea" descr="Linea Linea"/>
            <p:cNvPicPr>
              <a:picLocks noChangeAspect="0"/>
            </p:cNvPicPr>
            <p:nvPr/>
          </p:nvPicPr>
          <p:blipFill>
            <a:blip r:embed="rId14">
              <a:extLst/>
            </a:blip>
            <a:stretch>
              <a:fillRect/>
            </a:stretch>
          </p:blipFill>
          <p:spPr>
            <a:xfrm>
              <a:off x="1283582" y="154825"/>
              <a:ext cx="197188" cy="108900"/>
            </a:xfrm>
            <a:prstGeom prst="rect">
              <a:avLst/>
            </a:prstGeom>
            <a:effectLst/>
          </p:spPr>
        </p:pic>
        <p:pic>
          <p:nvPicPr>
            <p:cNvPr id="2686" name="Linea Forma" descr="Linea Forma"/>
            <p:cNvPicPr>
              <a:picLocks noChangeAspect="0"/>
            </p:cNvPicPr>
            <p:nvPr/>
          </p:nvPicPr>
          <p:blipFill>
            <a:blip r:embed="rId15">
              <a:extLst/>
            </a:blip>
            <a:stretch>
              <a:fillRect/>
            </a:stretch>
          </p:blipFill>
          <p:spPr>
            <a:xfrm>
              <a:off x="1944105" y="-60990"/>
              <a:ext cx="278936" cy="102360"/>
            </a:xfrm>
            <a:prstGeom prst="rect">
              <a:avLst/>
            </a:prstGeom>
            <a:effectLst/>
          </p:spPr>
        </p:pic>
        <p:pic>
          <p:nvPicPr>
            <p:cNvPr id="2688" name="Linea Forma" descr="Linea Forma"/>
            <p:cNvPicPr>
              <a:picLocks noChangeAspect="0"/>
            </p:cNvPicPr>
            <p:nvPr/>
          </p:nvPicPr>
          <p:blipFill>
            <a:blip r:embed="rId16">
              <a:extLst/>
            </a:blip>
            <a:stretch>
              <a:fillRect/>
            </a:stretch>
          </p:blipFill>
          <p:spPr>
            <a:xfrm>
              <a:off x="1918812" y="27298"/>
              <a:ext cx="271530" cy="261768"/>
            </a:xfrm>
            <a:prstGeom prst="rect">
              <a:avLst/>
            </a:prstGeom>
            <a:effectLst/>
          </p:spPr>
        </p:pic>
        <p:pic>
          <p:nvPicPr>
            <p:cNvPr id="2690" name="Linea Forma" descr="Linea Forma"/>
            <p:cNvPicPr>
              <a:picLocks noChangeAspect="0"/>
            </p:cNvPicPr>
            <p:nvPr/>
          </p:nvPicPr>
          <p:blipFill>
            <a:blip r:embed="rId17">
              <a:extLst/>
            </a:blip>
            <a:stretch>
              <a:fillRect/>
            </a:stretch>
          </p:blipFill>
          <p:spPr>
            <a:xfrm>
              <a:off x="1892986" y="59997"/>
              <a:ext cx="349675" cy="157949"/>
            </a:xfrm>
            <a:prstGeom prst="rect">
              <a:avLst/>
            </a:prstGeom>
            <a:effectLst/>
          </p:spPr>
        </p:pic>
        <p:pic>
          <p:nvPicPr>
            <p:cNvPr id="2692" name="Linea Forma" descr="Linea Forma"/>
            <p:cNvPicPr>
              <a:picLocks noChangeAspect="0"/>
            </p:cNvPicPr>
            <p:nvPr/>
          </p:nvPicPr>
          <p:blipFill>
            <a:blip r:embed="rId18">
              <a:extLst/>
            </a:blip>
            <a:stretch>
              <a:fillRect/>
            </a:stretch>
          </p:blipFill>
          <p:spPr>
            <a:xfrm>
              <a:off x="2208968" y="-50254"/>
              <a:ext cx="249507" cy="380413"/>
            </a:xfrm>
            <a:prstGeom prst="rect">
              <a:avLst/>
            </a:prstGeom>
            <a:effectLst/>
          </p:spPr>
        </p:pic>
        <p:pic>
          <p:nvPicPr>
            <p:cNvPr id="2694" name="Linea Forma" descr="Linea Forma"/>
            <p:cNvPicPr>
              <a:picLocks noChangeAspect="0"/>
            </p:cNvPicPr>
            <p:nvPr/>
          </p:nvPicPr>
          <p:blipFill>
            <a:blip r:embed="rId19">
              <a:extLst/>
            </a:blip>
            <a:stretch>
              <a:fillRect/>
            </a:stretch>
          </p:blipFill>
          <p:spPr>
            <a:xfrm>
              <a:off x="2457482" y="-28291"/>
              <a:ext cx="311635" cy="108900"/>
            </a:xfrm>
            <a:prstGeom prst="rect">
              <a:avLst/>
            </a:prstGeom>
            <a:effectLst/>
          </p:spPr>
        </p:pic>
        <p:pic>
          <p:nvPicPr>
            <p:cNvPr id="2696" name="Linea Forma" descr="Linea Forma"/>
            <p:cNvPicPr>
              <a:picLocks noChangeAspect="0"/>
            </p:cNvPicPr>
            <p:nvPr/>
          </p:nvPicPr>
          <p:blipFill>
            <a:blip r:embed="rId20">
              <a:extLst/>
            </a:blip>
            <a:stretch>
              <a:fillRect/>
            </a:stretch>
          </p:blipFill>
          <p:spPr>
            <a:xfrm>
              <a:off x="2492225" y="24028"/>
              <a:ext cx="263813" cy="316373"/>
            </a:xfrm>
            <a:prstGeom prst="rect">
              <a:avLst/>
            </a:prstGeom>
            <a:effectLst/>
          </p:spPr>
        </p:pic>
        <p:pic>
          <p:nvPicPr>
            <p:cNvPr id="2698" name="Linea Forma" descr="Linea Forma"/>
            <p:cNvPicPr>
              <a:picLocks noChangeAspect="0"/>
            </p:cNvPicPr>
            <p:nvPr/>
          </p:nvPicPr>
          <p:blipFill>
            <a:blip r:embed="rId21">
              <a:extLst/>
            </a:blip>
            <a:stretch>
              <a:fillRect/>
            </a:stretch>
          </p:blipFill>
          <p:spPr>
            <a:xfrm>
              <a:off x="2418243" y="92696"/>
              <a:ext cx="337795" cy="144870"/>
            </a:xfrm>
            <a:prstGeom prst="rect">
              <a:avLst/>
            </a:prstGeom>
            <a:effectLst/>
          </p:spPr>
        </p:pic>
        <p:pic>
          <p:nvPicPr>
            <p:cNvPr id="2700" name="Linea Forma" descr="Linea Forma"/>
            <p:cNvPicPr>
              <a:picLocks noChangeAspect="0"/>
            </p:cNvPicPr>
            <p:nvPr/>
          </p:nvPicPr>
          <p:blipFill>
            <a:blip r:embed="rId22">
              <a:extLst/>
            </a:blip>
            <a:stretch>
              <a:fillRect/>
            </a:stretch>
          </p:blipFill>
          <p:spPr>
            <a:xfrm>
              <a:off x="2756176" y="-31289"/>
              <a:ext cx="297424" cy="334393"/>
            </a:xfrm>
            <a:prstGeom prst="rect">
              <a:avLst/>
            </a:prstGeom>
            <a:effectLst/>
          </p:spPr>
        </p:pic>
        <p:pic>
          <p:nvPicPr>
            <p:cNvPr id="2702" name="Linea Forma" descr="Linea Forma"/>
            <p:cNvPicPr>
              <a:picLocks noChangeAspect="0"/>
            </p:cNvPicPr>
            <p:nvPr/>
          </p:nvPicPr>
          <p:blipFill>
            <a:blip r:embed="rId23">
              <a:extLst/>
            </a:blip>
            <a:stretch>
              <a:fillRect/>
            </a:stretch>
          </p:blipFill>
          <p:spPr>
            <a:xfrm>
              <a:off x="3029718" y="-2131"/>
              <a:ext cx="138329" cy="352554"/>
            </a:xfrm>
            <a:prstGeom prst="rect">
              <a:avLst/>
            </a:prstGeom>
            <a:effectLst/>
          </p:spPr>
        </p:pic>
        <p:pic>
          <p:nvPicPr>
            <p:cNvPr id="2704" name="Linea Forma" descr="Linea Forma"/>
            <p:cNvPicPr>
              <a:picLocks noChangeAspect="0"/>
            </p:cNvPicPr>
            <p:nvPr/>
          </p:nvPicPr>
          <p:blipFill>
            <a:blip r:embed="rId24">
              <a:extLst/>
            </a:blip>
            <a:stretch>
              <a:fillRect/>
            </a:stretch>
          </p:blipFill>
          <p:spPr>
            <a:xfrm>
              <a:off x="3044809" y="-13031"/>
              <a:ext cx="263033" cy="207069"/>
            </a:xfrm>
            <a:prstGeom prst="rect">
              <a:avLst/>
            </a:prstGeom>
            <a:effectLst/>
          </p:spPr>
        </p:pic>
        <p:pic>
          <p:nvPicPr>
            <p:cNvPr id="2706" name="Linea Forma" descr="Linea Forma"/>
            <p:cNvPicPr>
              <a:picLocks noChangeAspect="0"/>
            </p:cNvPicPr>
            <p:nvPr/>
          </p:nvPicPr>
          <p:blipFill>
            <a:blip r:embed="rId25">
              <a:extLst/>
            </a:blip>
            <a:stretch>
              <a:fillRect/>
            </a:stretch>
          </p:blipFill>
          <p:spPr>
            <a:xfrm>
              <a:off x="3332488" y="-21751"/>
              <a:ext cx="120042" cy="329526"/>
            </a:xfrm>
            <a:prstGeom prst="rect">
              <a:avLst/>
            </a:prstGeom>
            <a:effectLst/>
          </p:spPr>
        </p:pic>
        <p:pic>
          <p:nvPicPr>
            <p:cNvPr id="2708" name="Linea Linea" descr="Linea Linea"/>
            <p:cNvPicPr>
              <a:picLocks noChangeAspect="0"/>
            </p:cNvPicPr>
            <p:nvPr/>
          </p:nvPicPr>
          <p:blipFill>
            <a:blip r:embed="rId26">
              <a:extLst/>
            </a:blip>
            <a:stretch>
              <a:fillRect/>
            </a:stretch>
          </p:blipFill>
          <p:spPr>
            <a:xfrm>
              <a:off x="3302260" y="-96959"/>
              <a:ext cx="152401" cy="76201"/>
            </a:xfrm>
            <a:prstGeom prst="rect">
              <a:avLst/>
            </a:prstGeom>
            <a:effectLst/>
          </p:spPr>
        </p:pic>
        <p:pic>
          <p:nvPicPr>
            <p:cNvPr id="2710" name="Linea Forma" descr="Linea Forma"/>
            <p:cNvPicPr>
              <a:picLocks noChangeAspect="0"/>
            </p:cNvPicPr>
            <p:nvPr/>
          </p:nvPicPr>
          <p:blipFill>
            <a:blip r:embed="rId27">
              <a:extLst/>
            </a:blip>
            <a:stretch>
              <a:fillRect/>
            </a:stretch>
          </p:blipFill>
          <p:spPr>
            <a:xfrm>
              <a:off x="3477128" y="-12564"/>
              <a:ext cx="263066" cy="309909"/>
            </a:xfrm>
            <a:prstGeom prst="rect">
              <a:avLst/>
            </a:prstGeom>
            <a:effectLst/>
          </p:spPr>
        </p:pic>
        <p:pic>
          <p:nvPicPr>
            <p:cNvPr id="2712" name="Linea Forma" descr="Linea Forma"/>
            <p:cNvPicPr>
              <a:picLocks noChangeAspect="0"/>
            </p:cNvPicPr>
            <p:nvPr/>
          </p:nvPicPr>
          <p:blipFill>
            <a:blip r:embed="rId28">
              <a:extLst/>
            </a:blip>
            <a:stretch>
              <a:fillRect/>
            </a:stretch>
          </p:blipFill>
          <p:spPr>
            <a:xfrm>
              <a:off x="3921588" y="-57720"/>
              <a:ext cx="345152" cy="379213"/>
            </a:xfrm>
            <a:prstGeom prst="rect">
              <a:avLst/>
            </a:prstGeom>
            <a:effectLst/>
          </p:spPr>
        </p:pic>
        <p:pic>
          <p:nvPicPr>
            <p:cNvPr id="2714" name="Linea Linea" descr="Linea Linea"/>
            <p:cNvPicPr>
              <a:picLocks noChangeAspect="0"/>
            </p:cNvPicPr>
            <p:nvPr/>
          </p:nvPicPr>
          <p:blipFill>
            <a:blip r:embed="rId26">
              <a:extLst/>
            </a:blip>
            <a:stretch>
              <a:fillRect/>
            </a:stretch>
          </p:blipFill>
          <p:spPr>
            <a:xfrm>
              <a:off x="4142629" y="10948"/>
              <a:ext cx="152401" cy="76201"/>
            </a:xfrm>
            <a:prstGeom prst="rect">
              <a:avLst/>
            </a:prstGeom>
            <a:effectLst/>
          </p:spPr>
        </p:pic>
        <p:pic>
          <p:nvPicPr>
            <p:cNvPr id="2716" name="Linea Forma" descr="Linea Forma"/>
            <p:cNvPicPr>
              <a:picLocks noChangeAspect="0"/>
            </p:cNvPicPr>
            <p:nvPr/>
          </p:nvPicPr>
          <p:blipFill>
            <a:blip r:embed="rId29">
              <a:extLst/>
            </a:blip>
            <a:stretch>
              <a:fillRect/>
            </a:stretch>
          </p:blipFill>
          <p:spPr>
            <a:xfrm>
              <a:off x="-168820" y="495885"/>
              <a:ext cx="502386" cy="335254"/>
            </a:xfrm>
            <a:prstGeom prst="rect">
              <a:avLst/>
            </a:prstGeom>
            <a:effectLst/>
          </p:spPr>
        </p:pic>
        <p:pic>
          <p:nvPicPr>
            <p:cNvPr id="2718" name="Linea Forma" descr="Linea Forma"/>
            <p:cNvPicPr>
              <a:picLocks noChangeAspect="0"/>
            </p:cNvPicPr>
            <p:nvPr/>
          </p:nvPicPr>
          <p:blipFill>
            <a:blip r:embed="rId30">
              <a:extLst/>
            </a:blip>
            <a:stretch>
              <a:fillRect/>
            </a:stretch>
          </p:blipFill>
          <p:spPr>
            <a:xfrm>
              <a:off x="319092" y="478547"/>
              <a:ext cx="294680" cy="351118"/>
            </a:xfrm>
            <a:prstGeom prst="rect">
              <a:avLst/>
            </a:prstGeom>
            <a:effectLst/>
          </p:spPr>
        </p:pic>
        <p:pic>
          <p:nvPicPr>
            <p:cNvPr id="2720" name="Linea Forma" descr="Linea Forma"/>
            <p:cNvPicPr>
              <a:picLocks noChangeAspect="0"/>
            </p:cNvPicPr>
            <p:nvPr/>
          </p:nvPicPr>
          <p:blipFill>
            <a:blip r:embed="rId31">
              <a:extLst/>
            </a:blip>
            <a:stretch>
              <a:fillRect/>
            </a:stretch>
          </p:blipFill>
          <p:spPr>
            <a:xfrm>
              <a:off x="639895" y="507352"/>
              <a:ext cx="271909" cy="290214"/>
            </a:xfrm>
            <a:prstGeom prst="rect">
              <a:avLst/>
            </a:prstGeom>
            <a:effectLst/>
          </p:spPr>
        </p:pic>
        <p:pic>
          <p:nvPicPr>
            <p:cNvPr id="2722" name="Linea Forma" descr="Linea Forma"/>
            <p:cNvPicPr>
              <a:picLocks noChangeAspect="0"/>
            </p:cNvPicPr>
            <p:nvPr/>
          </p:nvPicPr>
          <p:blipFill>
            <a:blip r:embed="rId32">
              <a:extLst/>
            </a:blip>
            <a:stretch>
              <a:fillRect/>
            </a:stretch>
          </p:blipFill>
          <p:spPr>
            <a:xfrm>
              <a:off x="927649" y="492716"/>
              <a:ext cx="229399" cy="102167"/>
            </a:xfrm>
            <a:prstGeom prst="rect">
              <a:avLst/>
            </a:prstGeom>
            <a:effectLst/>
          </p:spPr>
        </p:pic>
        <p:pic>
          <p:nvPicPr>
            <p:cNvPr id="2724" name="Linea Forma" descr="Linea Forma"/>
            <p:cNvPicPr>
              <a:picLocks noChangeAspect="0"/>
            </p:cNvPicPr>
            <p:nvPr/>
          </p:nvPicPr>
          <p:blipFill>
            <a:blip r:embed="rId33">
              <a:extLst/>
            </a:blip>
            <a:stretch>
              <a:fillRect/>
            </a:stretch>
          </p:blipFill>
          <p:spPr>
            <a:xfrm>
              <a:off x="878521" y="560639"/>
              <a:ext cx="258907" cy="277672"/>
            </a:xfrm>
            <a:prstGeom prst="rect">
              <a:avLst/>
            </a:prstGeom>
            <a:effectLst/>
          </p:spPr>
        </p:pic>
        <p:pic>
          <p:nvPicPr>
            <p:cNvPr id="2726" name="Linea Forma" descr="Linea Forma"/>
            <p:cNvPicPr>
              <a:picLocks noChangeAspect="0"/>
            </p:cNvPicPr>
            <p:nvPr/>
          </p:nvPicPr>
          <p:blipFill>
            <a:blip r:embed="rId34">
              <a:extLst/>
            </a:blip>
            <a:stretch>
              <a:fillRect/>
            </a:stretch>
          </p:blipFill>
          <p:spPr>
            <a:xfrm>
              <a:off x="894461" y="619153"/>
              <a:ext cx="275666" cy="148139"/>
            </a:xfrm>
            <a:prstGeom prst="rect">
              <a:avLst/>
            </a:prstGeom>
            <a:effectLst/>
          </p:spPr>
        </p:pic>
        <p:pic>
          <p:nvPicPr>
            <p:cNvPr id="2728" name="Linea Forma" descr="Linea Forma"/>
            <p:cNvPicPr>
              <a:picLocks noChangeAspect="0"/>
            </p:cNvPicPr>
            <p:nvPr/>
          </p:nvPicPr>
          <p:blipFill>
            <a:blip r:embed="rId35">
              <a:extLst/>
            </a:blip>
            <a:stretch>
              <a:fillRect/>
            </a:stretch>
          </p:blipFill>
          <p:spPr>
            <a:xfrm>
              <a:off x="1182214" y="502750"/>
              <a:ext cx="301825" cy="320747"/>
            </a:xfrm>
            <a:prstGeom prst="rect">
              <a:avLst/>
            </a:prstGeom>
            <a:effectLst/>
          </p:spPr>
        </p:pic>
        <p:pic>
          <p:nvPicPr>
            <p:cNvPr id="2730" name="Linea Forma" descr="Linea Forma"/>
            <p:cNvPicPr>
              <a:picLocks noChangeAspect="0"/>
            </p:cNvPicPr>
            <p:nvPr/>
          </p:nvPicPr>
          <p:blipFill>
            <a:blip r:embed="rId36">
              <a:extLst/>
            </a:blip>
            <a:stretch>
              <a:fillRect/>
            </a:stretch>
          </p:blipFill>
          <p:spPr>
            <a:xfrm>
              <a:off x="1210265" y="556329"/>
              <a:ext cx="345713" cy="243663"/>
            </a:xfrm>
            <a:prstGeom prst="rect">
              <a:avLst/>
            </a:prstGeom>
            <a:effectLst/>
          </p:spPr>
        </p:pic>
        <p:pic>
          <p:nvPicPr>
            <p:cNvPr id="2732" name="Linea Linea" descr="Linea Linea"/>
            <p:cNvPicPr>
              <a:picLocks noChangeAspect="0"/>
            </p:cNvPicPr>
            <p:nvPr/>
          </p:nvPicPr>
          <p:blipFill>
            <a:blip r:embed="rId26">
              <a:extLst/>
            </a:blip>
            <a:stretch>
              <a:fillRect/>
            </a:stretch>
          </p:blipFill>
          <p:spPr>
            <a:xfrm>
              <a:off x="1448217" y="472007"/>
              <a:ext cx="152401" cy="76201"/>
            </a:xfrm>
            <a:prstGeom prst="rect">
              <a:avLst/>
            </a:prstGeom>
            <a:effectLst/>
          </p:spPr>
        </p:pic>
        <p:pic>
          <p:nvPicPr>
            <p:cNvPr id="2734" name="Linea Forma" descr="Linea Forma"/>
            <p:cNvPicPr>
              <a:picLocks noChangeAspect="0"/>
            </p:cNvPicPr>
            <p:nvPr/>
          </p:nvPicPr>
          <p:blipFill>
            <a:blip r:embed="rId37">
              <a:extLst/>
            </a:blip>
            <a:stretch>
              <a:fillRect/>
            </a:stretch>
          </p:blipFill>
          <p:spPr>
            <a:xfrm>
              <a:off x="1584276" y="517503"/>
              <a:ext cx="268570" cy="293828"/>
            </a:xfrm>
            <a:prstGeom prst="rect">
              <a:avLst/>
            </a:prstGeom>
            <a:effectLst/>
          </p:spPr>
        </p:pic>
        <p:pic>
          <p:nvPicPr>
            <p:cNvPr id="2736" name="Linea Forma" descr="Linea Forma"/>
            <p:cNvPicPr>
              <a:picLocks noChangeAspect="0"/>
            </p:cNvPicPr>
            <p:nvPr/>
          </p:nvPicPr>
          <p:blipFill>
            <a:blip r:embed="rId38">
              <a:extLst/>
            </a:blip>
            <a:stretch>
              <a:fillRect/>
            </a:stretch>
          </p:blipFill>
          <p:spPr>
            <a:xfrm>
              <a:off x="1847504" y="488356"/>
              <a:ext cx="294542" cy="303016"/>
            </a:xfrm>
            <a:prstGeom prst="rect">
              <a:avLst/>
            </a:prstGeom>
            <a:effectLst/>
          </p:spPr>
        </p:pic>
        <p:pic>
          <p:nvPicPr>
            <p:cNvPr id="2738" name="Linea Forma" descr="Linea Forma"/>
            <p:cNvPicPr>
              <a:picLocks noChangeAspect="0"/>
            </p:cNvPicPr>
            <p:nvPr/>
          </p:nvPicPr>
          <p:blipFill>
            <a:blip r:embed="rId39">
              <a:extLst/>
            </a:blip>
            <a:stretch>
              <a:fillRect/>
            </a:stretch>
          </p:blipFill>
          <p:spPr>
            <a:xfrm>
              <a:off x="2166460" y="481817"/>
              <a:ext cx="259316" cy="92550"/>
            </a:xfrm>
            <a:prstGeom prst="rect">
              <a:avLst/>
            </a:prstGeom>
            <a:effectLst/>
          </p:spPr>
        </p:pic>
        <p:pic>
          <p:nvPicPr>
            <p:cNvPr id="2740" name="Linea Forma" descr="Linea Forma"/>
            <p:cNvPicPr>
              <a:picLocks noChangeAspect="0"/>
            </p:cNvPicPr>
            <p:nvPr/>
          </p:nvPicPr>
          <p:blipFill>
            <a:blip r:embed="rId40">
              <a:extLst/>
            </a:blip>
            <a:stretch>
              <a:fillRect/>
            </a:stretch>
          </p:blipFill>
          <p:spPr>
            <a:xfrm>
              <a:off x="2081929" y="560295"/>
              <a:ext cx="320958" cy="230023"/>
            </a:xfrm>
            <a:prstGeom prst="rect">
              <a:avLst/>
            </a:prstGeom>
            <a:effectLst/>
          </p:spPr>
        </p:pic>
        <p:pic>
          <p:nvPicPr>
            <p:cNvPr id="2742" name="Linea Forma" descr="Linea Forma"/>
            <p:cNvPicPr>
              <a:picLocks noChangeAspect="0"/>
            </p:cNvPicPr>
            <p:nvPr/>
          </p:nvPicPr>
          <p:blipFill>
            <a:blip r:embed="rId41">
              <a:extLst/>
            </a:blip>
            <a:stretch>
              <a:fillRect/>
            </a:stretch>
          </p:blipFill>
          <p:spPr>
            <a:xfrm>
              <a:off x="2080545" y="583184"/>
              <a:ext cx="263483" cy="105630"/>
            </a:xfrm>
            <a:prstGeom prst="rect">
              <a:avLst/>
            </a:prstGeom>
            <a:effectLst/>
          </p:spPr>
        </p:pic>
        <p:pic>
          <p:nvPicPr>
            <p:cNvPr id="2744" name="Linea Forma" descr="Linea Forma"/>
            <p:cNvPicPr>
              <a:picLocks noChangeAspect="0"/>
            </p:cNvPicPr>
            <p:nvPr/>
          </p:nvPicPr>
          <p:blipFill>
            <a:blip r:embed="rId42">
              <a:extLst/>
            </a:blip>
            <a:stretch>
              <a:fillRect/>
            </a:stretch>
          </p:blipFill>
          <p:spPr>
            <a:xfrm>
              <a:off x="2103072" y="493615"/>
              <a:ext cx="136319" cy="97102"/>
            </a:xfrm>
            <a:prstGeom prst="rect">
              <a:avLst/>
            </a:prstGeom>
            <a:effectLst/>
          </p:spPr>
        </p:pic>
        <p:pic>
          <p:nvPicPr>
            <p:cNvPr id="2746" name="Linea Forma" descr="Linea Forma"/>
            <p:cNvPicPr>
              <a:picLocks noChangeAspect="0"/>
            </p:cNvPicPr>
            <p:nvPr/>
          </p:nvPicPr>
          <p:blipFill>
            <a:blip r:embed="rId43">
              <a:extLst/>
            </a:blip>
            <a:stretch>
              <a:fillRect/>
            </a:stretch>
          </p:blipFill>
          <p:spPr>
            <a:xfrm>
              <a:off x="2674274" y="453644"/>
              <a:ext cx="357943" cy="318919"/>
            </a:xfrm>
            <a:prstGeom prst="rect">
              <a:avLst/>
            </a:prstGeom>
            <a:effectLst/>
          </p:spPr>
        </p:pic>
        <p:pic>
          <p:nvPicPr>
            <p:cNvPr id="2748" name="Linea Forma" descr="Linea Forma"/>
            <p:cNvPicPr>
              <a:picLocks noChangeAspect="0"/>
            </p:cNvPicPr>
            <p:nvPr/>
          </p:nvPicPr>
          <p:blipFill>
            <a:blip r:embed="rId44">
              <a:extLst/>
            </a:blip>
            <a:stretch>
              <a:fillRect/>
            </a:stretch>
          </p:blipFill>
          <p:spPr>
            <a:xfrm>
              <a:off x="2987678" y="443454"/>
              <a:ext cx="105161" cy="347310"/>
            </a:xfrm>
            <a:prstGeom prst="rect">
              <a:avLst/>
            </a:prstGeom>
            <a:effectLst/>
          </p:spPr>
        </p:pic>
        <p:pic>
          <p:nvPicPr>
            <p:cNvPr id="2750" name="Linea Forma" descr="Linea Forma"/>
            <p:cNvPicPr>
              <a:picLocks noChangeAspect="0"/>
            </p:cNvPicPr>
            <p:nvPr/>
          </p:nvPicPr>
          <p:blipFill>
            <a:blip r:embed="rId45">
              <a:extLst/>
            </a:blip>
            <a:stretch>
              <a:fillRect/>
            </a:stretch>
          </p:blipFill>
          <p:spPr>
            <a:xfrm>
              <a:off x="2963154" y="449928"/>
              <a:ext cx="257529" cy="203847"/>
            </a:xfrm>
            <a:prstGeom prst="rect">
              <a:avLst/>
            </a:prstGeom>
            <a:effectLst/>
          </p:spPr>
        </p:pic>
        <p:pic>
          <p:nvPicPr>
            <p:cNvPr id="2752" name="Linea Forma" descr="Linea Forma"/>
            <p:cNvPicPr>
              <a:picLocks noChangeAspect="0"/>
            </p:cNvPicPr>
            <p:nvPr/>
          </p:nvPicPr>
          <p:blipFill>
            <a:blip r:embed="rId46">
              <a:extLst/>
            </a:blip>
            <a:stretch>
              <a:fillRect/>
            </a:stretch>
          </p:blipFill>
          <p:spPr>
            <a:xfrm>
              <a:off x="3167082" y="495244"/>
              <a:ext cx="313780" cy="286048"/>
            </a:xfrm>
            <a:prstGeom prst="rect">
              <a:avLst/>
            </a:prstGeom>
            <a:effectLst/>
          </p:spPr>
        </p:pic>
        <p:pic>
          <p:nvPicPr>
            <p:cNvPr id="2754" name="Linea Forma" descr="Linea Forma"/>
            <p:cNvPicPr>
              <a:picLocks noChangeAspect="0"/>
            </p:cNvPicPr>
            <p:nvPr/>
          </p:nvPicPr>
          <p:blipFill>
            <a:blip r:embed="rId47">
              <a:extLst/>
            </a:blip>
            <a:stretch>
              <a:fillRect/>
            </a:stretch>
          </p:blipFill>
          <p:spPr>
            <a:xfrm>
              <a:off x="3534376" y="465467"/>
              <a:ext cx="503470" cy="315035"/>
            </a:xfrm>
            <a:prstGeom prst="rect">
              <a:avLst/>
            </a:prstGeom>
            <a:effectLst/>
          </p:spPr>
        </p:pic>
        <p:pic>
          <p:nvPicPr>
            <p:cNvPr id="2756" name="Linea Forma" descr="Linea Forma"/>
            <p:cNvPicPr>
              <a:picLocks noChangeAspect="0"/>
            </p:cNvPicPr>
            <p:nvPr/>
          </p:nvPicPr>
          <p:blipFill>
            <a:blip r:embed="rId48">
              <a:extLst/>
            </a:blip>
            <a:stretch>
              <a:fillRect/>
            </a:stretch>
          </p:blipFill>
          <p:spPr>
            <a:xfrm>
              <a:off x="3806277" y="514516"/>
              <a:ext cx="113851" cy="249506"/>
            </a:xfrm>
            <a:prstGeom prst="rect">
              <a:avLst/>
            </a:prstGeom>
            <a:effectLst/>
          </p:spPr>
        </p:pic>
        <p:pic>
          <p:nvPicPr>
            <p:cNvPr id="2758" name="Linea Forma" descr="Linea Forma"/>
            <p:cNvPicPr>
              <a:picLocks noChangeAspect="0"/>
            </p:cNvPicPr>
            <p:nvPr/>
          </p:nvPicPr>
          <p:blipFill>
            <a:blip r:embed="rId49">
              <a:extLst/>
            </a:blip>
            <a:stretch>
              <a:fillRect/>
            </a:stretch>
          </p:blipFill>
          <p:spPr>
            <a:xfrm>
              <a:off x="3945295" y="440398"/>
              <a:ext cx="341065" cy="336704"/>
            </a:xfrm>
            <a:prstGeom prst="rect">
              <a:avLst/>
            </a:prstGeom>
            <a:effectLst/>
          </p:spPr>
        </p:pic>
        <p:pic>
          <p:nvPicPr>
            <p:cNvPr id="2760" name="Linea Forma" descr="Linea Forma"/>
            <p:cNvPicPr>
              <a:picLocks noChangeAspect="0"/>
            </p:cNvPicPr>
            <p:nvPr/>
          </p:nvPicPr>
          <p:blipFill>
            <a:blip r:embed="rId50">
              <a:extLst/>
            </a:blip>
            <a:stretch>
              <a:fillRect/>
            </a:stretch>
          </p:blipFill>
          <p:spPr>
            <a:xfrm>
              <a:off x="4013963" y="583184"/>
              <a:ext cx="285476" cy="118710"/>
            </a:xfrm>
            <a:prstGeom prst="rect">
              <a:avLst/>
            </a:prstGeom>
            <a:effectLst/>
          </p:spPr>
        </p:pic>
        <p:pic>
          <p:nvPicPr>
            <p:cNvPr id="2762" name="Linea Forma" descr="Linea Forma"/>
            <p:cNvPicPr>
              <a:picLocks noChangeAspect="0"/>
            </p:cNvPicPr>
            <p:nvPr/>
          </p:nvPicPr>
          <p:blipFill>
            <a:blip r:embed="rId51">
              <a:extLst/>
            </a:blip>
            <a:stretch>
              <a:fillRect/>
            </a:stretch>
          </p:blipFill>
          <p:spPr>
            <a:xfrm>
              <a:off x="4254396" y="458687"/>
              <a:ext cx="297717" cy="310973"/>
            </a:xfrm>
            <a:prstGeom prst="rect">
              <a:avLst/>
            </a:prstGeom>
            <a:effectLst/>
          </p:spPr>
        </p:pic>
        <p:pic>
          <p:nvPicPr>
            <p:cNvPr id="2764" name="Linea Forma" descr="Linea Forma"/>
            <p:cNvPicPr>
              <a:picLocks noChangeAspect="0"/>
            </p:cNvPicPr>
            <p:nvPr/>
          </p:nvPicPr>
          <p:blipFill>
            <a:blip r:embed="rId52">
              <a:extLst/>
            </a:blip>
            <a:stretch>
              <a:fillRect/>
            </a:stretch>
          </p:blipFill>
          <p:spPr>
            <a:xfrm>
              <a:off x="4576390" y="455657"/>
              <a:ext cx="259316" cy="102361"/>
            </a:xfrm>
            <a:prstGeom prst="rect">
              <a:avLst/>
            </a:prstGeom>
            <a:effectLst/>
          </p:spPr>
        </p:pic>
        <p:pic>
          <p:nvPicPr>
            <p:cNvPr id="2766" name="Linea Forma" descr="Linea Forma"/>
            <p:cNvPicPr>
              <a:picLocks noChangeAspect="0"/>
            </p:cNvPicPr>
            <p:nvPr/>
          </p:nvPicPr>
          <p:blipFill>
            <a:blip r:embed="rId53">
              <a:extLst/>
            </a:blip>
            <a:stretch>
              <a:fillRect/>
            </a:stretch>
          </p:blipFill>
          <p:spPr>
            <a:xfrm>
              <a:off x="4540959" y="494896"/>
              <a:ext cx="235888" cy="251274"/>
            </a:xfrm>
            <a:prstGeom prst="rect">
              <a:avLst/>
            </a:prstGeom>
            <a:effectLst/>
          </p:spPr>
        </p:pic>
        <p:pic>
          <p:nvPicPr>
            <p:cNvPr id="2768" name="Linea Forma" descr="Linea Forma"/>
            <p:cNvPicPr>
              <a:picLocks noChangeAspect="0"/>
            </p:cNvPicPr>
            <p:nvPr/>
          </p:nvPicPr>
          <p:blipFill>
            <a:blip r:embed="rId54">
              <a:extLst/>
            </a:blip>
            <a:stretch>
              <a:fillRect/>
            </a:stretch>
          </p:blipFill>
          <p:spPr>
            <a:xfrm>
              <a:off x="4510991" y="537405"/>
              <a:ext cx="256047" cy="115440"/>
            </a:xfrm>
            <a:prstGeom prst="rect">
              <a:avLst/>
            </a:prstGeom>
            <a:effectLst/>
          </p:spPr>
        </p:pic>
        <p:pic>
          <p:nvPicPr>
            <p:cNvPr id="2770" name="Linea Forma" descr="Linea Forma"/>
            <p:cNvPicPr>
              <a:picLocks noChangeAspect="0"/>
            </p:cNvPicPr>
            <p:nvPr/>
          </p:nvPicPr>
          <p:blipFill>
            <a:blip r:embed="rId55">
              <a:extLst/>
            </a:blip>
            <a:stretch>
              <a:fillRect/>
            </a:stretch>
          </p:blipFill>
          <p:spPr>
            <a:xfrm>
              <a:off x="4815094" y="402248"/>
              <a:ext cx="320473" cy="424789"/>
            </a:xfrm>
            <a:prstGeom prst="rect">
              <a:avLst/>
            </a:prstGeom>
            <a:effectLst/>
          </p:spPr>
        </p:pic>
        <p:pic>
          <p:nvPicPr>
            <p:cNvPr id="2772" name="Linea Forma" descr="Linea Forma"/>
            <p:cNvPicPr>
              <a:picLocks noChangeAspect="0"/>
            </p:cNvPicPr>
            <p:nvPr/>
          </p:nvPicPr>
          <p:blipFill>
            <a:blip r:embed="rId56">
              <a:extLst/>
            </a:blip>
            <a:stretch>
              <a:fillRect/>
            </a:stretch>
          </p:blipFill>
          <p:spPr>
            <a:xfrm>
              <a:off x="4800755" y="623924"/>
              <a:ext cx="332514" cy="94320"/>
            </a:xfrm>
            <a:prstGeom prst="rect">
              <a:avLst/>
            </a:prstGeom>
            <a:effectLst/>
          </p:spPr>
        </p:pic>
        <p:pic>
          <p:nvPicPr>
            <p:cNvPr id="2774" name="Linea Forma" descr="Linea Forma"/>
            <p:cNvPicPr>
              <a:picLocks noChangeAspect="0"/>
            </p:cNvPicPr>
            <p:nvPr/>
          </p:nvPicPr>
          <p:blipFill>
            <a:blip r:embed="rId57">
              <a:extLst/>
            </a:blip>
            <a:stretch>
              <a:fillRect/>
            </a:stretch>
          </p:blipFill>
          <p:spPr>
            <a:xfrm>
              <a:off x="4762775" y="638773"/>
              <a:ext cx="102360" cy="184108"/>
            </a:xfrm>
            <a:prstGeom prst="rect">
              <a:avLst/>
            </a:prstGeom>
            <a:effectLst/>
          </p:spPr>
        </p:pic>
      </p:gr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78" name="modalità di elaborazione delle conoscenze scientifiche…"/>
          <p:cNvSpPr txBox="1"/>
          <p:nvPr>
            <p:ph type="body" idx="1"/>
          </p:nvPr>
        </p:nvSpPr>
        <p:spPr>
          <a:xfrm>
            <a:off x="741528" y="1511861"/>
            <a:ext cx="6522984" cy="4314756"/>
          </a:xfrm>
          <a:prstGeom prst="rect">
            <a:avLst/>
          </a:prstGeom>
        </p:spPr>
        <p:txBody>
          <a:bodyPr/>
          <a:lstStyle/>
          <a:p>
            <a:pPr marL="213359" indent="-213359" defTabSz="341375">
              <a:lnSpc>
                <a:spcPct val="60000"/>
              </a:lnSpc>
              <a:spcBef>
                <a:spcPts val="2300"/>
              </a:spcBef>
              <a:buSzPct val="100000"/>
              <a:buFontTx/>
              <a:buChar char="•"/>
              <a:defRPr sz="1595">
                <a:latin typeface="Bodoni SvtyTwo ITC TT-Book"/>
                <a:ea typeface="Bodoni SvtyTwo ITC TT-Book"/>
                <a:cs typeface="Bodoni SvtyTwo ITC TT-Book"/>
                <a:sym typeface="Bodoni SvtyTwo ITC TT-Book"/>
              </a:defRPr>
            </a:pPr>
            <a:r>
              <a:t>modalità di elaborazione delle conoscenze scientifiche</a:t>
            </a:r>
          </a:p>
          <a:p>
            <a:pPr marL="213359" indent="-213359" defTabSz="341375">
              <a:lnSpc>
                <a:spcPct val="60000"/>
              </a:lnSpc>
              <a:spcBef>
                <a:spcPts val="2300"/>
              </a:spcBef>
              <a:buSzPct val="100000"/>
              <a:buFontTx/>
              <a:buChar char="•"/>
              <a:defRPr sz="1595">
                <a:latin typeface="Bodoni SvtyTwo ITC TT-Book"/>
                <a:ea typeface="Bodoni SvtyTwo ITC TT-Book"/>
                <a:cs typeface="Bodoni SvtyTwo ITC TT-Book"/>
                <a:sym typeface="Bodoni SvtyTwo ITC TT-Book"/>
              </a:defRPr>
            </a:pPr>
            <a:r>
              <a:t>modelli di concettualizzazione</a:t>
            </a:r>
          </a:p>
          <a:p>
            <a:pPr marL="213359" indent="-213359" defTabSz="341375">
              <a:lnSpc>
                <a:spcPct val="60000"/>
              </a:lnSpc>
              <a:spcBef>
                <a:spcPts val="2300"/>
              </a:spcBef>
              <a:buSzPct val="100000"/>
              <a:buFontTx/>
              <a:buChar char="•"/>
              <a:defRPr sz="1595">
                <a:latin typeface="Bodoni SvtyTwo ITC TT-Book"/>
                <a:ea typeface="Bodoni SvtyTwo ITC TT-Book"/>
                <a:cs typeface="Bodoni SvtyTwo ITC TT-Book"/>
                <a:sym typeface="Bodoni SvtyTwo ITC TT-Book"/>
              </a:defRPr>
            </a:pPr>
            <a:r>
              <a:t>rielaborazione e riorganizzazione dei saperi</a:t>
            </a:r>
          </a:p>
          <a:p>
            <a:pPr marL="213359" indent="-213359" defTabSz="341375">
              <a:lnSpc>
                <a:spcPct val="60000"/>
              </a:lnSpc>
              <a:spcBef>
                <a:spcPts val="2300"/>
              </a:spcBef>
              <a:buSzPct val="100000"/>
              <a:buFontTx/>
              <a:buChar char="•"/>
              <a:defRPr sz="1595">
                <a:latin typeface="Bodoni SvtyTwo ITC TT-Book"/>
                <a:ea typeface="Bodoni SvtyTwo ITC TT-Book"/>
                <a:cs typeface="Bodoni SvtyTwo ITC TT-Book"/>
                <a:sym typeface="Bodoni SvtyTwo ITC TT-Book"/>
              </a:defRPr>
            </a:pPr>
            <a:r>
              <a:t>costruzione della conoscenza e ruolo dell’insegnamento</a:t>
            </a:r>
          </a:p>
          <a:p>
            <a:pPr marL="213359" indent="-213359" defTabSz="341375">
              <a:lnSpc>
                <a:spcPct val="60000"/>
              </a:lnSpc>
              <a:spcBef>
                <a:spcPts val="2300"/>
              </a:spcBef>
              <a:buSzPct val="100000"/>
              <a:buFontTx/>
              <a:buChar char="•"/>
              <a:defRPr sz="1595">
                <a:latin typeface="Bodoni SvtyTwo ITC TT-Book"/>
                <a:ea typeface="Bodoni SvtyTwo ITC TT-Book"/>
                <a:cs typeface="Bodoni SvtyTwo ITC TT-Book"/>
                <a:sym typeface="Bodoni SvtyTwo ITC TT-Book"/>
              </a:defRPr>
            </a:pPr>
            <a:r>
              <a:t>studenti con prerequisiti disciplinari di senso comune caratterizzati da</a:t>
            </a:r>
          </a:p>
          <a:p>
            <a:pPr lvl="1" marL="640079" indent="-213359" defTabSz="341375">
              <a:lnSpc>
                <a:spcPct val="60000"/>
              </a:lnSpc>
              <a:spcBef>
                <a:spcPts val="2300"/>
              </a:spcBef>
              <a:buSzPct val="100000"/>
              <a:buFontTx/>
              <a:buChar char="•"/>
              <a:defRPr sz="1595">
                <a:solidFill>
                  <a:schemeClr val="accent6">
                    <a:satOff val="-1428"/>
                    <a:lumOff val="-8176"/>
                  </a:schemeClr>
                </a:solidFill>
                <a:uFill>
                  <a:solidFill>
                    <a:srgbClr val="C47810"/>
                  </a:solidFill>
                </a:uFill>
                <a:latin typeface="Bodoni SvtyTwo ITC TT-Book"/>
                <a:ea typeface="Bodoni SvtyTwo ITC TT-Book"/>
                <a:cs typeface="Bodoni SvtyTwo ITC TT-Book"/>
                <a:sym typeface="Bodoni SvtyTwo ITC TT-Book"/>
              </a:defRPr>
            </a:pPr>
            <a:r>
              <a:t>regole</a:t>
            </a:r>
          </a:p>
          <a:p>
            <a:pPr lvl="1" marL="640079" indent="-213359" defTabSz="341375">
              <a:lnSpc>
                <a:spcPct val="60000"/>
              </a:lnSpc>
              <a:spcBef>
                <a:spcPts val="2300"/>
              </a:spcBef>
              <a:buSzPct val="100000"/>
              <a:buFontTx/>
              <a:buChar char="•"/>
              <a:defRPr sz="1595">
                <a:solidFill>
                  <a:schemeClr val="accent6">
                    <a:satOff val="-1428"/>
                    <a:lumOff val="-8176"/>
                  </a:schemeClr>
                </a:solidFill>
                <a:uFill>
                  <a:solidFill>
                    <a:srgbClr val="C47810"/>
                  </a:solidFill>
                </a:uFill>
                <a:latin typeface="Bodoni SvtyTwo ITC TT-Book"/>
                <a:ea typeface="Bodoni SvtyTwo ITC TT-Book"/>
                <a:cs typeface="Bodoni SvtyTwo ITC TT-Book"/>
                <a:sym typeface="Bodoni SvtyTwo ITC TT-Book"/>
              </a:defRPr>
            </a:pPr>
            <a:r>
              <a:t>coerenze</a:t>
            </a:r>
          </a:p>
          <a:p>
            <a:pPr lvl="1" marL="640079" indent="-213359" defTabSz="341375">
              <a:lnSpc>
                <a:spcPct val="60000"/>
              </a:lnSpc>
              <a:spcBef>
                <a:spcPts val="2300"/>
              </a:spcBef>
              <a:buSzPct val="100000"/>
              <a:buFontTx/>
              <a:buChar char="•"/>
              <a:defRPr sz="1595">
                <a:solidFill>
                  <a:schemeClr val="accent6">
                    <a:satOff val="-1428"/>
                    <a:lumOff val="-8176"/>
                  </a:schemeClr>
                </a:solidFill>
                <a:uFill>
                  <a:solidFill>
                    <a:srgbClr val="C47810"/>
                  </a:solidFill>
                </a:uFill>
                <a:latin typeface="Bodoni SvtyTwo ITC TT-Book"/>
                <a:ea typeface="Bodoni SvtyTwo ITC TT-Book"/>
                <a:cs typeface="Bodoni SvtyTwo ITC TT-Book"/>
                <a:sym typeface="Bodoni SvtyTwo ITC TT-Book"/>
              </a:defRPr>
            </a:pPr>
            <a:r>
              <a:t>campi di intervento e validità</a:t>
            </a:r>
          </a:p>
          <a:p>
            <a:pPr lvl="1" marL="640079" indent="-213359" defTabSz="341375">
              <a:lnSpc>
                <a:spcPct val="60000"/>
              </a:lnSpc>
              <a:spcBef>
                <a:spcPts val="2300"/>
              </a:spcBef>
              <a:buSzPct val="100000"/>
              <a:buFontTx/>
              <a:buChar char="•"/>
              <a:defRPr sz="1595">
                <a:solidFill>
                  <a:schemeClr val="accent6">
                    <a:satOff val="-1428"/>
                    <a:lumOff val="-8176"/>
                  </a:schemeClr>
                </a:solidFill>
                <a:uFill>
                  <a:solidFill>
                    <a:srgbClr val="C47810"/>
                  </a:solidFill>
                </a:uFill>
                <a:latin typeface="Bodoni SvtyTwo ITC TT-Book"/>
                <a:ea typeface="Bodoni SvtyTwo ITC TT-Book"/>
                <a:cs typeface="Bodoni SvtyTwo ITC TT-Book"/>
                <a:sym typeface="Bodoni SvtyTwo ITC TT-Book"/>
              </a:defRPr>
            </a:pPr>
            <a:r>
              <a:t>centralità del linguaggio</a:t>
            </a:r>
          </a:p>
          <a:p>
            <a:pPr marL="213359" indent="-213359" defTabSz="341375">
              <a:lnSpc>
                <a:spcPct val="60000"/>
              </a:lnSpc>
              <a:spcBef>
                <a:spcPts val="2300"/>
              </a:spcBef>
              <a:buSzPct val="100000"/>
              <a:buFontTx/>
              <a:buChar char="•"/>
              <a:defRPr sz="1595">
                <a:latin typeface="Bodoni SvtyTwo ITC TT-Book"/>
                <a:ea typeface="Bodoni SvtyTwo ITC TT-Book"/>
                <a:cs typeface="Bodoni SvtyTwo ITC TT-Book"/>
                <a:sym typeface="Bodoni SvtyTwo ITC TT-Book"/>
              </a:defRPr>
            </a:pPr>
            <a:r>
              <a:t>condivisione/rifiuto di componenti scientifiche</a:t>
            </a:r>
          </a:p>
        </p:txBody>
      </p:sp>
      <p:grpSp>
        <p:nvGrpSpPr>
          <p:cNvPr id="2817" name="Disegno"/>
          <p:cNvGrpSpPr/>
          <p:nvPr/>
        </p:nvGrpSpPr>
        <p:grpSpPr>
          <a:xfrm>
            <a:off x="849137" y="327548"/>
            <a:ext cx="2898141" cy="432234"/>
            <a:chOff x="-46184" y="-94271"/>
            <a:chExt cx="2898139" cy="432233"/>
          </a:xfrm>
        </p:grpSpPr>
        <p:pic>
          <p:nvPicPr>
            <p:cNvPr id="2779" name="Linea Forma" descr="Linea Forma"/>
            <p:cNvPicPr>
              <a:picLocks noChangeAspect="0"/>
            </p:cNvPicPr>
            <p:nvPr/>
          </p:nvPicPr>
          <p:blipFill>
            <a:blip r:embed="rId2">
              <a:extLst/>
            </a:blip>
            <a:stretch>
              <a:fillRect/>
            </a:stretch>
          </p:blipFill>
          <p:spPr>
            <a:xfrm>
              <a:off x="-46185" y="-69419"/>
              <a:ext cx="101270" cy="386657"/>
            </a:xfrm>
            <a:prstGeom prst="rect">
              <a:avLst/>
            </a:prstGeom>
            <a:effectLst/>
          </p:spPr>
        </p:pic>
        <p:pic>
          <p:nvPicPr>
            <p:cNvPr id="2781" name="Linea Forma" descr="Linea Forma"/>
            <p:cNvPicPr>
              <a:picLocks noChangeAspect="0"/>
            </p:cNvPicPr>
            <p:nvPr/>
          </p:nvPicPr>
          <p:blipFill>
            <a:blip r:embed="rId3">
              <a:extLst/>
            </a:blip>
            <a:stretch>
              <a:fillRect/>
            </a:stretch>
          </p:blipFill>
          <p:spPr>
            <a:xfrm>
              <a:off x="87881" y="-74070"/>
              <a:ext cx="101271" cy="373764"/>
            </a:xfrm>
            <a:prstGeom prst="rect">
              <a:avLst/>
            </a:prstGeom>
            <a:effectLst/>
          </p:spPr>
        </p:pic>
        <p:pic>
          <p:nvPicPr>
            <p:cNvPr id="2783" name="Linea Forma" descr="Linea Forma"/>
            <p:cNvPicPr>
              <a:picLocks noChangeAspect="0"/>
            </p:cNvPicPr>
            <p:nvPr/>
          </p:nvPicPr>
          <p:blipFill>
            <a:blip r:embed="rId4">
              <a:extLst/>
            </a:blip>
            <a:stretch>
              <a:fillRect/>
            </a:stretch>
          </p:blipFill>
          <p:spPr>
            <a:xfrm>
              <a:off x="93331" y="-60990"/>
              <a:ext cx="258832" cy="390245"/>
            </a:xfrm>
            <a:prstGeom prst="rect">
              <a:avLst/>
            </a:prstGeom>
            <a:effectLst/>
          </p:spPr>
        </p:pic>
        <p:pic>
          <p:nvPicPr>
            <p:cNvPr id="2785" name="Linea Linea" descr="Linea Linea"/>
            <p:cNvPicPr>
              <a:picLocks noChangeAspect="0"/>
            </p:cNvPicPr>
            <p:nvPr/>
          </p:nvPicPr>
          <p:blipFill>
            <a:blip r:embed="rId5">
              <a:extLst/>
            </a:blip>
            <a:stretch>
              <a:fillRect/>
            </a:stretch>
          </p:blipFill>
          <p:spPr>
            <a:xfrm>
              <a:off x="45421" y="203873"/>
              <a:ext cx="152401" cy="76201"/>
            </a:xfrm>
            <a:prstGeom prst="rect">
              <a:avLst/>
            </a:prstGeom>
            <a:effectLst/>
          </p:spPr>
        </p:pic>
        <p:pic>
          <p:nvPicPr>
            <p:cNvPr id="2787" name="Linea Forma" descr="Linea Forma"/>
            <p:cNvPicPr>
              <a:picLocks noChangeAspect="0"/>
            </p:cNvPicPr>
            <p:nvPr/>
          </p:nvPicPr>
          <p:blipFill>
            <a:blip r:embed="rId6">
              <a:extLst/>
            </a:blip>
            <a:stretch>
              <a:fillRect/>
            </a:stretch>
          </p:blipFill>
          <p:spPr>
            <a:xfrm>
              <a:off x="616552" y="-72783"/>
              <a:ext cx="236393" cy="354253"/>
            </a:xfrm>
            <a:prstGeom prst="rect">
              <a:avLst/>
            </a:prstGeom>
            <a:effectLst/>
          </p:spPr>
        </p:pic>
        <p:pic>
          <p:nvPicPr>
            <p:cNvPr id="2789" name="Linea Forma" descr="Linea Forma"/>
            <p:cNvPicPr>
              <a:picLocks noChangeAspect="0"/>
            </p:cNvPicPr>
            <p:nvPr/>
          </p:nvPicPr>
          <p:blipFill>
            <a:blip r:embed="rId7">
              <a:extLst/>
            </a:blip>
            <a:stretch>
              <a:fillRect/>
            </a:stretch>
          </p:blipFill>
          <p:spPr>
            <a:xfrm>
              <a:off x="729284" y="91606"/>
              <a:ext cx="156360" cy="246357"/>
            </a:xfrm>
            <a:prstGeom prst="rect">
              <a:avLst/>
            </a:prstGeom>
            <a:effectLst/>
          </p:spPr>
        </p:pic>
        <p:pic>
          <p:nvPicPr>
            <p:cNvPr id="2791" name="Linea Forma" descr="Linea Forma"/>
            <p:cNvPicPr>
              <a:picLocks noChangeAspect="0"/>
            </p:cNvPicPr>
            <p:nvPr/>
          </p:nvPicPr>
          <p:blipFill>
            <a:blip r:embed="rId8">
              <a:extLst/>
            </a:blip>
            <a:stretch>
              <a:fillRect/>
            </a:stretch>
          </p:blipFill>
          <p:spPr>
            <a:xfrm>
              <a:off x="864451" y="-44640"/>
              <a:ext cx="289327" cy="97362"/>
            </a:xfrm>
            <a:prstGeom prst="rect">
              <a:avLst/>
            </a:prstGeom>
            <a:effectLst/>
          </p:spPr>
        </p:pic>
        <p:pic>
          <p:nvPicPr>
            <p:cNvPr id="2793" name="Linea Forma" descr="Linea Forma"/>
            <p:cNvPicPr>
              <a:picLocks noChangeAspect="0"/>
            </p:cNvPicPr>
            <p:nvPr/>
          </p:nvPicPr>
          <p:blipFill>
            <a:blip r:embed="rId9">
              <a:extLst/>
            </a:blip>
            <a:stretch>
              <a:fillRect/>
            </a:stretch>
          </p:blipFill>
          <p:spPr>
            <a:xfrm>
              <a:off x="897184" y="-18481"/>
              <a:ext cx="279483" cy="298204"/>
            </a:xfrm>
            <a:prstGeom prst="rect">
              <a:avLst/>
            </a:prstGeom>
            <a:effectLst/>
          </p:spPr>
        </p:pic>
        <p:pic>
          <p:nvPicPr>
            <p:cNvPr id="2795" name="Linea Forma" descr="Linea Forma"/>
            <p:cNvPicPr>
              <a:picLocks noChangeAspect="0"/>
            </p:cNvPicPr>
            <p:nvPr/>
          </p:nvPicPr>
          <p:blipFill>
            <a:blip r:embed="rId10">
              <a:extLst/>
            </a:blip>
            <a:stretch>
              <a:fillRect/>
            </a:stretch>
          </p:blipFill>
          <p:spPr>
            <a:xfrm>
              <a:off x="917351" y="50187"/>
              <a:ext cx="229887" cy="144870"/>
            </a:xfrm>
            <a:prstGeom prst="rect">
              <a:avLst/>
            </a:prstGeom>
            <a:effectLst/>
          </p:spPr>
        </p:pic>
        <p:pic>
          <p:nvPicPr>
            <p:cNvPr id="2797" name="Linea Forma" descr="Linea Forma"/>
            <p:cNvPicPr>
              <a:picLocks noChangeAspect="0"/>
            </p:cNvPicPr>
            <p:nvPr/>
          </p:nvPicPr>
          <p:blipFill>
            <a:blip r:embed="rId11">
              <a:extLst/>
            </a:blip>
            <a:stretch>
              <a:fillRect/>
            </a:stretch>
          </p:blipFill>
          <p:spPr>
            <a:xfrm>
              <a:off x="1227993" y="-60990"/>
              <a:ext cx="89281" cy="314905"/>
            </a:xfrm>
            <a:prstGeom prst="rect">
              <a:avLst/>
            </a:prstGeom>
            <a:effectLst/>
          </p:spPr>
        </p:pic>
        <p:pic>
          <p:nvPicPr>
            <p:cNvPr id="2799" name="Linea Forma" descr="Linea Forma"/>
            <p:cNvPicPr>
              <a:picLocks noChangeAspect="0"/>
            </p:cNvPicPr>
            <p:nvPr/>
          </p:nvPicPr>
          <p:blipFill>
            <a:blip r:embed="rId12">
              <a:extLst/>
            </a:blip>
            <a:stretch>
              <a:fillRect/>
            </a:stretch>
          </p:blipFill>
          <p:spPr>
            <a:xfrm>
              <a:off x="1197981" y="-80609"/>
              <a:ext cx="330799" cy="328917"/>
            </a:xfrm>
            <a:prstGeom prst="rect">
              <a:avLst/>
            </a:prstGeom>
            <a:effectLst/>
          </p:spPr>
        </p:pic>
        <p:pic>
          <p:nvPicPr>
            <p:cNvPr id="2801" name="Linea Forma" descr="Linea Forma"/>
            <p:cNvPicPr>
              <a:picLocks noChangeAspect="0"/>
            </p:cNvPicPr>
            <p:nvPr/>
          </p:nvPicPr>
          <p:blipFill>
            <a:blip r:embed="rId13">
              <a:extLst/>
            </a:blip>
            <a:stretch>
              <a:fillRect/>
            </a:stretch>
          </p:blipFill>
          <p:spPr>
            <a:xfrm>
              <a:off x="1522286" y="-70800"/>
              <a:ext cx="278936" cy="125250"/>
            </a:xfrm>
            <a:prstGeom prst="rect">
              <a:avLst/>
            </a:prstGeom>
            <a:effectLst/>
          </p:spPr>
        </p:pic>
        <p:pic>
          <p:nvPicPr>
            <p:cNvPr id="2803" name="Linea Forma" descr="Linea Forma"/>
            <p:cNvPicPr>
              <a:picLocks noChangeAspect="0"/>
            </p:cNvPicPr>
            <p:nvPr/>
          </p:nvPicPr>
          <p:blipFill>
            <a:blip r:embed="rId14">
              <a:extLst/>
            </a:blip>
            <a:stretch>
              <a:fillRect/>
            </a:stretch>
          </p:blipFill>
          <p:spPr>
            <a:xfrm>
              <a:off x="1564244" y="-51180"/>
              <a:ext cx="279486" cy="330289"/>
            </a:xfrm>
            <a:prstGeom prst="rect">
              <a:avLst/>
            </a:prstGeom>
            <a:effectLst/>
          </p:spPr>
        </p:pic>
        <p:pic>
          <p:nvPicPr>
            <p:cNvPr id="2805" name="Linea Forma" descr="Linea Forma"/>
            <p:cNvPicPr>
              <a:picLocks noChangeAspect="0"/>
            </p:cNvPicPr>
            <p:nvPr/>
          </p:nvPicPr>
          <p:blipFill>
            <a:blip r:embed="rId15">
              <a:extLst/>
            </a:blip>
            <a:stretch>
              <a:fillRect/>
            </a:stretch>
          </p:blipFill>
          <p:spPr>
            <a:xfrm>
              <a:off x="1528825" y="-91801"/>
              <a:ext cx="912097" cy="373659"/>
            </a:xfrm>
            <a:prstGeom prst="rect">
              <a:avLst/>
            </a:prstGeom>
            <a:effectLst/>
          </p:spPr>
        </p:pic>
        <p:pic>
          <p:nvPicPr>
            <p:cNvPr id="2807" name="Linea Forma" descr="Linea Forma"/>
            <p:cNvPicPr>
              <a:picLocks noChangeAspect="0"/>
            </p:cNvPicPr>
            <p:nvPr/>
          </p:nvPicPr>
          <p:blipFill>
            <a:blip r:embed="rId16">
              <a:extLst/>
            </a:blip>
            <a:stretch>
              <a:fillRect/>
            </a:stretch>
          </p:blipFill>
          <p:spPr>
            <a:xfrm>
              <a:off x="2102442" y="89426"/>
              <a:ext cx="231776" cy="108901"/>
            </a:xfrm>
            <a:prstGeom prst="rect">
              <a:avLst/>
            </a:prstGeom>
            <a:effectLst/>
          </p:spPr>
        </p:pic>
        <p:pic>
          <p:nvPicPr>
            <p:cNvPr id="2809" name="Linea Forma" descr="Linea Forma"/>
            <p:cNvPicPr>
              <a:picLocks noChangeAspect="0"/>
            </p:cNvPicPr>
            <p:nvPr/>
          </p:nvPicPr>
          <p:blipFill>
            <a:blip r:embed="rId17">
              <a:extLst/>
            </a:blip>
            <a:stretch>
              <a:fillRect/>
            </a:stretch>
          </p:blipFill>
          <p:spPr>
            <a:xfrm>
              <a:off x="2366808" y="-94272"/>
              <a:ext cx="310752" cy="394548"/>
            </a:xfrm>
            <a:prstGeom prst="rect">
              <a:avLst/>
            </a:prstGeom>
            <a:effectLst/>
          </p:spPr>
        </p:pic>
        <p:pic>
          <p:nvPicPr>
            <p:cNvPr id="2811" name="Linea Forma" descr="Linea Forma"/>
            <p:cNvPicPr>
              <a:picLocks noChangeAspect="0"/>
            </p:cNvPicPr>
            <p:nvPr/>
          </p:nvPicPr>
          <p:blipFill>
            <a:blip r:embed="rId18">
              <a:extLst/>
            </a:blip>
            <a:stretch>
              <a:fillRect/>
            </a:stretch>
          </p:blipFill>
          <p:spPr>
            <a:xfrm>
              <a:off x="2526151" y="-90419"/>
              <a:ext cx="314905" cy="112170"/>
            </a:xfrm>
            <a:prstGeom prst="rect">
              <a:avLst/>
            </a:prstGeom>
            <a:effectLst/>
          </p:spPr>
        </p:pic>
        <p:pic>
          <p:nvPicPr>
            <p:cNvPr id="2813" name="Linea Forma" descr="Linea Forma"/>
            <p:cNvPicPr>
              <a:picLocks noChangeAspect="0"/>
            </p:cNvPicPr>
            <p:nvPr/>
          </p:nvPicPr>
          <p:blipFill>
            <a:blip r:embed="rId19">
              <a:extLst/>
            </a:blip>
            <a:stretch>
              <a:fillRect/>
            </a:stretch>
          </p:blipFill>
          <p:spPr>
            <a:xfrm>
              <a:off x="2572414" y="-67530"/>
              <a:ext cx="279541" cy="348221"/>
            </a:xfrm>
            <a:prstGeom prst="rect">
              <a:avLst/>
            </a:prstGeom>
            <a:effectLst/>
          </p:spPr>
        </p:pic>
        <p:pic>
          <p:nvPicPr>
            <p:cNvPr id="2815" name="Linea Forma" descr="Linea Forma"/>
            <p:cNvPicPr>
              <a:picLocks noChangeAspect="0"/>
            </p:cNvPicPr>
            <p:nvPr/>
          </p:nvPicPr>
          <p:blipFill>
            <a:blip r:embed="rId20">
              <a:extLst/>
            </a:blip>
            <a:stretch>
              <a:fillRect/>
            </a:stretch>
          </p:blipFill>
          <p:spPr>
            <a:xfrm>
              <a:off x="2575199" y="43647"/>
              <a:ext cx="229887" cy="95821"/>
            </a:xfrm>
            <a:prstGeom prst="rect">
              <a:avLst/>
            </a:prstGeom>
            <a:effectLst/>
          </p:spPr>
        </p:pic>
      </p:gr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19" name="Nell’educare, la nozione di ostacolo epistemologico è misconosciuta. Spesso mi ha colpito il fatto che i professori di scienze – più ancora di altri, se ciò è possibile – non comprendono il fatto che si possa non comprendere. I professori di scienze imma"/>
          <p:cNvSpPr txBox="1"/>
          <p:nvPr>
            <p:ph type="body" idx="1"/>
          </p:nvPr>
        </p:nvSpPr>
        <p:spPr>
          <a:xfrm>
            <a:off x="797831" y="1816610"/>
            <a:ext cx="6681159" cy="5159376"/>
          </a:xfrm>
          <a:prstGeom prst="rect">
            <a:avLst/>
          </a:prstGeom>
        </p:spPr>
        <p:txBody>
          <a:bodyPr/>
          <a:lstStyle/>
          <a:p>
            <a:pPr marL="40639" indent="0" algn="just">
              <a:lnSpc>
                <a:spcPct val="90000"/>
              </a:lnSpc>
              <a:buClr>
                <a:srgbClr val="000000"/>
              </a:buClr>
              <a:buSzTx/>
              <a:buFont typeface="Goudy Old Style"/>
              <a:buNone/>
              <a:defRPr sz="1900">
                <a:latin typeface="Bodoni SvtyTwo ITC TT-Book"/>
                <a:ea typeface="Bodoni SvtyTwo ITC TT-Book"/>
                <a:cs typeface="Bodoni SvtyTwo ITC TT-Book"/>
                <a:sym typeface="Bodoni SvtyTwo ITC TT-Book"/>
              </a:defRPr>
            </a:pPr>
            <a:r>
              <a:t>Nell’educare, la nozione di ostacolo epistemologico è misconosciuta. Spesso mi ha colpito il fatto che i professori di scienze – più ancora di altri, se ciò è possibile – non comprendono il fatto che si possa non comprendere. I professori di scienze immaginano che lo spirito cominci come una lezione, che si possa sempre correggere un’attitudine indifferente ripetendo una classe, e che si possa far comprendere una dimostrazione ripetendola punto per punto. Non hanno ancora riflettuto al fatto che l’adolescente arriva alle lezioni di fisica con delle conoscenze empiriche già costituite: si tratta, allora, non di acquisire una cultura sperimentale, bensì di cambiare la cultura sperimentale, rovesciando gli ostacoli già accumulati nella vita quotidiana. </a:t>
            </a:r>
          </a:p>
          <a:p>
            <a:pPr marL="40639" indent="0" algn="r">
              <a:lnSpc>
                <a:spcPct val="90000"/>
              </a:lnSpc>
              <a:buClr>
                <a:srgbClr val="000000"/>
              </a:buClr>
              <a:buSzTx/>
              <a:buFont typeface="Goudy Old Style"/>
              <a:buNone/>
              <a:defRPr sz="1900">
                <a:latin typeface="Bodoni SvtyTwo ITC TT-Book"/>
                <a:ea typeface="Bodoni SvtyTwo ITC TT-Book"/>
                <a:cs typeface="Bodoni SvtyTwo ITC TT-Book"/>
                <a:sym typeface="Bodoni SvtyTwo ITC TT-Book"/>
              </a:defRPr>
            </a:pPr>
          </a:p>
          <a:p>
            <a:pPr marL="40639" indent="0" algn="r">
              <a:lnSpc>
                <a:spcPct val="90000"/>
              </a:lnSpc>
              <a:buClr>
                <a:srgbClr val="FF0000"/>
              </a:buClr>
              <a:buSzTx/>
              <a:buFont typeface="Goudy Old Style"/>
              <a:buNone/>
              <a:defRPr sz="1900">
                <a:solidFill>
                  <a:srgbClr val="FF0000"/>
                </a:solidFill>
                <a:uFill>
                  <a:solidFill>
                    <a:srgbClr val="FF0000"/>
                  </a:solidFill>
                </a:uFill>
                <a:latin typeface="Bodoni SvtyTwo ITC TT-Book"/>
                <a:ea typeface="Bodoni SvtyTwo ITC TT-Book"/>
                <a:cs typeface="Bodoni SvtyTwo ITC TT-Book"/>
                <a:sym typeface="Bodoni SvtyTwo ITC TT-Book"/>
              </a:defRPr>
            </a:pPr>
            <a:r>
              <a:t>Bachelard, La formation de l’esprit scientifique, 1938</a:t>
            </a:r>
          </a:p>
        </p:txBody>
      </p:sp>
      <p:grpSp>
        <p:nvGrpSpPr>
          <p:cNvPr id="2912" name="Disegno"/>
          <p:cNvGrpSpPr/>
          <p:nvPr/>
        </p:nvGrpSpPr>
        <p:grpSpPr>
          <a:xfrm>
            <a:off x="759731" y="600164"/>
            <a:ext cx="5079478" cy="1254547"/>
            <a:chOff x="-49140" y="-178206"/>
            <a:chExt cx="5079477" cy="1254545"/>
          </a:xfrm>
        </p:grpSpPr>
        <p:pic>
          <p:nvPicPr>
            <p:cNvPr id="2820" name="Linea Forma" descr="Linea Forma"/>
            <p:cNvPicPr>
              <a:picLocks noChangeAspect="0"/>
            </p:cNvPicPr>
            <p:nvPr/>
          </p:nvPicPr>
          <p:blipFill>
            <a:blip r:embed="rId2">
              <a:extLst/>
            </a:blip>
            <a:stretch>
              <a:fillRect/>
            </a:stretch>
          </p:blipFill>
          <p:spPr>
            <a:xfrm>
              <a:off x="-49141" y="-82462"/>
              <a:ext cx="290253" cy="432964"/>
            </a:xfrm>
            <a:prstGeom prst="rect">
              <a:avLst/>
            </a:prstGeom>
            <a:effectLst/>
          </p:spPr>
        </p:pic>
        <p:pic>
          <p:nvPicPr>
            <p:cNvPr id="2822" name="Linea Forma" descr="Linea Forma"/>
            <p:cNvPicPr>
              <a:picLocks noChangeAspect="0"/>
            </p:cNvPicPr>
            <p:nvPr/>
          </p:nvPicPr>
          <p:blipFill>
            <a:blip r:embed="rId3">
              <a:extLst/>
            </a:blip>
            <a:stretch>
              <a:fillRect/>
            </a:stretch>
          </p:blipFill>
          <p:spPr>
            <a:xfrm>
              <a:off x="164083" y="37454"/>
              <a:ext cx="291081" cy="287975"/>
            </a:xfrm>
            <a:prstGeom prst="rect">
              <a:avLst/>
            </a:prstGeom>
            <a:effectLst/>
          </p:spPr>
        </p:pic>
        <p:pic>
          <p:nvPicPr>
            <p:cNvPr id="2824" name="Linea Forma" descr="Linea Forma"/>
            <p:cNvPicPr>
              <a:picLocks noChangeAspect="0"/>
            </p:cNvPicPr>
            <p:nvPr/>
          </p:nvPicPr>
          <p:blipFill>
            <a:blip r:embed="rId4">
              <a:extLst/>
            </a:blip>
            <a:stretch>
              <a:fillRect/>
            </a:stretch>
          </p:blipFill>
          <p:spPr>
            <a:xfrm>
              <a:off x="774883" y="-155356"/>
              <a:ext cx="166764" cy="652696"/>
            </a:xfrm>
            <a:prstGeom prst="rect">
              <a:avLst/>
            </a:prstGeom>
            <a:effectLst/>
          </p:spPr>
        </p:pic>
        <p:pic>
          <p:nvPicPr>
            <p:cNvPr id="2826" name="Linea Forma" descr="Linea Forma"/>
            <p:cNvPicPr>
              <a:picLocks noChangeAspect="0"/>
            </p:cNvPicPr>
            <p:nvPr/>
          </p:nvPicPr>
          <p:blipFill>
            <a:blip r:embed="rId5">
              <a:extLst/>
            </a:blip>
            <a:stretch>
              <a:fillRect/>
            </a:stretch>
          </p:blipFill>
          <p:spPr>
            <a:xfrm>
              <a:off x="689389" y="40683"/>
              <a:ext cx="469398" cy="279123"/>
            </a:xfrm>
            <a:prstGeom prst="rect">
              <a:avLst/>
            </a:prstGeom>
            <a:effectLst/>
          </p:spPr>
        </p:pic>
        <p:pic>
          <p:nvPicPr>
            <p:cNvPr id="2828" name="Linea Forma" descr="Linea Forma"/>
            <p:cNvPicPr>
              <a:picLocks noChangeAspect="0"/>
            </p:cNvPicPr>
            <p:nvPr/>
          </p:nvPicPr>
          <p:blipFill>
            <a:blip r:embed="rId6">
              <a:extLst/>
            </a:blip>
            <a:stretch>
              <a:fillRect/>
            </a:stretch>
          </p:blipFill>
          <p:spPr>
            <a:xfrm>
              <a:off x="1134263" y="39737"/>
              <a:ext cx="161543" cy="264427"/>
            </a:xfrm>
            <a:prstGeom prst="rect">
              <a:avLst/>
            </a:prstGeom>
            <a:effectLst/>
          </p:spPr>
        </p:pic>
        <p:pic>
          <p:nvPicPr>
            <p:cNvPr id="2830" name="Linea Forma" descr="Linea Forma"/>
            <p:cNvPicPr>
              <a:picLocks noChangeAspect="0"/>
            </p:cNvPicPr>
            <p:nvPr/>
          </p:nvPicPr>
          <p:blipFill>
            <a:blip r:embed="rId7">
              <a:extLst/>
            </a:blip>
            <a:stretch>
              <a:fillRect/>
            </a:stretch>
          </p:blipFill>
          <p:spPr>
            <a:xfrm>
              <a:off x="1279766" y="54007"/>
              <a:ext cx="385766" cy="278404"/>
            </a:xfrm>
            <a:prstGeom prst="rect">
              <a:avLst/>
            </a:prstGeom>
            <a:effectLst/>
          </p:spPr>
        </p:pic>
        <p:pic>
          <p:nvPicPr>
            <p:cNvPr id="2832" name="Linea Forma" descr="Linea Forma"/>
            <p:cNvPicPr>
              <a:picLocks noChangeAspect="0"/>
            </p:cNvPicPr>
            <p:nvPr/>
          </p:nvPicPr>
          <p:blipFill>
            <a:blip r:embed="rId8">
              <a:extLst/>
            </a:blip>
            <a:stretch>
              <a:fillRect/>
            </a:stretch>
          </p:blipFill>
          <p:spPr>
            <a:xfrm>
              <a:off x="1625200" y="41459"/>
              <a:ext cx="285519" cy="271744"/>
            </a:xfrm>
            <a:prstGeom prst="rect">
              <a:avLst/>
            </a:prstGeom>
            <a:effectLst/>
          </p:spPr>
        </p:pic>
        <p:pic>
          <p:nvPicPr>
            <p:cNvPr id="2834" name="Linea Forma" descr="Linea Forma"/>
            <p:cNvPicPr>
              <a:picLocks noChangeAspect="0"/>
            </p:cNvPicPr>
            <p:nvPr/>
          </p:nvPicPr>
          <p:blipFill>
            <a:blip r:embed="rId9">
              <a:extLst/>
            </a:blip>
            <a:stretch>
              <a:fillRect/>
            </a:stretch>
          </p:blipFill>
          <p:spPr>
            <a:xfrm>
              <a:off x="1853978" y="12939"/>
              <a:ext cx="259118" cy="331897"/>
            </a:xfrm>
            <a:prstGeom prst="rect">
              <a:avLst/>
            </a:prstGeom>
            <a:effectLst/>
          </p:spPr>
        </p:pic>
        <p:pic>
          <p:nvPicPr>
            <p:cNvPr id="2836" name="Linea Forma" descr="Linea Forma"/>
            <p:cNvPicPr>
              <a:picLocks noChangeAspect="0"/>
            </p:cNvPicPr>
            <p:nvPr/>
          </p:nvPicPr>
          <p:blipFill>
            <a:blip r:embed="rId10">
              <a:extLst/>
            </a:blip>
            <a:stretch>
              <a:fillRect/>
            </a:stretch>
          </p:blipFill>
          <p:spPr>
            <a:xfrm>
              <a:off x="1865653" y="51415"/>
              <a:ext cx="368631" cy="243548"/>
            </a:xfrm>
            <a:prstGeom prst="rect">
              <a:avLst/>
            </a:prstGeom>
            <a:effectLst/>
          </p:spPr>
        </p:pic>
        <p:pic>
          <p:nvPicPr>
            <p:cNvPr id="2838" name="Linea Linea" descr="Linea Linea"/>
            <p:cNvPicPr>
              <a:picLocks noChangeAspect="0"/>
            </p:cNvPicPr>
            <p:nvPr/>
          </p:nvPicPr>
          <p:blipFill>
            <a:blip r:embed="rId11">
              <a:extLst/>
            </a:blip>
            <a:stretch>
              <a:fillRect/>
            </a:stretch>
          </p:blipFill>
          <p:spPr>
            <a:xfrm>
              <a:off x="2096092" y="-77019"/>
              <a:ext cx="152401" cy="76201"/>
            </a:xfrm>
            <a:prstGeom prst="rect">
              <a:avLst/>
            </a:prstGeom>
            <a:effectLst/>
          </p:spPr>
        </p:pic>
        <p:pic>
          <p:nvPicPr>
            <p:cNvPr id="2840" name="Linea Forma" descr="Linea Forma"/>
            <p:cNvPicPr>
              <a:picLocks noChangeAspect="0"/>
            </p:cNvPicPr>
            <p:nvPr/>
          </p:nvPicPr>
          <p:blipFill>
            <a:blip r:embed="rId12">
              <a:extLst/>
            </a:blip>
            <a:stretch>
              <a:fillRect/>
            </a:stretch>
          </p:blipFill>
          <p:spPr>
            <a:xfrm>
              <a:off x="2219167" y="50021"/>
              <a:ext cx="248996" cy="247475"/>
            </a:xfrm>
            <a:prstGeom prst="rect">
              <a:avLst/>
            </a:prstGeom>
            <a:effectLst/>
          </p:spPr>
        </p:pic>
        <p:pic>
          <p:nvPicPr>
            <p:cNvPr id="2842" name="Linea Forma" descr="Linea Forma"/>
            <p:cNvPicPr>
              <a:picLocks noChangeAspect="0"/>
            </p:cNvPicPr>
            <p:nvPr/>
          </p:nvPicPr>
          <p:blipFill>
            <a:blip r:embed="rId13">
              <a:extLst/>
            </a:blip>
            <a:stretch>
              <a:fillRect/>
            </a:stretch>
          </p:blipFill>
          <p:spPr>
            <a:xfrm>
              <a:off x="2441649" y="31953"/>
              <a:ext cx="263010" cy="296146"/>
            </a:xfrm>
            <a:prstGeom prst="rect">
              <a:avLst/>
            </a:prstGeom>
            <a:effectLst/>
          </p:spPr>
        </p:pic>
        <p:pic>
          <p:nvPicPr>
            <p:cNvPr id="2844" name="Linea Forma" descr="Linea Forma"/>
            <p:cNvPicPr>
              <a:picLocks noChangeAspect="0"/>
            </p:cNvPicPr>
            <p:nvPr/>
          </p:nvPicPr>
          <p:blipFill>
            <a:blip r:embed="rId14">
              <a:extLst/>
            </a:blip>
            <a:stretch>
              <a:fillRect/>
            </a:stretch>
          </p:blipFill>
          <p:spPr>
            <a:xfrm>
              <a:off x="2671268" y="23799"/>
              <a:ext cx="278578" cy="278632"/>
            </a:xfrm>
            <a:prstGeom prst="rect">
              <a:avLst/>
            </a:prstGeom>
            <a:effectLst/>
          </p:spPr>
        </p:pic>
        <p:pic>
          <p:nvPicPr>
            <p:cNvPr id="2846" name="Linea Forma" descr="Linea Forma"/>
            <p:cNvPicPr>
              <a:picLocks noChangeAspect="0"/>
            </p:cNvPicPr>
            <p:nvPr/>
          </p:nvPicPr>
          <p:blipFill>
            <a:blip r:embed="rId15">
              <a:extLst/>
            </a:blip>
            <a:stretch>
              <a:fillRect/>
            </a:stretch>
          </p:blipFill>
          <p:spPr>
            <a:xfrm>
              <a:off x="3123347" y="-143181"/>
              <a:ext cx="274063" cy="433831"/>
            </a:xfrm>
            <a:prstGeom prst="rect">
              <a:avLst/>
            </a:prstGeom>
            <a:effectLst/>
          </p:spPr>
        </p:pic>
        <p:pic>
          <p:nvPicPr>
            <p:cNvPr id="2848" name="Linea Forma" descr="Linea Forma"/>
            <p:cNvPicPr>
              <a:picLocks noChangeAspect="0"/>
            </p:cNvPicPr>
            <p:nvPr/>
          </p:nvPicPr>
          <p:blipFill>
            <a:blip r:embed="rId16">
              <a:extLst/>
            </a:blip>
            <a:stretch>
              <a:fillRect/>
            </a:stretch>
          </p:blipFill>
          <p:spPr>
            <a:xfrm>
              <a:off x="3360127" y="-10222"/>
              <a:ext cx="251335" cy="267963"/>
            </a:xfrm>
            <a:prstGeom prst="rect">
              <a:avLst/>
            </a:prstGeom>
            <a:effectLst/>
          </p:spPr>
        </p:pic>
        <p:pic>
          <p:nvPicPr>
            <p:cNvPr id="2850" name="Linea Forma" descr="Linea Forma"/>
            <p:cNvPicPr>
              <a:picLocks noChangeAspect="0"/>
            </p:cNvPicPr>
            <p:nvPr/>
          </p:nvPicPr>
          <p:blipFill>
            <a:blip r:embed="rId17">
              <a:extLst/>
            </a:blip>
            <a:stretch>
              <a:fillRect/>
            </a:stretch>
          </p:blipFill>
          <p:spPr>
            <a:xfrm>
              <a:off x="3584862" y="-178207"/>
              <a:ext cx="166707" cy="420685"/>
            </a:xfrm>
            <a:prstGeom prst="rect">
              <a:avLst/>
            </a:prstGeom>
            <a:effectLst/>
          </p:spPr>
        </p:pic>
        <p:pic>
          <p:nvPicPr>
            <p:cNvPr id="2852" name="Linea Forma" descr="Linea Forma"/>
            <p:cNvPicPr>
              <a:picLocks noChangeAspect="0"/>
            </p:cNvPicPr>
            <p:nvPr/>
          </p:nvPicPr>
          <p:blipFill>
            <a:blip r:embed="rId18">
              <a:extLst/>
            </a:blip>
            <a:stretch>
              <a:fillRect/>
            </a:stretch>
          </p:blipFill>
          <p:spPr>
            <a:xfrm>
              <a:off x="3713128" y="-170424"/>
              <a:ext cx="319345" cy="463219"/>
            </a:xfrm>
            <a:prstGeom prst="rect">
              <a:avLst/>
            </a:prstGeom>
            <a:effectLst/>
          </p:spPr>
        </p:pic>
        <p:pic>
          <p:nvPicPr>
            <p:cNvPr id="2854" name="Linea Forma" descr="Linea Forma"/>
            <p:cNvPicPr>
              <a:picLocks noChangeAspect="0"/>
            </p:cNvPicPr>
            <p:nvPr/>
          </p:nvPicPr>
          <p:blipFill>
            <a:blip r:embed="rId19">
              <a:extLst/>
            </a:blip>
            <a:stretch>
              <a:fillRect/>
            </a:stretch>
          </p:blipFill>
          <p:spPr>
            <a:xfrm>
              <a:off x="-26269" y="601849"/>
              <a:ext cx="327329" cy="474490"/>
            </a:xfrm>
            <a:prstGeom prst="rect">
              <a:avLst/>
            </a:prstGeom>
            <a:effectLst/>
          </p:spPr>
        </p:pic>
        <p:pic>
          <p:nvPicPr>
            <p:cNvPr id="2856" name="Linea Forma" descr="Linea Forma"/>
            <p:cNvPicPr>
              <a:picLocks noChangeAspect="0"/>
            </p:cNvPicPr>
            <p:nvPr/>
          </p:nvPicPr>
          <p:blipFill>
            <a:blip r:embed="rId20">
              <a:extLst/>
            </a:blip>
            <a:stretch>
              <a:fillRect/>
            </a:stretch>
          </p:blipFill>
          <p:spPr>
            <a:xfrm>
              <a:off x="338718" y="603363"/>
              <a:ext cx="106605" cy="427855"/>
            </a:xfrm>
            <a:prstGeom prst="rect">
              <a:avLst/>
            </a:prstGeom>
            <a:effectLst/>
          </p:spPr>
        </p:pic>
        <p:pic>
          <p:nvPicPr>
            <p:cNvPr id="2858" name="Linea Forma" descr="Linea Forma"/>
            <p:cNvPicPr>
              <a:picLocks noChangeAspect="0"/>
            </p:cNvPicPr>
            <p:nvPr/>
          </p:nvPicPr>
          <p:blipFill>
            <a:blip r:embed="rId21">
              <a:extLst/>
            </a:blip>
            <a:stretch>
              <a:fillRect/>
            </a:stretch>
          </p:blipFill>
          <p:spPr>
            <a:xfrm>
              <a:off x="295233" y="640041"/>
              <a:ext cx="269124" cy="222647"/>
            </a:xfrm>
            <a:prstGeom prst="rect">
              <a:avLst/>
            </a:prstGeom>
            <a:effectLst/>
          </p:spPr>
        </p:pic>
        <p:pic>
          <p:nvPicPr>
            <p:cNvPr id="2860" name="Linea Forma" descr="Linea Forma"/>
            <p:cNvPicPr>
              <a:picLocks noChangeAspect="0"/>
            </p:cNvPicPr>
            <p:nvPr/>
          </p:nvPicPr>
          <p:blipFill>
            <a:blip r:embed="rId22">
              <a:extLst/>
            </a:blip>
            <a:stretch>
              <a:fillRect/>
            </a:stretch>
          </p:blipFill>
          <p:spPr>
            <a:xfrm>
              <a:off x="643610" y="642975"/>
              <a:ext cx="107336" cy="368182"/>
            </a:xfrm>
            <a:prstGeom prst="rect">
              <a:avLst/>
            </a:prstGeom>
            <a:effectLst/>
          </p:spPr>
        </p:pic>
        <p:pic>
          <p:nvPicPr>
            <p:cNvPr id="2862" name="Linea Forma" descr="Linea Forma"/>
            <p:cNvPicPr>
              <a:picLocks noChangeAspect="0"/>
            </p:cNvPicPr>
            <p:nvPr/>
          </p:nvPicPr>
          <p:blipFill>
            <a:blip r:embed="rId23">
              <a:extLst/>
            </a:blip>
            <a:stretch>
              <a:fillRect/>
            </a:stretch>
          </p:blipFill>
          <p:spPr>
            <a:xfrm>
              <a:off x="840532" y="566435"/>
              <a:ext cx="100537" cy="437913"/>
            </a:xfrm>
            <a:prstGeom prst="rect">
              <a:avLst/>
            </a:prstGeom>
            <a:effectLst/>
          </p:spPr>
        </p:pic>
        <p:pic>
          <p:nvPicPr>
            <p:cNvPr id="2864" name="Linea Forma" descr="Linea Forma"/>
            <p:cNvPicPr>
              <a:picLocks noChangeAspect="0"/>
            </p:cNvPicPr>
            <p:nvPr/>
          </p:nvPicPr>
          <p:blipFill>
            <a:blip r:embed="rId24">
              <a:extLst/>
            </a:blip>
            <a:stretch>
              <a:fillRect/>
            </a:stretch>
          </p:blipFill>
          <p:spPr>
            <a:xfrm>
              <a:off x="841034" y="596165"/>
              <a:ext cx="283530" cy="403225"/>
            </a:xfrm>
            <a:prstGeom prst="rect">
              <a:avLst/>
            </a:prstGeom>
            <a:effectLst/>
          </p:spPr>
        </p:pic>
        <p:pic>
          <p:nvPicPr>
            <p:cNvPr id="2866" name="Linea Forma" descr="Linea Forma"/>
            <p:cNvPicPr>
              <a:picLocks noChangeAspect="0"/>
            </p:cNvPicPr>
            <p:nvPr/>
          </p:nvPicPr>
          <p:blipFill>
            <a:blip r:embed="rId25">
              <a:extLst/>
            </a:blip>
            <a:stretch>
              <a:fillRect/>
            </a:stretch>
          </p:blipFill>
          <p:spPr>
            <a:xfrm>
              <a:off x="1144164" y="637082"/>
              <a:ext cx="136074" cy="342530"/>
            </a:xfrm>
            <a:prstGeom prst="rect">
              <a:avLst/>
            </a:prstGeom>
            <a:effectLst/>
          </p:spPr>
        </p:pic>
        <p:pic>
          <p:nvPicPr>
            <p:cNvPr id="2868" name="Linea Forma" descr="Linea Forma"/>
            <p:cNvPicPr>
              <a:picLocks noChangeAspect="0"/>
            </p:cNvPicPr>
            <p:nvPr/>
          </p:nvPicPr>
          <p:blipFill>
            <a:blip r:embed="rId26">
              <a:extLst/>
            </a:blip>
            <a:stretch>
              <a:fillRect/>
            </a:stretch>
          </p:blipFill>
          <p:spPr>
            <a:xfrm>
              <a:off x="1274091" y="633356"/>
              <a:ext cx="356415" cy="83763"/>
            </a:xfrm>
            <a:prstGeom prst="rect">
              <a:avLst/>
            </a:prstGeom>
            <a:effectLst/>
          </p:spPr>
        </p:pic>
        <p:pic>
          <p:nvPicPr>
            <p:cNvPr id="2870" name="Linea Forma" descr="Linea Forma"/>
            <p:cNvPicPr>
              <a:picLocks noChangeAspect="0"/>
            </p:cNvPicPr>
            <p:nvPr/>
          </p:nvPicPr>
          <p:blipFill>
            <a:blip r:embed="rId27">
              <a:extLst/>
            </a:blip>
            <a:stretch>
              <a:fillRect/>
            </a:stretch>
          </p:blipFill>
          <p:spPr>
            <a:xfrm>
              <a:off x="1394738" y="662434"/>
              <a:ext cx="138471" cy="329172"/>
            </a:xfrm>
            <a:prstGeom prst="rect">
              <a:avLst/>
            </a:prstGeom>
            <a:effectLst/>
          </p:spPr>
        </p:pic>
        <p:pic>
          <p:nvPicPr>
            <p:cNvPr id="2872" name="Linea Forma" descr="Linea Forma"/>
            <p:cNvPicPr>
              <a:picLocks noChangeAspect="0"/>
            </p:cNvPicPr>
            <p:nvPr/>
          </p:nvPicPr>
          <p:blipFill>
            <a:blip r:embed="rId28">
              <a:extLst/>
            </a:blip>
            <a:stretch>
              <a:fillRect/>
            </a:stretch>
          </p:blipFill>
          <p:spPr>
            <a:xfrm>
              <a:off x="1597115" y="647343"/>
              <a:ext cx="340530" cy="327532"/>
            </a:xfrm>
            <a:prstGeom prst="rect">
              <a:avLst/>
            </a:prstGeom>
            <a:effectLst/>
          </p:spPr>
        </p:pic>
        <p:pic>
          <p:nvPicPr>
            <p:cNvPr id="2874" name="Linea Forma" descr="Linea Forma"/>
            <p:cNvPicPr>
              <a:picLocks noChangeAspect="0"/>
            </p:cNvPicPr>
            <p:nvPr/>
          </p:nvPicPr>
          <p:blipFill>
            <a:blip r:embed="rId29">
              <a:extLst/>
            </a:blip>
            <a:stretch>
              <a:fillRect/>
            </a:stretch>
          </p:blipFill>
          <p:spPr>
            <a:xfrm>
              <a:off x="2402572" y="555596"/>
              <a:ext cx="332599" cy="471359"/>
            </a:xfrm>
            <a:prstGeom prst="rect">
              <a:avLst/>
            </a:prstGeom>
            <a:effectLst/>
          </p:spPr>
        </p:pic>
        <p:pic>
          <p:nvPicPr>
            <p:cNvPr id="2876" name="Linea Forma" descr="Linea Forma"/>
            <p:cNvPicPr>
              <a:picLocks noChangeAspect="0"/>
            </p:cNvPicPr>
            <p:nvPr/>
          </p:nvPicPr>
          <p:blipFill>
            <a:blip r:embed="rId30">
              <a:extLst/>
            </a:blip>
            <a:stretch>
              <a:fillRect/>
            </a:stretch>
          </p:blipFill>
          <p:spPr>
            <a:xfrm>
              <a:off x="2702403" y="591524"/>
              <a:ext cx="362444" cy="415579"/>
            </a:xfrm>
            <a:prstGeom prst="rect">
              <a:avLst/>
            </a:prstGeom>
            <a:effectLst/>
          </p:spPr>
        </p:pic>
        <p:pic>
          <p:nvPicPr>
            <p:cNvPr id="2878" name="Linea Forma" descr="Linea Forma"/>
            <p:cNvPicPr>
              <a:picLocks noChangeAspect="0"/>
            </p:cNvPicPr>
            <p:nvPr/>
          </p:nvPicPr>
          <p:blipFill>
            <a:blip r:embed="rId31">
              <a:extLst/>
            </a:blip>
            <a:stretch>
              <a:fillRect/>
            </a:stretch>
          </p:blipFill>
          <p:spPr>
            <a:xfrm>
              <a:off x="2948313" y="673943"/>
              <a:ext cx="102721" cy="325447"/>
            </a:xfrm>
            <a:prstGeom prst="rect">
              <a:avLst/>
            </a:prstGeom>
            <a:effectLst/>
          </p:spPr>
        </p:pic>
        <p:pic>
          <p:nvPicPr>
            <p:cNvPr id="2880" name="Linea Forma" descr="Linea Forma"/>
            <p:cNvPicPr>
              <a:picLocks noChangeAspect="0"/>
            </p:cNvPicPr>
            <p:nvPr/>
          </p:nvPicPr>
          <p:blipFill>
            <a:blip r:embed="rId32">
              <a:extLst/>
            </a:blip>
            <a:stretch>
              <a:fillRect/>
            </a:stretch>
          </p:blipFill>
          <p:spPr>
            <a:xfrm>
              <a:off x="3090202" y="588499"/>
              <a:ext cx="287749" cy="107326"/>
            </a:xfrm>
            <a:prstGeom prst="rect">
              <a:avLst/>
            </a:prstGeom>
            <a:effectLst/>
          </p:spPr>
        </p:pic>
        <p:pic>
          <p:nvPicPr>
            <p:cNvPr id="2882" name="Linea Forma" descr="Linea Forma"/>
            <p:cNvPicPr>
              <a:picLocks noChangeAspect="0"/>
            </p:cNvPicPr>
            <p:nvPr/>
          </p:nvPicPr>
          <p:blipFill>
            <a:blip r:embed="rId33">
              <a:extLst/>
            </a:blip>
            <a:stretch>
              <a:fillRect/>
            </a:stretch>
          </p:blipFill>
          <p:spPr>
            <a:xfrm>
              <a:off x="3080967" y="627407"/>
              <a:ext cx="250281" cy="375863"/>
            </a:xfrm>
            <a:prstGeom prst="rect">
              <a:avLst/>
            </a:prstGeom>
            <a:effectLst/>
          </p:spPr>
        </p:pic>
        <p:pic>
          <p:nvPicPr>
            <p:cNvPr id="2884" name="Linea Forma" descr="Linea Forma"/>
            <p:cNvPicPr>
              <a:picLocks noChangeAspect="0"/>
            </p:cNvPicPr>
            <p:nvPr/>
          </p:nvPicPr>
          <p:blipFill>
            <a:blip r:embed="rId34">
              <a:extLst/>
            </a:blip>
            <a:stretch>
              <a:fillRect/>
            </a:stretch>
          </p:blipFill>
          <p:spPr>
            <a:xfrm>
              <a:off x="3060454" y="790865"/>
              <a:ext cx="282470" cy="91769"/>
            </a:xfrm>
            <a:prstGeom prst="rect">
              <a:avLst/>
            </a:prstGeom>
            <a:effectLst/>
          </p:spPr>
        </p:pic>
        <p:pic>
          <p:nvPicPr>
            <p:cNvPr id="2886" name="Linea Forma" descr="Linea Forma"/>
            <p:cNvPicPr>
              <a:picLocks noChangeAspect="0"/>
            </p:cNvPicPr>
            <p:nvPr/>
          </p:nvPicPr>
          <p:blipFill>
            <a:blip r:embed="rId35">
              <a:extLst/>
            </a:blip>
            <a:stretch>
              <a:fillRect/>
            </a:stretch>
          </p:blipFill>
          <p:spPr>
            <a:xfrm>
              <a:off x="3371803" y="545678"/>
              <a:ext cx="578251" cy="449820"/>
            </a:xfrm>
            <a:prstGeom prst="rect">
              <a:avLst/>
            </a:prstGeom>
            <a:effectLst/>
          </p:spPr>
        </p:pic>
        <p:pic>
          <p:nvPicPr>
            <p:cNvPr id="2888" name="Linea Forma" descr="Linea Forma"/>
            <p:cNvPicPr>
              <a:picLocks noChangeAspect="0"/>
            </p:cNvPicPr>
            <p:nvPr/>
          </p:nvPicPr>
          <p:blipFill>
            <a:blip r:embed="rId36">
              <a:extLst/>
            </a:blip>
            <a:stretch>
              <a:fillRect/>
            </a:stretch>
          </p:blipFill>
          <p:spPr>
            <a:xfrm>
              <a:off x="3690935" y="600164"/>
              <a:ext cx="146255" cy="364199"/>
            </a:xfrm>
            <a:prstGeom prst="rect">
              <a:avLst/>
            </a:prstGeom>
            <a:effectLst/>
          </p:spPr>
        </p:pic>
        <p:pic>
          <p:nvPicPr>
            <p:cNvPr id="2890" name="Linea Forma" descr="Linea Forma"/>
            <p:cNvPicPr>
              <a:picLocks noChangeAspect="0"/>
            </p:cNvPicPr>
            <p:nvPr/>
          </p:nvPicPr>
          <p:blipFill>
            <a:blip r:embed="rId37">
              <a:extLst/>
            </a:blip>
            <a:stretch>
              <a:fillRect/>
            </a:stretch>
          </p:blipFill>
          <p:spPr>
            <a:xfrm>
              <a:off x="3900102" y="610543"/>
              <a:ext cx="112221" cy="330469"/>
            </a:xfrm>
            <a:prstGeom prst="rect">
              <a:avLst/>
            </a:prstGeom>
            <a:effectLst/>
          </p:spPr>
        </p:pic>
        <p:pic>
          <p:nvPicPr>
            <p:cNvPr id="2892" name="Linea Forma" descr="Linea Forma"/>
            <p:cNvPicPr>
              <a:picLocks noChangeAspect="0"/>
            </p:cNvPicPr>
            <p:nvPr/>
          </p:nvPicPr>
          <p:blipFill>
            <a:blip r:embed="rId38">
              <a:extLst/>
            </a:blip>
            <a:stretch>
              <a:fillRect/>
            </a:stretch>
          </p:blipFill>
          <p:spPr>
            <a:xfrm>
              <a:off x="4058067" y="537738"/>
              <a:ext cx="125498" cy="379922"/>
            </a:xfrm>
            <a:prstGeom prst="rect">
              <a:avLst/>
            </a:prstGeom>
            <a:effectLst/>
          </p:spPr>
        </p:pic>
        <p:pic>
          <p:nvPicPr>
            <p:cNvPr id="2894" name="Linea Forma" descr="Linea Forma"/>
            <p:cNvPicPr>
              <a:picLocks noChangeAspect="0"/>
            </p:cNvPicPr>
            <p:nvPr/>
          </p:nvPicPr>
          <p:blipFill>
            <a:blip r:embed="rId39">
              <a:extLst/>
            </a:blip>
            <a:stretch>
              <a:fillRect/>
            </a:stretch>
          </p:blipFill>
          <p:spPr>
            <a:xfrm>
              <a:off x="4005195" y="485198"/>
              <a:ext cx="347577" cy="156141"/>
            </a:xfrm>
            <a:prstGeom prst="rect">
              <a:avLst/>
            </a:prstGeom>
            <a:effectLst/>
          </p:spPr>
        </p:pic>
        <p:pic>
          <p:nvPicPr>
            <p:cNvPr id="2896" name="Linea Forma" descr="Linea Forma"/>
            <p:cNvPicPr>
              <a:picLocks noChangeAspect="0"/>
            </p:cNvPicPr>
            <p:nvPr/>
          </p:nvPicPr>
          <p:blipFill>
            <a:blip r:embed="rId40">
              <a:extLst/>
            </a:blip>
            <a:stretch>
              <a:fillRect/>
            </a:stretch>
          </p:blipFill>
          <p:spPr>
            <a:xfrm>
              <a:off x="4006176" y="624571"/>
              <a:ext cx="437495" cy="368533"/>
            </a:xfrm>
            <a:prstGeom prst="rect">
              <a:avLst/>
            </a:prstGeom>
            <a:effectLst/>
          </p:spPr>
        </p:pic>
        <p:pic>
          <p:nvPicPr>
            <p:cNvPr id="2898" name="Linea Forma" descr="Linea Forma"/>
            <p:cNvPicPr>
              <a:picLocks noChangeAspect="0"/>
            </p:cNvPicPr>
            <p:nvPr/>
          </p:nvPicPr>
          <p:blipFill>
            <a:blip r:embed="rId41">
              <a:extLst/>
            </a:blip>
            <a:stretch>
              <a:fillRect/>
            </a:stretch>
          </p:blipFill>
          <p:spPr>
            <a:xfrm>
              <a:off x="4472157" y="563154"/>
              <a:ext cx="330214" cy="418074"/>
            </a:xfrm>
            <a:prstGeom prst="rect">
              <a:avLst/>
            </a:prstGeom>
            <a:effectLst/>
          </p:spPr>
        </p:pic>
        <p:pic>
          <p:nvPicPr>
            <p:cNvPr id="2900" name="Linea Forma" descr="Linea Forma"/>
            <p:cNvPicPr>
              <a:picLocks noChangeAspect="0"/>
            </p:cNvPicPr>
            <p:nvPr/>
          </p:nvPicPr>
          <p:blipFill>
            <a:blip r:embed="rId42">
              <a:extLst/>
            </a:blip>
            <a:stretch>
              <a:fillRect/>
            </a:stretch>
          </p:blipFill>
          <p:spPr>
            <a:xfrm>
              <a:off x="4675575" y="597760"/>
              <a:ext cx="354763" cy="364860"/>
            </a:xfrm>
            <a:prstGeom prst="rect">
              <a:avLst/>
            </a:prstGeom>
            <a:effectLst/>
          </p:spPr>
        </p:pic>
        <p:pic>
          <p:nvPicPr>
            <p:cNvPr id="2902" name="Linea Linea" descr="Linea Linea"/>
            <p:cNvPicPr>
              <a:picLocks noChangeAspect="0"/>
            </p:cNvPicPr>
            <p:nvPr/>
          </p:nvPicPr>
          <p:blipFill>
            <a:blip r:embed="rId11">
              <a:extLst/>
            </a:blip>
            <a:stretch>
              <a:fillRect/>
            </a:stretch>
          </p:blipFill>
          <p:spPr>
            <a:xfrm>
              <a:off x="543240" y="530111"/>
              <a:ext cx="152401" cy="76201"/>
            </a:xfrm>
            <a:prstGeom prst="rect">
              <a:avLst/>
            </a:prstGeom>
            <a:effectLst/>
          </p:spPr>
        </p:pic>
        <p:pic>
          <p:nvPicPr>
            <p:cNvPr id="2904" name="Linea Linea" descr="Linea Linea"/>
            <p:cNvPicPr>
              <a:picLocks noChangeAspect="0"/>
            </p:cNvPicPr>
            <p:nvPr/>
          </p:nvPicPr>
          <p:blipFill>
            <a:blip r:embed="rId11">
              <a:extLst/>
            </a:blip>
            <a:stretch>
              <a:fillRect/>
            </a:stretch>
          </p:blipFill>
          <p:spPr>
            <a:xfrm>
              <a:off x="1068641" y="561246"/>
              <a:ext cx="152401" cy="76201"/>
            </a:xfrm>
            <a:prstGeom prst="rect">
              <a:avLst/>
            </a:prstGeom>
            <a:effectLst/>
          </p:spPr>
        </p:pic>
        <p:pic>
          <p:nvPicPr>
            <p:cNvPr id="2906" name="Linea Linea" descr="Linea Linea"/>
            <p:cNvPicPr>
              <a:picLocks noChangeAspect="0"/>
            </p:cNvPicPr>
            <p:nvPr/>
          </p:nvPicPr>
          <p:blipFill>
            <a:blip r:embed="rId11">
              <a:extLst/>
            </a:blip>
            <a:stretch>
              <a:fillRect/>
            </a:stretch>
          </p:blipFill>
          <p:spPr>
            <a:xfrm>
              <a:off x="2862788" y="576813"/>
              <a:ext cx="152401" cy="76201"/>
            </a:xfrm>
            <a:prstGeom prst="rect">
              <a:avLst/>
            </a:prstGeom>
            <a:effectLst/>
          </p:spPr>
        </p:pic>
        <p:pic>
          <p:nvPicPr>
            <p:cNvPr id="2908" name="Linea Linea" descr="Linea Linea"/>
            <p:cNvPicPr>
              <a:picLocks noChangeAspect="0"/>
            </p:cNvPicPr>
            <p:nvPr/>
          </p:nvPicPr>
          <p:blipFill>
            <a:blip r:embed="rId11">
              <a:extLst/>
            </a:blip>
            <a:stretch>
              <a:fillRect/>
            </a:stretch>
          </p:blipFill>
          <p:spPr>
            <a:xfrm>
              <a:off x="3851320" y="452274"/>
              <a:ext cx="152401" cy="76201"/>
            </a:xfrm>
            <a:prstGeom prst="rect">
              <a:avLst/>
            </a:prstGeom>
            <a:effectLst/>
          </p:spPr>
        </p:pic>
        <p:pic>
          <p:nvPicPr>
            <p:cNvPr id="2910" name="Linea Linea" descr="Linea Linea"/>
            <p:cNvPicPr>
              <a:picLocks noChangeAspect="0"/>
            </p:cNvPicPr>
            <p:nvPr/>
          </p:nvPicPr>
          <p:blipFill>
            <a:blip r:embed="rId11">
              <a:extLst/>
            </a:blip>
            <a:stretch>
              <a:fillRect/>
            </a:stretch>
          </p:blipFill>
          <p:spPr>
            <a:xfrm>
              <a:off x="4368937" y="502868"/>
              <a:ext cx="152401" cy="76201"/>
            </a:xfrm>
            <a:prstGeom prst="rect">
              <a:avLst/>
            </a:prstGeom>
            <a:effectLst/>
          </p:spPr>
        </p:pic>
      </p:gr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14" name="“La conoscenza scientifica è sempre più lontana dalla complessità della vita quotidiana: non serve conoscere la termodinamica del motore a scoppio per guidare una macchina. D’altra parte, la scienza capace di progettare centrali nucleari e shuttle spazia"/>
          <p:cNvSpPr txBox="1"/>
          <p:nvPr>
            <p:ph type="body" idx="1"/>
          </p:nvPr>
        </p:nvSpPr>
        <p:spPr>
          <a:xfrm>
            <a:off x="794081" y="1929164"/>
            <a:ext cx="5926144" cy="4424728"/>
          </a:xfrm>
          <a:prstGeom prst="rect">
            <a:avLst/>
          </a:prstGeom>
        </p:spPr>
        <p:txBody>
          <a:bodyPr/>
          <a:lstStyle/>
          <a:p>
            <a:pPr marL="39420" indent="0" defTabSz="394208">
              <a:lnSpc>
                <a:spcPct val="70000"/>
              </a:lnSpc>
              <a:spcBef>
                <a:spcPts val="2700"/>
              </a:spcBef>
              <a:buClr>
                <a:srgbClr val="000000"/>
              </a:buClr>
              <a:buSzTx/>
              <a:buFont typeface="Goudy Old Style"/>
              <a:buNone/>
              <a:defRPr sz="1746">
                <a:latin typeface="Bodoni SvtyTwo ITC TT-Book"/>
                <a:ea typeface="Bodoni SvtyTwo ITC TT-Book"/>
                <a:cs typeface="Bodoni SvtyTwo ITC TT-Book"/>
                <a:sym typeface="Bodoni SvtyTwo ITC TT-Book"/>
              </a:defRPr>
            </a:pPr>
            <a:r>
              <a:t>“La conoscenza scientifica è sempre più lontana dalla complessità della vita quotidiana: non serve conoscere la termodinamica del motore a scoppio per guidare una macchina. D’altra parte, la scienza capace di progettare centrali nucleari e shuttle spaziali ha difficoltà a spiegare il funzionamento di una bicicletta, fatto alla portata di ogni bambino.”</a:t>
            </a:r>
          </a:p>
          <a:p>
            <a:pPr marL="39420" indent="0" algn="r" defTabSz="394208">
              <a:lnSpc>
                <a:spcPct val="70000"/>
              </a:lnSpc>
              <a:spcBef>
                <a:spcPts val="2700"/>
              </a:spcBef>
              <a:buClr>
                <a:srgbClr val="000000"/>
              </a:buClr>
              <a:buSzTx/>
              <a:buFont typeface="Goudy Old Style"/>
              <a:buNone/>
              <a:defRPr sz="1746">
                <a:latin typeface="Bodoni SvtyTwo ITC TT-Book"/>
                <a:ea typeface="Bodoni SvtyTwo ITC TT-Book"/>
                <a:cs typeface="Bodoni SvtyTwo ITC TT-Book"/>
                <a:sym typeface="Bodoni SvtyTwo ITC TT-Book"/>
              </a:defRPr>
            </a:pPr>
            <a:r>
              <a:t>Meyer, 1990</a:t>
            </a:r>
          </a:p>
          <a:p>
            <a:pPr marL="39420" indent="0" defTabSz="394208">
              <a:lnSpc>
                <a:spcPct val="70000"/>
              </a:lnSpc>
              <a:spcBef>
                <a:spcPts val="2700"/>
              </a:spcBef>
              <a:buClr>
                <a:srgbClr val="000000"/>
              </a:buClr>
              <a:buSzTx/>
              <a:buFont typeface="Goudy Old Style"/>
              <a:buNone/>
              <a:defRPr sz="1746">
                <a:latin typeface="Bodoni SvtyTwo ITC TT-Book"/>
                <a:ea typeface="Bodoni SvtyTwo ITC TT-Book"/>
                <a:cs typeface="Bodoni SvtyTwo ITC TT-Book"/>
                <a:sym typeface="Bodoni SvtyTwo ITC TT-Book"/>
              </a:defRPr>
            </a:pPr>
            <a:r>
              <a:t>Inoltre la scienza</a:t>
            </a:r>
          </a:p>
          <a:p>
            <a:pPr marL="39420" indent="0" defTabSz="394208">
              <a:lnSpc>
                <a:spcPct val="70000"/>
              </a:lnSpc>
              <a:spcBef>
                <a:spcPts val="2700"/>
              </a:spcBef>
              <a:buClr>
                <a:srgbClr val="000000"/>
              </a:buClr>
              <a:buSzTx/>
              <a:buFont typeface="Goudy Old Style"/>
              <a:buNone/>
              <a:defRPr sz="1746">
                <a:latin typeface="Bodoni SvtyTwo ITC TT-Book"/>
                <a:ea typeface="Bodoni SvtyTwo ITC TT-Book"/>
                <a:cs typeface="Bodoni SvtyTwo ITC TT-Book"/>
                <a:sym typeface="Bodoni SvtyTwo ITC TT-Book"/>
              </a:defRPr>
            </a:pPr>
            <a:r>
              <a:t>“da un lato è per definizione democratica, universalistica, aperta alla verifica ed al controllo di tutti. Ma per altro verso la scienza è altra cosa dalla pratica dell’uomo comune. E’, per definizione, separata, anzi postula la netta separazione tra teoria e pratica, affida il controllo ad esperti competenti, escludendo perciò totalmente il controllo democratico ed universale dell’uomo comune”</a:t>
            </a:r>
          </a:p>
          <a:p>
            <a:pPr marL="39420" indent="0" algn="r" defTabSz="394208">
              <a:lnSpc>
                <a:spcPct val="70000"/>
              </a:lnSpc>
              <a:spcBef>
                <a:spcPts val="2700"/>
              </a:spcBef>
              <a:buClr>
                <a:srgbClr val="000000"/>
              </a:buClr>
              <a:buSzTx/>
              <a:buFont typeface="Goudy Old Style"/>
              <a:buNone/>
              <a:defRPr sz="1746">
                <a:latin typeface="Bodoni SvtyTwo ITC TT-Book"/>
                <a:ea typeface="Bodoni SvtyTwo ITC TT-Book"/>
                <a:cs typeface="Bodoni SvtyTwo ITC TT-Book"/>
                <a:sym typeface="Bodoni SvtyTwo ITC TT-Book"/>
              </a:defRPr>
            </a:pPr>
            <a:r>
              <a:t>Mazzonis e Cini, 1981</a:t>
            </a:r>
          </a:p>
        </p:txBody>
      </p:sp>
      <p:grpSp>
        <p:nvGrpSpPr>
          <p:cNvPr id="3049" name="Disegno"/>
          <p:cNvGrpSpPr/>
          <p:nvPr/>
        </p:nvGrpSpPr>
        <p:grpSpPr>
          <a:xfrm>
            <a:off x="570922" y="370110"/>
            <a:ext cx="7083546" cy="1253101"/>
            <a:chOff x="-206814" y="-104696"/>
            <a:chExt cx="7083545" cy="1253099"/>
          </a:xfrm>
        </p:grpSpPr>
        <p:pic>
          <p:nvPicPr>
            <p:cNvPr id="2915" name="Linea Forma" descr="Linea Forma"/>
            <p:cNvPicPr>
              <a:picLocks noChangeAspect="0"/>
            </p:cNvPicPr>
            <p:nvPr/>
          </p:nvPicPr>
          <p:blipFill>
            <a:blip r:embed="rId2">
              <a:extLst/>
            </a:blip>
            <a:stretch>
              <a:fillRect/>
            </a:stretch>
          </p:blipFill>
          <p:spPr>
            <a:xfrm>
              <a:off x="-206815" y="-104697"/>
              <a:ext cx="480832" cy="525967"/>
            </a:xfrm>
            <a:prstGeom prst="rect">
              <a:avLst/>
            </a:prstGeom>
            <a:effectLst/>
          </p:spPr>
        </p:pic>
        <p:pic>
          <p:nvPicPr>
            <p:cNvPr id="2917" name="Linea Forma" descr="Linea Forma"/>
            <p:cNvPicPr>
              <a:picLocks noChangeAspect="0"/>
            </p:cNvPicPr>
            <p:nvPr/>
          </p:nvPicPr>
          <p:blipFill>
            <a:blip r:embed="rId3">
              <a:extLst/>
            </a:blip>
            <a:stretch>
              <a:fillRect/>
            </a:stretch>
          </p:blipFill>
          <p:spPr>
            <a:xfrm>
              <a:off x="301613" y="-10281"/>
              <a:ext cx="118525" cy="377761"/>
            </a:xfrm>
            <a:prstGeom prst="rect">
              <a:avLst/>
            </a:prstGeom>
            <a:effectLst/>
          </p:spPr>
        </p:pic>
        <p:pic>
          <p:nvPicPr>
            <p:cNvPr id="2919" name="Linea Forma" descr="Linea Forma"/>
            <p:cNvPicPr>
              <a:picLocks noChangeAspect="0"/>
            </p:cNvPicPr>
            <p:nvPr/>
          </p:nvPicPr>
          <p:blipFill>
            <a:blip r:embed="rId4">
              <a:extLst/>
            </a:blip>
            <a:stretch>
              <a:fillRect/>
            </a:stretch>
          </p:blipFill>
          <p:spPr>
            <a:xfrm>
              <a:off x="301126" y="35845"/>
              <a:ext cx="242540" cy="342390"/>
            </a:xfrm>
            <a:prstGeom prst="rect">
              <a:avLst/>
            </a:prstGeom>
            <a:effectLst/>
          </p:spPr>
        </p:pic>
        <p:pic>
          <p:nvPicPr>
            <p:cNvPr id="2921" name="Linea Forma" descr="Linea Forma"/>
            <p:cNvPicPr>
              <a:picLocks noChangeAspect="0"/>
            </p:cNvPicPr>
            <p:nvPr/>
          </p:nvPicPr>
          <p:blipFill>
            <a:blip r:embed="rId5">
              <a:extLst/>
            </a:blip>
            <a:stretch>
              <a:fillRect/>
            </a:stretch>
          </p:blipFill>
          <p:spPr>
            <a:xfrm>
              <a:off x="589124" y="-22698"/>
              <a:ext cx="107336" cy="365419"/>
            </a:xfrm>
            <a:prstGeom prst="rect">
              <a:avLst/>
            </a:prstGeom>
            <a:effectLst/>
          </p:spPr>
        </p:pic>
        <p:pic>
          <p:nvPicPr>
            <p:cNvPr id="2923" name="Linea Forma" descr="Linea Forma"/>
            <p:cNvPicPr>
              <a:picLocks noChangeAspect="0"/>
            </p:cNvPicPr>
            <p:nvPr/>
          </p:nvPicPr>
          <p:blipFill>
            <a:blip r:embed="rId6">
              <a:extLst/>
            </a:blip>
            <a:stretch>
              <a:fillRect/>
            </a:stretch>
          </p:blipFill>
          <p:spPr>
            <a:xfrm>
              <a:off x="530401" y="-6966"/>
              <a:ext cx="306166" cy="157930"/>
            </a:xfrm>
            <a:prstGeom prst="rect">
              <a:avLst/>
            </a:prstGeom>
            <a:effectLst/>
          </p:spPr>
        </p:pic>
        <p:pic>
          <p:nvPicPr>
            <p:cNvPr id="2925" name="Linea Forma" descr="Linea Forma"/>
            <p:cNvPicPr>
              <a:picLocks noChangeAspect="0"/>
            </p:cNvPicPr>
            <p:nvPr/>
          </p:nvPicPr>
          <p:blipFill>
            <a:blip r:embed="rId7">
              <a:extLst/>
            </a:blip>
            <a:stretch>
              <a:fillRect/>
            </a:stretch>
          </p:blipFill>
          <p:spPr>
            <a:xfrm>
              <a:off x="553405" y="98115"/>
              <a:ext cx="325972" cy="126350"/>
            </a:xfrm>
            <a:prstGeom prst="rect">
              <a:avLst/>
            </a:prstGeom>
            <a:effectLst/>
          </p:spPr>
        </p:pic>
        <p:pic>
          <p:nvPicPr>
            <p:cNvPr id="2927" name="Linea Forma" descr="Linea Forma"/>
            <p:cNvPicPr>
              <a:picLocks noChangeAspect="0"/>
            </p:cNvPicPr>
            <p:nvPr/>
          </p:nvPicPr>
          <p:blipFill>
            <a:blip r:embed="rId8">
              <a:extLst/>
            </a:blip>
            <a:stretch>
              <a:fillRect/>
            </a:stretch>
          </p:blipFill>
          <p:spPr>
            <a:xfrm>
              <a:off x="869783" y="1116"/>
              <a:ext cx="270349" cy="399671"/>
            </a:xfrm>
            <a:prstGeom prst="rect">
              <a:avLst/>
            </a:prstGeom>
            <a:effectLst/>
          </p:spPr>
        </p:pic>
        <p:pic>
          <p:nvPicPr>
            <p:cNvPr id="2929" name="Linea Forma" descr="Linea Forma"/>
            <p:cNvPicPr>
              <a:picLocks noChangeAspect="0"/>
            </p:cNvPicPr>
            <p:nvPr/>
          </p:nvPicPr>
          <p:blipFill>
            <a:blip r:embed="rId9">
              <a:extLst/>
            </a:blip>
            <a:stretch>
              <a:fillRect/>
            </a:stretch>
          </p:blipFill>
          <p:spPr>
            <a:xfrm>
              <a:off x="1091660" y="37006"/>
              <a:ext cx="104810" cy="317833"/>
            </a:xfrm>
            <a:prstGeom prst="rect">
              <a:avLst/>
            </a:prstGeom>
            <a:effectLst/>
          </p:spPr>
        </p:pic>
        <p:pic>
          <p:nvPicPr>
            <p:cNvPr id="2931" name="Linea Forma" descr="Linea Forma"/>
            <p:cNvPicPr>
              <a:picLocks noChangeAspect="0"/>
            </p:cNvPicPr>
            <p:nvPr/>
          </p:nvPicPr>
          <p:blipFill>
            <a:blip r:embed="rId10">
              <a:extLst/>
            </a:blip>
            <a:stretch>
              <a:fillRect/>
            </a:stretch>
          </p:blipFill>
          <p:spPr>
            <a:xfrm>
              <a:off x="1203123" y="-26164"/>
              <a:ext cx="372599" cy="126534"/>
            </a:xfrm>
            <a:prstGeom prst="rect">
              <a:avLst/>
            </a:prstGeom>
            <a:effectLst/>
          </p:spPr>
        </p:pic>
        <p:pic>
          <p:nvPicPr>
            <p:cNvPr id="2933" name="Linea Forma" descr="Linea Forma"/>
            <p:cNvPicPr>
              <a:picLocks noChangeAspect="0"/>
            </p:cNvPicPr>
            <p:nvPr/>
          </p:nvPicPr>
          <p:blipFill>
            <a:blip r:embed="rId11">
              <a:extLst/>
            </a:blip>
            <a:stretch>
              <a:fillRect/>
            </a:stretch>
          </p:blipFill>
          <p:spPr>
            <a:xfrm>
              <a:off x="1265204" y="20277"/>
              <a:ext cx="112331" cy="341016"/>
            </a:xfrm>
            <a:prstGeom prst="rect">
              <a:avLst/>
            </a:prstGeom>
            <a:effectLst/>
          </p:spPr>
        </p:pic>
        <p:pic>
          <p:nvPicPr>
            <p:cNvPr id="2935" name="Linea Forma" descr="Linea Forma"/>
            <p:cNvPicPr>
              <a:picLocks noChangeAspect="0"/>
            </p:cNvPicPr>
            <p:nvPr/>
          </p:nvPicPr>
          <p:blipFill>
            <a:blip r:embed="rId12">
              <a:extLst/>
            </a:blip>
            <a:stretch>
              <a:fillRect/>
            </a:stretch>
          </p:blipFill>
          <p:spPr>
            <a:xfrm>
              <a:off x="1375279" y="2649"/>
              <a:ext cx="126795" cy="342604"/>
            </a:xfrm>
            <a:prstGeom prst="rect">
              <a:avLst/>
            </a:prstGeom>
            <a:effectLst/>
          </p:spPr>
        </p:pic>
        <p:pic>
          <p:nvPicPr>
            <p:cNvPr id="2937" name="Linea Forma" descr="Linea Forma"/>
            <p:cNvPicPr>
              <a:picLocks noChangeAspect="0"/>
            </p:cNvPicPr>
            <p:nvPr/>
          </p:nvPicPr>
          <p:blipFill>
            <a:blip r:embed="rId13">
              <a:extLst/>
            </a:blip>
            <a:stretch>
              <a:fillRect/>
            </a:stretch>
          </p:blipFill>
          <p:spPr>
            <a:xfrm>
              <a:off x="1613010" y="5753"/>
              <a:ext cx="99225" cy="309634"/>
            </a:xfrm>
            <a:prstGeom prst="rect">
              <a:avLst/>
            </a:prstGeom>
            <a:effectLst/>
          </p:spPr>
        </p:pic>
        <p:pic>
          <p:nvPicPr>
            <p:cNvPr id="2939" name="Linea Linea" descr="Linea Linea"/>
            <p:cNvPicPr>
              <a:picLocks noChangeAspect="0"/>
            </p:cNvPicPr>
            <p:nvPr/>
          </p:nvPicPr>
          <p:blipFill>
            <a:blip r:embed="rId14">
              <a:extLst/>
            </a:blip>
            <a:stretch>
              <a:fillRect/>
            </a:stretch>
          </p:blipFill>
          <p:spPr>
            <a:xfrm>
              <a:off x="1578474" y="-53668"/>
              <a:ext cx="152401" cy="76201"/>
            </a:xfrm>
            <a:prstGeom prst="rect">
              <a:avLst/>
            </a:prstGeom>
            <a:effectLst/>
          </p:spPr>
        </p:pic>
        <p:pic>
          <p:nvPicPr>
            <p:cNvPr id="2941" name="Linea Linea" descr="Linea Linea"/>
            <p:cNvPicPr>
              <a:picLocks noChangeAspect="0"/>
            </p:cNvPicPr>
            <p:nvPr/>
          </p:nvPicPr>
          <p:blipFill>
            <a:blip r:embed="rId14">
              <a:extLst/>
            </a:blip>
            <a:stretch>
              <a:fillRect/>
            </a:stretch>
          </p:blipFill>
          <p:spPr>
            <a:xfrm>
              <a:off x="1037506" y="-69235"/>
              <a:ext cx="152401" cy="76201"/>
            </a:xfrm>
            <a:prstGeom prst="rect">
              <a:avLst/>
            </a:prstGeom>
            <a:effectLst/>
          </p:spPr>
        </p:pic>
        <p:pic>
          <p:nvPicPr>
            <p:cNvPr id="2943" name="Linea Forma" descr="Linea Forma"/>
            <p:cNvPicPr>
              <a:picLocks noChangeAspect="0"/>
            </p:cNvPicPr>
            <p:nvPr/>
          </p:nvPicPr>
          <p:blipFill>
            <a:blip r:embed="rId15">
              <a:extLst/>
            </a:blip>
            <a:stretch>
              <a:fillRect/>
            </a:stretch>
          </p:blipFill>
          <p:spPr>
            <a:xfrm>
              <a:off x="2241329" y="-44730"/>
              <a:ext cx="93603" cy="389522"/>
            </a:xfrm>
            <a:prstGeom prst="rect">
              <a:avLst/>
            </a:prstGeom>
            <a:effectLst/>
          </p:spPr>
        </p:pic>
        <p:pic>
          <p:nvPicPr>
            <p:cNvPr id="2945" name="Linea Forma" descr="Linea Forma"/>
            <p:cNvPicPr>
              <a:picLocks noChangeAspect="0"/>
            </p:cNvPicPr>
            <p:nvPr/>
          </p:nvPicPr>
          <p:blipFill>
            <a:blip r:embed="rId16">
              <a:extLst/>
            </a:blip>
            <a:stretch>
              <a:fillRect/>
            </a:stretch>
          </p:blipFill>
          <p:spPr>
            <a:xfrm>
              <a:off x="2105890" y="70872"/>
              <a:ext cx="536499" cy="312993"/>
            </a:xfrm>
            <a:prstGeom prst="rect">
              <a:avLst/>
            </a:prstGeom>
            <a:effectLst/>
          </p:spPr>
        </p:pic>
        <p:pic>
          <p:nvPicPr>
            <p:cNvPr id="2947" name="Linea Forma" descr="Linea Forma"/>
            <p:cNvPicPr>
              <a:picLocks noChangeAspect="0"/>
            </p:cNvPicPr>
            <p:nvPr/>
          </p:nvPicPr>
          <p:blipFill>
            <a:blip r:embed="rId17">
              <a:extLst/>
            </a:blip>
            <a:stretch>
              <a:fillRect/>
            </a:stretch>
          </p:blipFill>
          <p:spPr>
            <a:xfrm>
              <a:off x="2576104" y="63367"/>
              <a:ext cx="327040" cy="317217"/>
            </a:xfrm>
            <a:prstGeom prst="rect">
              <a:avLst/>
            </a:prstGeom>
            <a:effectLst/>
          </p:spPr>
        </p:pic>
        <p:pic>
          <p:nvPicPr>
            <p:cNvPr id="2949" name="Linea Forma" descr="Linea Forma"/>
            <p:cNvPicPr>
              <a:picLocks noChangeAspect="0"/>
            </p:cNvPicPr>
            <p:nvPr/>
          </p:nvPicPr>
          <p:blipFill>
            <a:blip r:embed="rId18">
              <a:extLst/>
            </a:blip>
            <a:stretch>
              <a:fillRect/>
            </a:stretch>
          </p:blipFill>
          <p:spPr>
            <a:xfrm>
              <a:off x="3159877" y="-80585"/>
              <a:ext cx="140236" cy="442358"/>
            </a:xfrm>
            <a:prstGeom prst="rect">
              <a:avLst/>
            </a:prstGeom>
            <a:effectLst/>
          </p:spPr>
        </p:pic>
        <p:pic>
          <p:nvPicPr>
            <p:cNvPr id="2951" name="Linea Forma" descr="Linea Forma"/>
            <p:cNvPicPr>
              <a:picLocks noChangeAspect="0"/>
            </p:cNvPicPr>
            <p:nvPr/>
          </p:nvPicPr>
          <p:blipFill>
            <a:blip r:embed="rId19">
              <a:extLst/>
            </a:blip>
            <a:stretch>
              <a:fillRect/>
            </a:stretch>
          </p:blipFill>
          <p:spPr>
            <a:xfrm>
              <a:off x="3237563" y="62622"/>
              <a:ext cx="307737" cy="299634"/>
            </a:xfrm>
            <a:prstGeom prst="rect">
              <a:avLst/>
            </a:prstGeom>
            <a:effectLst/>
          </p:spPr>
        </p:pic>
        <p:pic>
          <p:nvPicPr>
            <p:cNvPr id="2953" name="Linea Forma" descr="Linea Forma"/>
            <p:cNvPicPr>
              <a:picLocks noChangeAspect="0"/>
            </p:cNvPicPr>
            <p:nvPr/>
          </p:nvPicPr>
          <p:blipFill>
            <a:blip r:embed="rId20">
              <a:extLst/>
            </a:blip>
            <a:stretch>
              <a:fillRect/>
            </a:stretch>
          </p:blipFill>
          <p:spPr>
            <a:xfrm>
              <a:off x="3853853" y="-25523"/>
              <a:ext cx="460669" cy="447270"/>
            </a:xfrm>
            <a:prstGeom prst="rect">
              <a:avLst/>
            </a:prstGeom>
            <a:effectLst/>
          </p:spPr>
        </p:pic>
        <p:pic>
          <p:nvPicPr>
            <p:cNvPr id="2955" name="Linea Forma" descr="Linea Forma"/>
            <p:cNvPicPr>
              <a:picLocks noChangeAspect="0"/>
            </p:cNvPicPr>
            <p:nvPr/>
          </p:nvPicPr>
          <p:blipFill>
            <a:blip r:embed="rId21">
              <a:extLst/>
            </a:blip>
            <a:stretch>
              <a:fillRect/>
            </a:stretch>
          </p:blipFill>
          <p:spPr>
            <a:xfrm>
              <a:off x="4351895" y="26060"/>
              <a:ext cx="107992" cy="377875"/>
            </a:xfrm>
            <a:prstGeom prst="rect">
              <a:avLst/>
            </a:prstGeom>
            <a:effectLst/>
          </p:spPr>
        </p:pic>
        <p:pic>
          <p:nvPicPr>
            <p:cNvPr id="2957" name="Linea Forma" descr="Linea Forma"/>
            <p:cNvPicPr>
              <a:picLocks noChangeAspect="0"/>
            </p:cNvPicPr>
            <p:nvPr/>
          </p:nvPicPr>
          <p:blipFill>
            <a:blip r:embed="rId22">
              <a:extLst/>
            </a:blip>
            <a:stretch>
              <a:fillRect/>
            </a:stretch>
          </p:blipFill>
          <p:spPr>
            <a:xfrm>
              <a:off x="4317525" y="3413"/>
              <a:ext cx="320501" cy="372661"/>
            </a:xfrm>
            <a:prstGeom prst="rect">
              <a:avLst/>
            </a:prstGeom>
            <a:effectLst/>
          </p:spPr>
        </p:pic>
        <p:pic>
          <p:nvPicPr>
            <p:cNvPr id="2959" name="Linea Forma" descr="Linea Forma"/>
            <p:cNvPicPr>
              <a:picLocks noChangeAspect="0"/>
            </p:cNvPicPr>
            <p:nvPr/>
          </p:nvPicPr>
          <p:blipFill>
            <a:blip r:embed="rId23">
              <a:extLst/>
            </a:blip>
            <a:stretch>
              <a:fillRect/>
            </a:stretch>
          </p:blipFill>
          <p:spPr>
            <a:xfrm>
              <a:off x="4639576" y="32450"/>
              <a:ext cx="295315" cy="352907"/>
            </a:xfrm>
            <a:prstGeom prst="rect">
              <a:avLst/>
            </a:prstGeom>
            <a:effectLst/>
          </p:spPr>
        </p:pic>
        <p:pic>
          <p:nvPicPr>
            <p:cNvPr id="2961" name="Linea Forma" descr="Linea Forma"/>
            <p:cNvPicPr>
              <a:picLocks noChangeAspect="0"/>
            </p:cNvPicPr>
            <p:nvPr/>
          </p:nvPicPr>
          <p:blipFill>
            <a:blip r:embed="rId24">
              <a:extLst/>
            </a:blip>
            <a:stretch>
              <a:fillRect/>
            </a:stretch>
          </p:blipFill>
          <p:spPr>
            <a:xfrm>
              <a:off x="4916578" y="-29358"/>
              <a:ext cx="246056" cy="382401"/>
            </a:xfrm>
            <a:prstGeom prst="rect">
              <a:avLst/>
            </a:prstGeom>
            <a:effectLst/>
          </p:spPr>
        </p:pic>
        <p:pic>
          <p:nvPicPr>
            <p:cNvPr id="2963" name="Linea Forma" descr="Linea Forma"/>
            <p:cNvPicPr>
              <a:picLocks noChangeAspect="0"/>
            </p:cNvPicPr>
            <p:nvPr/>
          </p:nvPicPr>
          <p:blipFill>
            <a:blip r:embed="rId25">
              <a:extLst/>
            </a:blip>
            <a:stretch>
              <a:fillRect/>
            </a:stretch>
          </p:blipFill>
          <p:spPr>
            <a:xfrm>
              <a:off x="5194844" y="40549"/>
              <a:ext cx="230224" cy="340029"/>
            </a:xfrm>
            <a:prstGeom prst="rect">
              <a:avLst/>
            </a:prstGeom>
            <a:effectLst/>
          </p:spPr>
        </p:pic>
        <p:pic>
          <p:nvPicPr>
            <p:cNvPr id="2965" name="Linea Forma" descr="Linea Forma"/>
            <p:cNvPicPr>
              <a:picLocks noChangeAspect="0"/>
            </p:cNvPicPr>
            <p:nvPr/>
          </p:nvPicPr>
          <p:blipFill>
            <a:blip r:embed="rId26">
              <a:extLst/>
            </a:blip>
            <a:stretch>
              <a:fillRect/>
            </a:stretch>
          </p:blipFill>
          <p:spPr>
            <a:xfrm>
              <a:off x="5418921" y="31953"/>
              <a:ext cx="301928" cy="115120"/>
            </a:xfrm>
            <a:prstGeom prst="rect">
              <a:avLst/>
            </a:prstGeom>
            <a:effectLst/>
          </p:spPr>
        </p:pic>
        <p:pic>
          <p:nvPicPr>
            <p:cNvPr id="2967" name="Linea Forma" descr="Linea Forma"/>
            <p:cNvPicPr>
              <a:picLocks noChangeAspect="0"/>
            </p:cNvPicPr>
            <p:nvPr/>
          </p:nvPicPr>
          <p:blipFill>
            <a:blip r:embed="rId27">
              <a:extLst/>
            </a:blip>
            <a:stretch>
              <a:fillRect/>
            </a:stretch>
          </p:blipFill>
          <p:spPr>
            <a:xfrm>
              <a:off x="5410395" y="55304"/>
              <a:ext cx="287103" cy="321537"/>
            </a:xfrm>
            <a:prstGeom prst="rect">
              <a:avLst/>
            </a:prstGeom>
            <a:effectLst/>
          </p:spPr>
        </p:pic>
        <p:pic>
          <p:nvPicPr>
            <p:cNvPr id="2969" name="Linea Forma" descr="Linea Forma"/>
            <p:cNvPicPr>
              <a:picLocks noChangeAspect="0"/>
            </p:cNvPicPr>
            <p:nvPr/>
          </p:nvPicPr>
          <p:blipFill>
            <a:blip r:embed="rId28">
              <a:extLst/>
            </a:blip>
            <a:stretch>
              <a:fillRect/>
            </a:stretch>
          </p:blipFill>
          <p:spPr>
            <a:xfrm>
              <a:off x="5372218" y="199303"/>
              <a:ext cx="313605" cy="99552"/>
            </a:xfrm>
            <a:prstGeom prst="rect">
              <a:avLst/>
            </a:prstGeom>
            <a:effectLst/>
          </p:spPr>
        </p:pic>
        <p:pic>
          <p:nvPicPr>
            <p:cNvPr id="2971" name="Linea Forma" descr="Linea Forma"/>
            <p:cNvPicPr>
              <a:picLocks noChangeAspect="0"/>
            </p:cNvPicPr>
            <p:nvPr/>
          </p:nvPicPr>
          <p:blipFill>
            <a:blip r:embed="rId29">
              <a:extLst/>
            </a:blip>
            <a:stretch>
              <a:fillRect/>
            </a:stretch>
          </p:blipFill>
          <p:spPr>
            <a:xfrm>
              <a:off x="5701220" y="23403"/>
              <a:ext cx="529462" cy="373442"/>
            </a:xfrm>
            <a:prstGeom prst="rect">
              <a:avLst/>
            </a:prstGeom>
            <a:effectLst/>
          </p:spPr>
        </p:pic>
        <p:pic>
          <p:nvPicPr>
            <p:cNvPr id="2973" name="Linea Forma" descr="Linea Forma"/>
            <p:cNvPicPr>
              <a:picLocks noChangeAspect="0"/>
            </p:cNvPicPr>
            <p:nvPr/>
          </p:nvPicPr>
          <p:blipFill>
            <a:blip r:embed="rId30">
              <a:extLst/>
            </a:blip>
            <a:stretch>
              <a:fillRect/>
            </a:stretch>
          </p:blipFill>
          <p:spPr>
            <a:xfrm>
              <a:off x="5999253" y="144817"/>
              <a:ext cx="293699" cy="107336"/>
            </a:xfrm>
            <a:prstGeom prst="rect">
              <a:avLst/>
            </a:prstGeom>
            <a:effectLst/>
          </p:spPr>
        </p:pic>
        <p:pic>
          <p:nvPicPr>
            <p:cNvPr id="2975" name="Linea Forma" descr="Linea Forma"/>
            <p:cNvPicPr>
              <a:picLocks noChangeAspect="0"/>
            </p:cNvPicPr>
            <p:nvPr/>
          </p:nvPicPr>
          <p:blipFill>
            <a:blip r:embed="rId31">
              <a:extLst/>
            </a:blip>
            <a:stretch>
              <a:fillRect/>
            </a:stretch>
          </p:blipFill>
          <p:spPr>
            <a:xfrm>
              <a:off x="6240103" y="16386"/>
              <a:ext cx="379766" cy="122903"/>
            </a:xfrm>
            <a:prstGeom prst="rect">
              <a:avLst/>
            </a:prstGeom>
            <a:effectLst/>
          </p:spPr>
        </p:pic>
        <p:pic>
          <p:nvPicPr>
            <p:cNvPr id="2977" name="Linea Forma" descr="Linea Forma"/>
            <p:cNvPicPr>
              <a:picLocks noChangeAspect="0"/>
            </p:cNvPicPr>
            <p:nvPr/>
          </p:nvPicPr>
          <p:blipFill>
            <a:blip r:embed="rId32">
              <a:extLst/>
            </a:blip>
            <a:stretch>
              <a:fillRect/>
            </a:stretch>
          </p:blipFill>
          <p:spPr>
            <a:xfrm>
              <a:off x="6281148" y="47520"/>
              <a:ext cx="280343" cy="372355"/>
            </a:xfrm>
            <a:prstGeom prst="rect">
              <a:avLst/>
            </a:prstGeom>
            <a:effectLst/>
          </p:spPr>
        </p:pic>
        <p:pic>
          <p:nvPicPr>
            <p:cNvPr id="2979" name="Linea Forma" descr="Linea Forma"/>
            <p:cNvPicPr>
              <a:picLocks noChangeAspect="0"/>
            </p:cNvPicPr>
            <p:nvPr/>
          </p:nvPicPr>
          <p:blipFill>
            <a:blip r:embed="rId33">
              <a:extLst/>
            </a:blip>
            <a:stretch>
              <a:fillRect/>
            </a:stretch>
          </p:blipFill>
          <p:spPr>
            <a:xfrm>
              <a:off x="6208968" y="195411"/>
              <a:ext cx="294145" cy="80093"/>
            </a:xfrm>
            <a:prstGeom prst="rect">
              <a:avLst/>
            </a:prstGeom>
            <a:effectLst/>
          </p:spPr>
        </p:pic>
        <p:pic>
          <p:nvPicPr>
            <p:cNvPr id="2981" name="Linea Forma" descr="Linea Forma"/>
            <p:cNvPicPr>
              <a:picLocks noChangeAspect="0"/>
            </p:cNvPicPr>
            <p:nvPr/>
          </p:nvPicPr>
          <p:blipFill>
            <a:blip r:embed="rId34">
              <a:extLst/>
            </a:blip>
            <a:stretch>
              <a:fillRect/>
            </a:stretch>
          </p:blipFill>
          <p:spPr>
            <a:xfrm>
              <a:off x="-154221" y="606651"/>
              <a:ext cx="278577" cy="541753"/>
            </a:xfrm>
            <a:prstGeom prst="rect">
              <a:avLst/>
            </a:prstGeom>
            <a:effectLst/>
          </p:spPr>
        </p:pic>
        <p:pic>
          <p:nvPicPr>
            <p:cNvPr id="2983" name="Linea Forma" descr="Linea Forma"/>
            <p:cNvPicPr>
              <a:picLocks noChangeAspect="0"/>
            </p:cNvPicPr>
            <p:nvPr/>
          </p:nvPicPr>
          <p:blipFill>
            <a:blip r:embed="rId35">
              <a:extLst/>
            </a:blip>
            <a:stretch>
              <a:fillRect/>
            </a:stretch>
          </p:blipFill>
          <p:spPr>
            <a:xfrm>
              <a:off x="141560" y="841460"/>
              <a:ext cx="103444" cy="270183"/>
            </a:xfrm>
            <a:prstGeom prst="rect">
              <a:avLst/>
            </a:prstGeom>
            <a:effectLst/>
          </p:spPr>
        </p:pic>
        <p:pic>
          <p:nvPicPr>
            <p:cNvPr id="2985" name="Linea Linea" descr="Linea Linea"/>
            <p:cNvPicPr>
              <a:picLocks noChangeAspect="0"/>
            </p:cNvPicPr>
            <p:nvPr/>
          </p:nvPicPr>
          <p:blipFill>
            <a:blip r:embed="rId14">
              <a:extLst/>
            </a:blip>
            <a:stretch>
              <a:fillRect/>
            </a:stretch>
          </p:blipFill>
          <p:spPr>
            <a:xfrm>
              <a:off x="103460" y="794757"/>
              <a:ext cx="152401" cy="76201"/>
            </a:xfrm>
            <a:prstGeom prst="rect">
              <a:avLst/>
            </a:prstGeom>
            <a:effectLst/>
          </p:spPr>
        </p:pic>
        <p:pic>
          <p:nvPicPr>
            <p:cNvPr id="2987" name="Linea Forma" descr="Linea Forma"/>
            <p:cNvPicPr>
              <a:picLocks noChangeAspect="0"/>
            </p:cNvPicPr>
            <p:nvPr/>
          </p:nvPicPr>
          <p:blipFill>
            <a:blip r:embed="rId36">
              <a:extLst/>
            </a:blip>
            <a:stretch>
              <a:fillRect/>
            </a:stretch>
          </p:blipFill>
          <p:spPr>
            <a:xfrm>
              <a:off x="493249" y="705337"/>
              <a:ext cx="194047" cy="391662"/>
            </a:xfrm>
            <a:prstGeom prst="rect">
              <a:avLst/>
            </a:prstGeom>
            <a:effectLst/>
          </p:spPr>
        </p:pic>
        <p:pic>
          <p:nvPicPr>
            <p:cNvPr id="2989" name="Linea Forma" descr="Linea Forma"/>
            <p:cNvPicPr>
              <a:picLocks noChangeAspect="0"/>
            </p:cNvPicPr>
            <p:nvPr/>
          </p:nvPicPr>
          <p:blipFill>
            <a:blip r:embed="rId37">
              <a:extLst/>
            </a:blip>
            <a:stretch>
              <a:fillRect/>
            </a:stretch>
          </p:blipFill>
          <p:spPr>
            <a:xfrm>
              <a:off x="713663" y="722920"/>
              <a:ext cx="243551" cy="97444"/>
            </a:xfrm>
            <a:prstGeom prst="rect">
              <a:avLst/>
            </a:prstGeom>
            <a:effectLst/>
          </p:spPr>
        </p:pic>
        <p:pic>
          <p:nvPicPr>
            <p:cNvPr id="2991" name="Linea Forma" descr="Linea Forma"/>
            <p:cNvPicPr>
              <a:picLocks noChangeAspect="0"/>
            </p:cNvPicPr>
            <p:nvPr/>
          </p:nvPicPr>
          <p:blipFill>
            <a:blip r:embed="rId38">
              <a:extLst/>
            </a:blip>
            <a:stretch>
              <a:fillRect/>
            </a:stretch>
          </p:blipFill>
          <p:spPr>
            <a:xfrm>
              <a:off x="681036" y="744163"/>
              <a:ext cx="260611" cy="324403"/>
            </a:xfrm>
            <a:prstGeom prst="rect">
              <a:avLst/>
            </a:prstGeom>
            <a:effectLst/>
          </p:spPr>
        </p:pic>
        <p:pic>
          <p:nvPicPr>
            <p:cNvPr id="2993" name="Linea Forma" descr="Linea Forma"/>
            <p:cNvPicPr>
              <a:picLocks noChangeAspect="0"/>
            </p:cNvPicPr>
            <p:nvPr/>
          </p:nvPicPr>
          <p:blipFill>
            <a:blip r:embed="rId39">
              <a:extLst/>
            </a:blip>
            <a:stretch>
              <a:fillRect/>
            </a:stretch>
          </p:blipFill>
          <p:spPr>
            <a:xfrm>
              <a:off x="659788" y="872594"/>
              <a:ext cx="262399" cy="119012"/>
            </a:xfrm>
            <a:prstGeom prst="rect">
              <a:avLst/>
            </a:prstGeom>
            <a:effectLst/>
          </p:spPr>
        </p:pic>
        <p:pic>
          <p:nvPicPr>
            <p:cNvPr id="2995" name="Linea Forma" descr="Linea Forma"/>
            <p:cNvPicPr>
              <a:picLocks noChangeAspect="0"/>
            </p:cNvPicPr>
            <p:nvPr/>
          </p:nvPicPr>
          <p:blipFill>
            <a:blip r:embed="rId40">
              <a:extLst/>
            </a:blip>
            <a:stretch>
              <a:fillRect/>
            </a:stretch>
          </p:blipFill>
          <p:spPr>
            <a:xfrm>
              <a:off x="917824" y="707358"/>
              <a:ext cx="297002" cy="396067"/>
            </a:xfrm>
            <a:prstGeom prst="rect">
              <a:avLst/>
            </a:prstGeom>
            <a:effectLst/>
          </p:spPr>
        </p:pic>
        <p:pic>
          <p:nvPicPr>
            <p:cNvPr id="2997" name="Linea Forma" descr="Linea Forma"/>
            <p:cNvPicPr>
              <a:picLocks noChangeAspect="0"/>
            </p:cNvPicPr>
            <p:nvPr/>
          </p:nvPicPr>
          <p:blipFill>
            <a:blip r:embed="rId41">
              <a:extLst/>
            </a:blip>
            <a:stretch>
              <a:fillRect/>
            </a:stretch>
          </p:blipFill>
          <p:spPr>
            <a:xfrm>
              <a:off x="1253213" y="704758"/>
              <a:ext cx="213449" cy="356191"/>
            </a:xfrm>
            <a:prstGeom prst="rect">
              <a:avLst/>
            </a:prstGeom>
            <a:effectLst/>
          </p:spPr>
        </p:pic>
        <p:pic>
          <p:nvPicPr>
            <p:cNvPr id="2999" name="Linea Forma" descr="Linea Forma"/>
            <p:cNvPicPr>
              <a:picLocks noChangeAspect="0"/>
            </p:cNvPicPr>
            <p:nvPr/>
          </p:nvPicPr>
          <p:blipFill>
            <a:blip r:embed="rId42">
              <a:extLst/>
            </a:blip>
            <a:stretch>
              <a:fillRect/>
            </a:stretch>
          </p:blipFill>
          <p:spPr>
            <a:xfrm>
              <a:off x="1448742" y="759079"/>
              <a:ext cx="262195" cy="297218"/>
            </a:xfrm>
            <a:prstGeom prst="rect">
              <a:avLst/>
            </a:prstGeom>
            <a:effectLst/>
          </p:spPr>
        </p:pic>
        <p:pic>
          <p:nvPicPr>
            <p:cNvPr id="3001" name="Linea Forma" descr="Linea Forma"/>
            <p:cNvPicPr>
              <a:picLocks noChangeAspect="0"/>
            </p:cNvPicPr>
            <p:nvPr/>
          </p:nvPicPr>
          <p:blipFill>
            <a:blip r:embed="rId43">
              <a:extLst/>
            </a:blip>
            <a:stretch>
              <a:fillRect/>
            </a:stretch>
          </p:blipFill>
          <p:spPr>
            <a:xfrm>
              <a:off x="2002716" y="652008"/>
              <a:ext cx="483449" cy="406099"/>
            </a:xfrm>
            <a:prstGeom prst="rect">
              <a:avLst/>
            </a:prstGeom>
            <a:effectLst/>
          </p:spPr>
        </p:pic>
        <p:pic>
          <p:nvPicPr>
            <p:cNvPr id="3003" name="Linea Forma" descr="Linea Forma"/>
            <p:cNvPicPr>
              <a:picLocks noChangeAspect="0"/>
            </p:cNvPicPr>
            <p:nvPr/>
          </p:nvPicPr>
          <p:blipFill>
            <a:blip r:embed="rId44">
              <a:extLst/>
            </a:blip>
            <a:stretch>
              <a:fillRect/>
            </a:stretch>
          </p:blipFill>
          <p:spPr>
            <a:xfrm>
              <a:off x="2538338" y="668361"/>
              <a:ext cx="387537" cy="323938"/>
            </a:xfrm>
            <a:prstGeom prst="rect">
              <a:avLst/>
            </a:prstGeom>
            <a:effectLst/>
          </p:spPr>
        </p:pic>
        <p:pic>
          <p:nvPicPr>
            <p:cNvPr id="3005" name="Linea Forma" descr="Linea Forma"/>
            <p:cNvPicPr>
              <a:picLocks noChangeAspect="0"/>
            </p:cNvPicPr>
            <p:nvPr/>
          </p:nvPicPr>
          <p:blipFill>
            <a:blip r:embed="rId45">
              <a:extLst/>
            </a:blip>
            <a:stretch>
              <a:fillRect/>
            </a:stretch>
          </p:blipFill>
          <p:spPr>
            <a:xfrm>
              <a:off x="2872924" y="685785"/>
              <a:ext cx="287059" cy="314910"/>
            </a:xfrm>
            <a:prstGeom prst="rect">
              <a:avLst/>
            </a:prstGeom>
            <a:effectLst/>
          </p:spPr>
        </p:pic>
        <p:pic>
          <p:nvPicPr>
            <p:cNvPr id="3007" name="Linea Forma" descr="Linea Forma"/>
            <p:cNvPicPr>
              <a:picLocks noChangeAspect="0"/>
            </p:cNvPicPr>
            <p:nvPr/>
          </p:nvPicPr>
          <p:blipFill>
            <a:blip r:embed="rId46">
              <a:extLst/>
            </a:blip>
            <a:stretch>
              <a:fillRect/>
            </a:stretch>
          </p:blipFill>
          <p:spPr>
            <a:xfrm>
              <a:off x="3187300" y="668220"/>
              <a:ext cx="288981" cy="307736"/>
            </a:xfrm>
            <a:prstGeom prst="rect">
              <a:avLst/>
            </a:prstGeom>
            <a:effectLst/>
          </p:spPr>
        </p:pic>
        <p:pic>
          <p:nvPicPr>
            <p:cNvPr id="3009" name="Linea Forma" descr="Linea Forma"/>
            <p:cNvPicPr>
              <a:picLocks noChangeAspect="0"/>
            </p:cNvPicPr>
            <p:nvPr/>
          </p:nvPicPr>
          <p:blipFill>
            <a:blip r:embed="rId47">
              <a:extLst/>
            </a:blip>
            <a:stretch>
              <a:fillRect/>
            </a:stretch>
          </p:blipFill>
          <p:spPr>
            <a:xfrm>
              <a:off x="3449640" y="655228"/>
              <a:ext cx="329172" cy="110650"/>
            </a:xfrm>
            <a:prstGeom prst="rect">
              <a:avLst/>
            </a:prstGeom>
            <a:effectLst/>
          </p:spPr>
        </p:pic>
        <p:pic>
          <p:nvPicPr>
            <p:cNvPr id="3011" name="Linea Forma" descr="Linea Forma"/>
            <p:cNvPicPr>
              <a:picLocks noChangeAspect="0"/>
            </p:cNvPicPr>
            <p:nvPr/>
          </p:nvPicPr>
          <p:blipFill>
            <a:blip r:embed="rId48">
              <a:extLst/>
            </a:blip>
            <a:stretch>
              <a:fillRect/>
            </a:stretch>
          </p:blipFill>
          <p:spPr>
            <a:xfrm>
              <a:off x="3489045" y="685785"/>
              <a:ext cx="266416" cy="324669"/>
            </a:xfrm>
            <a:prstGeom prst="rect">
              <a:avLst/>
            </a:prstGeom>
            <a:effectLst/>
          </p:spPr>
        </p:pic>
        <p:pic>
          <p:nvPicPr>
            <p:cNvPr id="3013" name="Linea Forma" descr="Linea Forma"/>
            <p:cNvPicPr>
              <a:picLocks noChangeAspect="0"/>
            </p:cNvPicPr>
            <p:nvPr/>
          </p:nvPicPr>
          <p:blipFill>
            <a:blip r:embed="rId49">
              <a:extLst/>
            </a:blip>
            <a:stretch>
              <a:fillRect/>
            </a:stretch>
          </p:blipFill>
          <p:spPr>
            <a:xfrm>
              <a:off x="3453532" y="798649"/>
              <a:ext cx="239659" cy="95660"/>
            </a:xfrm>
            <a:prstGeom prst="rect">
              <a:avLst/>
            </a:prstGeom>
            <a:effectLst/>
          </p:spPr>
        </p:pic>
        <p:pic>
          <p:nvPicPr>
            <p:cNvPr id="3015" name="Linea Forma" descr="Linea Forma"/>
            <p:cNvPicPr>
              <a:picLocks noChangeAspect="0"/>
            </p:cNvPicPr>
            <p:nvPr/>
          </p:nvPicPr>
          <p:blipFill>
            <a:blip r:embed="rId50">
              <a:extLst/>
            </a:blip>
            <a:stretch>
              <a:fillRect/>
            </a:stretch>
          </p:blipFill>
          <p:spPr>
            <a:xfrm>
              <a:off x="3974405" y="740504"/>
              <a:ext cx="236403" cy="254622"/>
            </a:xfrm>
            <a:prstGeom prst="rect">
              <a:avLst/>
            </a:prstGeom>
            <a:effectLst/>
          </p:spPr>
        </p:pic>
        <p:pic>
          <p:nvPicPr>
            <p:cNvPr id="3017" name="Linea Forma" descr="Linea Forma"/>
            <p:cNvPicPr>
              <a:picLocks noChangeAspect="0"/>
            </p:cNvPicPr>
            <p:nvPr/>
          </p:nvPicPr>
          <p:blipFill>
            <a:blip r:embed="rId51">
              <a:extLst/>
            </a:blip>
            <a:stretch>
              <a:fillRect/>
            </a:stretch>
          </p:blipFill>
          <p:spPr>
            <a:xfrm>
              <a:off x="4511950" y="620987"/>
              <a:ext cx="226835" cy="427537"/>
            </a:xfrm>
            <a:prstGeom prst="rect">
              <a:avLst/>
            </a:prstGeom>
            <a:effectLst/>
          </p:spPr>
        </p:pic>
        <p:pic>
          <p:nvPicPr>
            <p:cNvPr id="3019" name="Linea Forma" descr="Linea Forma"/>
            <p:cNvPicPr>
              <a:picLocks noChangeAspect="0"/>
            </p:cNvPicPr>
            <p:nvPr/>
          </p:nvPicPr>
          <p:blipFill>
            <a:blip r:embed="rId52">
              <a:extLst/>
            </a:blip>
            <a:stretch>
              <a:fillRect/>
            </a:stretch>
          </p:blipFill>
          <p:spPr>
            <a:xfrm>
              <a:off x="4724694" y="654994"/>
              <a:ext cx="330648" cy="363855"/>
            </a:xfrm>
            <a:prstGeom prst="rect">
              <a:avLst/>
            </a:prstGeom>
            <a:effectLst/>
          </p:spPr>
        </p:pic>
        <p:pic>
          <p:nvPicPr>
            <p:cNvPr id="3021" name="Linea Linea" descr="Linea Linea"/>
            <p:cNvPicPr>
              <a:picLocks noChangeAspect="0"/>
            </p:cNvPicPr>
            <p:nvPr/>
          </p:nvPicPr>
          <p:blipFill>
            <a:blip r:embed="rId14">
              <a:extLst/>
            </a:blip>
            <a:stretch>
              <a:fillRect/>
            </a:stretch>
          </p:blipFill>
          <p:spPr>
            <a:xfrm>
              <a:off x="4902122" y="650759"/>
              <a:ext cx="152401" cy="76201"/>
            </a:xfrm>
            <a:prstGeom prst="rect">
              <a:avLst/>
            </a:prstGeom>
            <a:effectLst/>
          </p:spPr>
        </p:pic>
        <p:pic>
          <p:nvPicPr>
            <p:cNvPr id="3023" name="Linea Forma" descr="Linea Forma"/>
            <p:cNvPicPr>
              <a:picLocks noChangeAspect="0"/>
            </p:cNvPicPr>
            <p:nvPr/>
          </p:nvPicPr>
          <p:blipFill>
            <a:blip r:embed="rId53">
              <a:extLst/>
            </a:blip>
            <a:stretch>
              <a:fillRect/>
            </a:stretch>
          </p:blipFill>
          <p:spPr>
            <a:xfrm>
              <a:off x="5068653" y="626110"/>
              <a:ext cx="301929" cy="120309"/>
            </a:xfrm>
            <a:prstGeom prst="rect">
              <a:avLst/>
            </a:prstGeom>
            <a:effectLst/>
          </p:spPr>
        </p:pic>
        <p:pic>
          <p:nvPicPr>
            <p:cNvPr id="3025" name="Linea Forma" descr="Linea Forma"/>
            <p:cNvPicPr>
              <a:picLocks noChangeAspect="0"/>
            </p:cNvPicPr>
            <p:nvPr/>
          </p:nvPicPr>
          <p:blipFill>
            <a:blip r:embed="rId54">
              <a:extLst/>
            </a:blip>
            <a:stretch>
              <a:fillRect/>
            </a:stretch>
          </p:blipFill>
          <p:spPr>
            <a:xfrm>
              <a:off x="5090003" y="642975"/>
              <a:ext cx="249444" cy="368980"/>
            </a:xfrm>
            <a:prstGeom prst="rect">
              <a:avLst/>
            </a:prstGeom>
            <a:effectLst/>
          </p:spPr>
        </p:pic>
        <p:pic>
          <p:nvPicPr>
            <p:cNvPr id="3027" name="Linea Forma" descr="Linea Forma"/>
            <p:cNvPicPr>
              <a:picLocks noChangeAspect="0"/>
            </p:cNvPicPr>
            <p:nvPr/>
          </p:nvPicPr>
          <p:blipFill>
            <a:blip r:embed="rId55">
              <a:extLst/>
            </a:blip>
            <a:stretch>
              <a:fillRect/>
            </a:stretch>
          </p:blipFill>
          <p:spPr>
            <a:xfrm>
              <a:off x="5045302" y="786974"/>
              <a:ext cx="282470" cy="107335"/>
            </a:xfrm>
            <a:prstGeom prst="rect">
              <a:avLst/>
            </a:prstGeom>
            <a:effectLst/>
          </p:spPr>
        </p:pic>
        <p:pic>
          <p:nvPicPr>
            <p:cNvPr id="3029" name="Linea Forma" descr="Linea Forma"/>
            <p:cNvPicPr>
              <a:picLocks noChangeAspect="0"/>
            </p:cNvPicPr>
            <p:nvPr/>
          </p:nvPicPr>
          <p:blipFill>
            <a:blip r:embed="rId56">
              <a:extLst/>
            </a:blip>
            <a:stretch>
              <a:fillRect/>
            </a:stretch>
          </p:blipFill>
          <p:spPr>
            <a:xfrm>
              <a:off x="5341703" y="612150"/>
              <a:ext cx="527037" cy="379456"/>
            </a:xfrm>
            <a:prstGeom prst="rect">
              <a:avLst/>
            </a:prstGeom>
            <a:effectLst/>
          </p:spPr>
        </p:pic>
        <p:pic>
          <p:nvPicPr>
            <p:cNvPr id="3031" name="Linea Forma" descr="Linea Forma"/>
            <p:cNvPicPr>
              <a:picLocks noChangeAspect="0"/>
            </p:cNvPicPr>
            <p:nvPr/>
          </p:nvPicPr>
          <p:blipFill>
            <a:blip r:embed="rId57">
              <a:extLst/>
            </a:blip>
            <a:stretch>
              <a:fillRect/>
            </a:stretch>
          </p:blipFill>
          <p:spPr>
            <a:xfrm>
              <a:off x="5671891" y="658542"/>
              <a:ext cx="138472" cy="336956"/>
            </a:xfrm>
            <a:prstGeom prst="rect">
              <a:avLst/>
            </a:prstGeom>
            <a:effectLst/>
          </p:spPr>
        </p:pic>
        <p:pic>
          <p:nvPicPr>
            <p:cNvPr id="3033" name="Linea Forma" descr="Linea Forma"/>
            <p:cNvPicPr>
              <a:picLocks noChangeAspect="0"/>
            </p:cNvPicPr>
            <p:nvPr/>
          </p:nvPicPr>
          <p:blipFill>
            <a:blip r:embed="rId58">
              <a:extLst/>
            </a:blip>
            <a:stretch>
              <a:fillRect/>
            </a:stretch>
          </p:blipFill>
          <p:spPr>
            <a:xfrm>
              <a:off x="5853002" y="692070"/>
              <a:ext cx="109142" cy="281374"/>
            </a:xfrm>
            <a:prstGeom prst="rect">
              <a:avLst/>
            </a:prstGeom>
            <a:effectLst/>
          </p:spPr>
        </p:pic>
        <p:pic>
          <p:nvPicPr>
            <p:cNvPr id="3035" name="Linea Linea" descr="Linea Linea"/>
            <p:cNvPicPr>
              <a:picLocks noChangeAspect="0"/>
            </p:cNvPicPr>
            <p:nvPr/>
          </p:nvPicPr>
          <p:blipFill>
            <a:blip r:embed="rId14">
              <a:extLst/>
            </a:blip>
            <a:stretch>
              <a:fillRect/>
            </a:stretch>
          </p:blipFill>
          <p:spPr>
            <a:xfrm>
              <a:off x="5808925" y="639083"/>
              <a:ext cx="152401" cy="76201"/>
            </a:xfrm>
            <a:prstGeom prst="rect">
              <a:avLst/>
            </a:prstGeom>
            <a:effectLst/>
          </p:spPr>
        </p:pic>
        <p:pic>
          <p:nvPicPr>
            <p:cNvPr id="3037" name="Linea Forma" descr="Linea Forma"/>
            <p:cNvPicPr>
              <a:picLocks noChangeAspect="0"/>
            </p:cNvPicPr>
            <p:nvPr/>
          </p:nvPicPr>
          <p:blipFill>
            <a:blip r:embed="rId59">
              <a:extLst/>
            </a:blip>
            <a:stretch>
              <a:fillRect/>
            </a:stretch>
          </p:blipFill>
          <p:spPr>
            <a:xfrm>
              <a:off x="6022159" y="611687"/>
              <a:ext cx="115119" cy="389517"/>
            </a:xfrm>
            <a:prstGeom prst="rect">
              <a:avLst/>
            </a:prstGeom>
            <a:effectLst/>
          </p:spPr>
        </p:pic>
        <p:pic>
          <p:nvPicPr>
            <p:cNvPr id="3039" name="Linea Forma" descr="Linea Forma"/>
            <p:cNvPicPr>
              <a:picLocks noChangeAspect="0"/>
            </p:cNvPicPr>
            <p:nvPr/>
          </p:nvPicPr>
          <p:blipFill>
            <a:blip r:embed="rId60">
              <a:extLst/>
            </a:blip>
            <a:stretch>
              <a:fillRect/>
            </a:stretch>
          </p:blipFill>
          <p:spPr>
            <a:xfrm>
              <a:off x="5979636" y="583374"/>
              <a:ext cx="348344" cy="155261"/>
            </a:xfrm>
            <a:prstGeom prst="rect">
              <a:avLst/>
            </a:prstGeom>
            <a:effectLst/>
          </p:spPr>
        </p:pic>
        <p:pic>
          <p:nvPicPr>
            <p:cNvPr id="3041" name="Linea Forma" descr="Linea Forma"/>
            <p:cNvPicPr>
              <a:picLocks noChangeAspect="0"/>
            </p:cNvPicPr>
            <p:nvPr/>
          </p:nvPicPr>
          <p:blipFill>
            <a:blip r:embed="rId61">
              <a:extLst/>
            </a:blip>
            <a:stretch>
              <a:fillRect/>
            </a:stretch>
          </p:blipFill>
          <p:spPr>
            <a:xfrm>
              <a:off x="5975456" y="701353"/>
              <a:ext cx="391115" cy="281313"/>
            </a:xfrm>
            <a:prstGeom prst="rect">
              <a:avLst/>
            </a:prstGeom>
            <a:effectLst/>
          </p:spPr>
        </p:pic>
        <p:pic>
          <p:nvPicPr>
            <p:cNvPr id="3043" name="Linea Linea" descr="Linea Linea"/>
            <p:cNvPicPr>
              <a:picLocks noChangeAspect="0"/>
            </p:cNvPicPr>
            <p:nvPr/>
          </p:nvPicPr>
          <p:blipFill>
            <a:blip r:embed="rId14">
              <a:extLst/>
            </a:blip>
            <a:stretch>
              <a:fillRect/>
            </a:stretch>
          </p:blipFill>
          <p:spPr>
            <a:xfrm>
              <a:off x="6240921" y="635191"/>
              <a:ext cx="152401" cy="76201"/>
            </a:xfrm>
            <a:prstGeom prst="rect">
              <a:avLst/>
            </a:prstGeom>
            <a:effectLst/>
          </p:spPr>
        </p:pic>
        <p:pic>
          <p:nvPicPr>
            <p:cNvPr id="3045" name="Linea Forma" descr="Linea Forma"/>
            <p:cNvPicPr>
              <a:picLocks noChangeAspect="0"/>
            </p:cNvPicPr>
            <p:nvPr/>
          </p:nvPicPr>
          <p:blipFill>
            <a:blip r:embed="rId62">
              <a:extLst/>
            </a:blip>
            <a:stretch>
              <a:fillRect/>
            </a:stretch>
          </p:blipFill>
          <p:spPr>
            <a:xfrm>
              <a:off x="6361450" y="577346"/>
              <a:ext cx="502988" cy="402584"/>
            </a:xfrm>
            <a:prstGeom prst="rect">
              <a:avLst/>
            </a:prstGeom>
            <a:effectLst/>
          </p:spPr>
        </p:pic>
        <p:pic>
          <p:nvPicPr>
            <p:cNvPr id="3047" name="Linea Forma" descr="Linea Forma"/>
            <p:cNvPicPr>
              <a:picLocks noChangeAspect="0"/>
            </p:cNvPicPr>
            <p:nvPr/>
          </p:nvPicPr>
          <p:blipFill>
            <a:blip r:embed="rId63">
              <a:extLst/>
            </a:blip>
            <a:stretch>
              <a:fillRect/>
            </a:stretch>
          </p:blipFill>
          <p:spPr>
            <a:xfrm>
              <a:off x="6512532" y="800747"/>
              <a:ext cx="364199" cy="101346"/>
            </a:xfrm>
            <a:prstGeom prst="rect">
              <a:avLst/>
            </a:prstGeom>
            <a:effectLst/>
          </p:spPr>
        </p:pic>
      </p:gr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51" name="Fattori di percezione (come i sensi percepiscono forza, movimento, equilibrio, velocità …)…"/>
          <p:cNvSpPr txBox="1"/>
          <p:nvPr>
            <p:ph type="body" idx="1"/>
          </p:nvPr>
        </p:nvSpPr>
        <p:spPr>
          <a:xfrm>
            <a:off x="768740" y="1810503"/>
            <a:ext cx="7130827" cy="3895726"/>
          </a:xfrm>
          <a:prstGeom prst="rect">
            <a:avLst/>
          </a:prstGeom>
        </p:spPr>
        <p:txBody>
          <a:bodyPr/>
          <a:lstStyle/>
          <a:p>
            <a:pPr marL="334210" indent="-334210">
              <a:spcBef>
                <a:spcPts val="3500"/>
              </a:spcBef>
              <a:buSzPct val="100000"/>
              <a:buFontTx/>
              <a:buChar char="•"/>
              <a:defRPr sz="2500">
                <a:latin typeface="Bodoni SvtyTwo ITC TT-Book"/>
                <a:ea typeface="Bodoni SvtyTwo ITC TT-Book"/>
                <a:cs typeface="Bodoni SvtyTwo ITC TT-Book"/>
                <a:sym typeface="Bodoni SvtyTwo ITC TT-Book"/>
              </a:defRPr>
            </a:pPr>
            <a:r>
              <a:t>Fattori di percezione (come i sensi percepiscono forza, movimento, equilibrio, velocità …)</a:t>
            </a:r>
          </a:p>
          <a:p>
            <a:pPr marL="334210" indent="-334210">
              <a:spcBef>
                <a:spcPts val="3500"/>
              </a:spcBef>
              <a:buSzPct val="100000"/>
              <a:buFontTx/>
              <a:buChar char="•"/>
              <a:defRPr sz="2500">
                <a:latin typeface="Bodoni SvtyTwo ITC TT-Book"/>
                <a:ea typeface="Bodoni SvtyTwo ITC TT-Book"/>
                <a:cs typeface="Bodoni SvtyTwo ITC TT-Book"/>
                <a:sym typeface="Bodoni SvtyTwo ITC TT-Book"/>
              </a:defRPr>
            </a:pPr>
            <a:r>
              <a:t>Il linguaggio (e la sua evoluzione storica: calore, peso, energia come “parole”)</a:t>
            </a:r>
          </a:p>
          <a:p>
            <a:pPr marL="334210" indent="-334210">
              <a:spcBef>
                <a:spcPts val="3500"/>
              </a:spcBef>
              <a:buSzPct val="100000"/>
              <a:buFontTx/>
              <a:buChar char="•"/>
              <a:defRPr sz="2500">
                <a:latin typeface="Bodoni SvtyTwo ITC TT-Book"/>
                <a:ea typeface="Bodoni SvtyTwo ITC TT-Book"/>
                <a:cs typeface="Bodoni SvtyTwo ITC TT-Book"/>
                <a:sym typeface="Bodoni SvtyTwo ITC TT-Book"/>
              </a:defRPr>
            </a:pPr>
            <a:r>
              <a:t>Informazioni esterne (scolastiche ed extrascolastiche).</a:t>
            </a:r>
          </a:p>
        </p:txBody>
      </p:sp>
      <p:grpSp>
        <p:nvGrpSpPr>
          <p:cNvPr id="3176" name="Disegno"/>
          <p:cNvGrpSpPr/>
          <p:nvPr/>
        </p:nvGrpSpPr>
        <p:grpSpPr>
          <a:xfrm>
            <a:off x="728647" y="537740"/>
            <a:ext cx="6419076" cy="1108015"/>
            <a:chOff x="-104857" y="-104256"/>
            <a:chExt cx="6419075" cy="1108014"/>
          </a:xfrm>
        </p:grpSpPr>
        <p:pic>
          <p:nvPicPr>
            <p:cNvPr id="3052" name="Linea Forma" descr="Linea Forma"/>
            <p:cNvPicPr>
              <a:picLocks noChangeAspect="0"/>
            </p:cNvPicPr>
            <p:nvPr/>
          </p:nvPicPr>
          <p:blipFill>
            <a:blip r:embed="rId2">
              <a:extLst/>
            </a:blip>
            <a:stretch>
              <a:fillRect/>
            </a:stretch>
          </p:blipFill>
          <p:spPr>
            <a:xfrm>
              <a:off x="-81957" y="-53746"/>
              <a:ext cx="122719" cy="552537"/>
            </a:xfrm>
            <a:prstGeom prst="rect">
              <a:avLst/>
            </a:prstGeom>
            <a:effectLst/>
          </p:spPr>
        </p:pic>
        <p:pic>
          <p:nvPicPr>
            <p:cNvPr id="3054" name="Linea Forma" descr="Linea Forma"/>
            <p:cNvPicPr>
              <a:picLocks noChangeAspect="0"/>
            </p:cNvPicPr>
            <p:nvPr/>
          </p:nvPicPr>
          <p:blipFill>
            <a:blip r:embed="rId3">
              <a:extLst/>
            </a:blip>
            <a:stretch>
              <a:fillRect/>
            </a:stretch>
          </p:blipFill>
          <p:spPr>
            <a:xfrm>
              <a:off x="-97549" y="-18251"/>
              <a:ext cx="285750" cy="471991"/>
            </a:xfrm>
            <a:prstGeom prst="rect">
              <a:avLst/>
            </a:prstGeom>
            <a:effectLst/>
          </p:spPr>
        </p:pic>
        <p:pic>
          <p:nvPicPr>
            <p:cNvPr id="3056" name="Linea Forma" descr="Linea Forma"/>
            <p:cNvPicPr>
              <a:picLocks noChangeAspect="0"/>
            </p:cNvPicPr>
            <p:nvPr/>
          </p:nvPicPr>
          <p:blipFill>
            <a:blip r:embed="rId4">
              <a:extLst/>
            </a:blip>
            <a:stretch>
              <a:fillRect/>
            </a:stretch>
          </p:blipFill>
          <p:spPr>
            <a:xfrm>
              <a:off x="198114" y="115535"/>
              <a:ext cx="235817" cy="121143"/>
            </a:xfrm>
            <a:prstGeom prst="rect">
              <a:avLst/>
            </a:prstGeom>
            <a:effectLst/>
          </p:spPr>
        </p:pic>
        <p:pic>
          <p:nvPicPr>
            <p:cNvPr id="3058" name="Linea Forma" descr="Linea Forma"/>
            <p:cNvPicPr>
              <a:picLocks noChangeAspect="0"/>
            </p:cNvPicPr>
            <p:nvPr/>
          </p:nvPicPr>
          <p:blipFill>
            <a:blip r:embed="rId5">
              <a:extLst/>
            </a:blip>
            <a:stretch>
              <a:fillRect/>
            </a:stretch>
          </p:blipFill>
          <p:spPr>
            <a:xfrm>
              <a:off x="198114" y="126245"/>
              <a:ext cx="272677" cy="360974"/>
            </a:xfrm>
            <a:prstGeom prst="rect">
              <a:avLst/>
            </a:prstGeom>
            <a:effectLst/>
          </p:spPr>
        </p:pic>
        <p:pic>
          <p:nvPicPr>
            <p:cNvPr id="3060" name="Linea Forma" descr="Linea Forma"/>
            <p:cNvPicPr>
              <a:picLocks noChangeAspect="0"/>
            </p:cNvPicPr>
            <p:nvPr/>
          </p:nvPicPr>
          <p:blipFill>
            <a:blip r:embed="rId6">
              <a:extLst/>
            </a:blip>
            <a:stretch>
              <a:fillRect/>
            </a:stretch>
          </p:blipFill>
          <p:spPr>
            <a:xfrm>
              <a:off x="227879" y="242496"/>
              <a:ext cx="185575" cy="104761"/>
            </a:xfrm>
            <a:prstGeom prst="rect">
              <a:avLst/>
            </a:prstGeom>
            <a:effectLst/>
          </p:spPr>
        </p:pic>
        <p:pic>
          <p:nvPicPr>
            <p:cNvPr id="3062" name="Linea Forma" descr="Linea Forma"/>
            <p:cNvPicPr>
              <a:picLocks noChangeAspect="0"/>
            </p:cNvPicPr>
            <p:nvPr/>
          </p:nvPicPr>
          <p:blipFill>
            <a:blip r:embed="rId7">
              <a:extLst/>
            </a:blip>
            <a:stretch>
              <a:fillRect/>
            </a:stretch>
          </p:blipFill>
          <p:spPr>
            <a:xfrm>
              <a:off x="428827" y="138767"/>
              <a:ext cx="317151" cy="343807"/>
            </a:xfrm>
            <a:prstGeom prst="rect">
              <a:avLst/>
            </a:prstGeom>
            <a:effectLst/>
          </p:spPr>
        </p:pic>
        <p:pic>
          <p:nvPicPr>
            <p:cNvPr id="3064" name="Linea Forma" descr="Linea Forma"/>
            <p:cNvPicPr>
              <a:picLocks noChangeAspect="0"/>
            </p:cNvPicPr>
            <p:nvPr/>
          </p:nvPicPr>
          <p:blipFill>
            <a:blip r:embed="rId8">
              <a:extLst/>
            </a:blip>
            <a:stretch>
              <a:fillRect/>
            </a:stretch>
          </p:blipFill>
          <p:spPr>
            <a:xfrm>
              <a:off x="472512" y="258878"/>
              <a:ext cx="272678" cy="112952"/>
            </a:xfrm>
            <a:prstGeom prst="rect">
              <a:avLst/>
            </a:prstGeom>
            <a:effectLst/>
          </p:spPr>
        </p:pic>
        <p:pic>
          <p:nvPicPr>
            <p:cNvPr id="3066" name="Linea Forma" descr="Linea Forma"/>
            <p:cNvPicPr>
              <a:picLocks noChangeAspect="0"/>
            </p:cNvPicPr>
            <p:nvPr/>
          </p:nvPicPr>
          <p:blipFill>
            <a:blip r:embed="rId9">
              <a:extLst/>
            </a:blip>
            <a:stretch>
              <a:fillRect/>
            </a:stretch>
          </p:blipFill>
          <p:spPr>
            <a:xfrm>
              <a:off x="744806" y="103562"/>
              <a:ext cx="320563" cy="341987"/>
            </a:xfrm>
            <a:prstGeom prst="rect">
              <a:avLst/>
            </a:prstGeom>
            <a:effectLst/>
          </p:spPr>
        </p:pic>
        <p:pic>
          <p:nvPicPr>
            <p:cNvPr id="3068" name="Linea Forma" descr="Linea Forma"/>
            <p:cNvPicPr>
              <a:picLocks noChangeAspect="0"/>
            </p:cNvPicPr>
            <p:nvPr/>
          </p:nvPicPr>
          <p:blipFill>
            <a:blip r:embed="rId10">
              <a:extLst/>
            </a:blip>
            <a:stretch>
              <a:fillRect/>
            </a:stretch>
          </p:blipFill>
          <p:spPr>
            <a:xfrm>
              <a:off x="968349" y="86867"/>
              <a:ext cx="292875" cy="117921"/>
            </a:xfrm>
            <a:prstGeom prst="rect">
              <a:avLst/>
            </a:prstGeom>
            <a:effectLst/>
          </p:spPr>
        </p:pic>
        <p:pic>
          <p:nvPicPr>
            <p:cNvPr id="3070" name="Linea Forma" descr="Linea Forma"/>
            <p:cNvPicPr>
              <a:picLocks noChangeAspect="0"/>
            </p:cNvPicPr>
            <p:nvPr/>
          </p:nvPicPr>
          <p:blipFill>
            <a:blip r:embed="rId11">
              <a:extLst/>
            </a:blip>
            <a:stretch>
              <a:fillRect/>
            </a:stretch>
          </p:blipFill>
          <p:spPr>
            <a:xfrm>
              <a:off x="1044260" y="126244"/>
              <a:ext cx="139149" cy="341888"/>
            </a:xfrm>
            <a:prstGeom prst="rect">
              <a:avLst/>
            </a:prstGeom>
            <a:effectLst/>
          </p:spPr>
        </p:pic>
        <p:pic>
          <p:nvPicPr>
            <p:cNvPr id="3072" name="Linea Forma" descr="Linea Forma"/>
            <p:cNvPicPr>
              <a:picLocks noChangeAspect="0"/>
            </p:cNvPicPr>
            <p:nvPr/>
          </p:nvPicPr>
          <p:blipFill>
            <a:blip r:embed="rId12">
              <a:extLst/>
            </a:blip>
            <a:stretch>
              <a:fillRect/>
            </a:stretch>
          </p:blipFill>
          <p:spPr>
            <a:xfrm>
              <a:off x="1166059" y="99935"/>
              <a:ext cx="319767" cy="346341"/>
            </a:xfrm>
            <a:prstGeom prst="rect">
              <a:avLst/>
            </a:prstGeom>
            <a:effectLst/>
          </p:spPr>
        </p:pic>
        <p:pic>
          <p:nvPicPr>
            <p:cNvPr id="3074" name="Linea Forma" descr="Linea Forma"/>
            <p:cNvPicPr>
              <a:picLocks noChangeAspect="0"/>
            </p:cNvPicPr>
            <p:nvPr/>
          </p:nvPicPr>
          <p:blipFill>
            <a:blip r:embed="rId13">
              <a:extLst/>
            </a:blip>
            <a:stretch>
              <a:fillRect/>
            </a:stretch>
          </p:blipFill>
          <p:spPr>
            <a:xfrm>
              <a:off x="1197417" y="287546"/>
              <a:ext cx="248104" cy="84114"/>
            </a:xfrm>
            <a:prstGeom prst="rect">
              <a:avLst/>
            </a:prstGeom>
            <a:effectLst/>
          </p:spPr>
        </p:pic>
        <p:pic>
          <p:nvPicPr>
            <p:cNvPr id="3076" name="Linea Forma" descr="Linea Forma"/>
            <p:cNvPicPr>
              <a:picLocks noChangeAspect="0"/>
            </p:cNvPicPr>
            <p:nvPr/>
          </p:nvPicPr>
          <p:blipFill>
            <a:blip r:embed="rId14">
              <a:extLst/>
            </a:blip>
            <a:stretch>
              <a:fillRect/>
            </a:stretch>
          </p:blipFill>
          <p:spPr>
            <a:xfrm>
              <a:off x="1340760" y="37720"/>
              <a:ext cx="219436" cy="178481"/>
            </a:xfrm>
            <a:prstGeom prst="rect">
              <a:avLst/>
            </a:prstGeom>
            <a:effectLst/>
          </p:spPr>
        </p:pic>
        <p:pic>
          <p:nvPicPr>
            <p:cNvPr id="3078" name="Linea Forma" descr="Linea Forma"/>
            <p:cNvPicPr>
              <a:picLocks noChangeAspect="0"/>
            </p:cNvPicPr>
            <p:nvPr/>
          </p:nvPicPr>
          <p:blipFill>
            <a:blip r:embed="rId15">
              <a:extLst/>
            </a:blip>
            <a:stretch>
              <a:fillRect/>
            </a:stretch>
          </p:blipFill>
          <p:spPr>
            <a:xfrm>
              <a:off x="1881696" y="-5316"/>
              <a:ext cx="288730" cy="422038"/>
            </a:xfrm>
            <a:prstGeom prst="rect">
              <a:avLst/>
            </a:prstGeom>
            <a:effectLst/>
          </p:spPr>
        </p:pic>
        <p:pic>
          <p:nvPicPr>
            <p:cNvPr id="3080" name="Linea Forma" descr="Linea Forma"/>
            <p:cNvPicPr>
              <a:picLocks noChangeAspect="0"/>
            </p:cNvPicPr>
            <p:nvPr/>
          </p:nvPicPr>
          <p:blipFill>
            <a:blip r:embed="rId16">
              <a:extLst/>
            </a:blip>
            <a:stretch>
              <a:fillRect/>
            </a:stretch>
          </p:blipFill>
          <p:spPr>
            <a:xfrm>
              <a:off x="2108233" y="130848"/>
              <a:ext cx="258778" cy="277864"/>
            </a:xfrm>
            <a:prstGeom prst="rect">
              <a:avLst/>
            </a:prstGeom>
            <a:effectLst/>
          </p:spPr>
        </p:pic>
        <p:pic>
          <p:nvPicPr>
            <p:cNvPr id="3082" name="Linea Forma" descr="Linea Forma"/>
            <p:cNvPicPr>
              <a:picLocks noChangeAspect="0"/>
            </p:cNvPicPr>
            <p:nvPr/>
          </p:nvPicPr>
          <p:blipFill>
            <a:blip r:embed="rId17">
              <a:extLst/>
            </a:blip>
            <a:stretch>
              <a:fillRect/>
            </a:stretch>
          </p:blipFill>
          <p:spPr>
            <a:xfrm>
              <a:off x="2342258" y="-19617"/>
              <a:ext cx="180382" cy="406719"/>
            </a:xfrm>
            <a:prstGeom prst="rect">
              <a:avLst/>
            </a:prstGeom>
            <a:effectLst/>
          </p:spPr>
        </p:pic>
        <p:pic>
          <p:nvPicPr>
            <p:cNvPr id="3084" name="Linea Forma" descr="Linea Forma"/>
            <p:cNvPicPr>
              <a:picLocks noChangeAspect="0"/>
            </p:cNvPicPr>
            <p:nvPr/>
          </p:nvPicPr>
          <p:blipFill>
            <a:blip r:embed="rId18">
              <a:extLst/>
            </a:blip>
            <a:stretch>
              <a:fillRect/>
            </a:stretch>
          </p:blipFill>
          <p:spPr>
            <a:xfrm>
              <a:off x="2453250" y="-41671"/>
              <a:ext cx="167682" cy="440805"/>
            </a:xfrm>
            <a:prstGeom prst="rect">
              <a:avLst/>
            </a:prstGeom>
            <a:effectLst/>
          </p:spPr>
        </p:pic>
        <p:pic>
          <p:nvPicPr>
            <p:cNvPr id="3086" name="Linea Forma" descr="Linea Forma"/>
            <p:cNvPicPr>
              <a:picLocks noChangeAspect="0"/>
            </p:cNvPicPr>
            <p:nvPr/>
          </p:nvPicPr>
          <p:blipFill>
            <a:blip r:embed="rId19">
              <a:extLst/>
            </a:blip>
            <a:stretch>
              <a:fillRect/>
            </a:stretch>
          </p:blipFill>
          <p:spPr>
            <a:xfrm>
              <a:off x="2567716" y="126434"/>
              <a:ext cx="352188" cy="311607"/>
            </a:xfrm>
            <a:prstGeom prst="rect">
              <a:avLst/>
            </a:prstGeom>
            <a:effectLst/>
          </p:spPr>
        </p:pic>
        <p:pic>
          <p:nvPicPr>
            <p:cNvPr id="3088" name="Linea Forma" descr="Linea Forma"/>
            <p:cNvPicPr>
              <a:picLocks noChangeAspect="0"/>
            </p:cNvPicPr>
            <p:nvPr/>
          </p:nvPicPr>
          <p:blipFill>
            <a:blip r:embed="rId20">
              <a:extLst/>
            </a:blip>
            <a:stretch>
              <a:fillRect/>
            </a:stretch>
          </p:blipFill>
          <p:spPr>
            <a:xfrm>
              <a:off x="3124415" y="-12639"/>
              <a:ext cx="443574" cy="368087"/>
            </a:xfrm>
            <a:prstGeom prst="rect">
              <a:avLst/>
            </a:prstGeom>
            <a:effectLst/>
          </p:spPr>
        </p:pic>
        <p:pic>
          <p:nvPicPr>
            <p:cNvPr id="3090" name="Linea Forma" descr="Linea Forma"/>
            <p:cNvPicPr>
              <a:picLocks noChangeAspect="0"/>
            </p:cNvPicPr>
            <p:nvPr/>
          </p:nvPicPr>
          <p:blipFill>
            <a:blip r:embed="rId21">
              <a:extLst/>
            </a:blip>
            <a:stretch>
              <a:fillRect/>
            </a:stretch>
          </p:blipFill>
          <p:spPr>
            <a:xfrm>
              <a:off x="3572022" y="-11601"/>
              <a:ext cx="93264" cy="378999"/>
            </a:xfrm>
            <a:prstGeom prst="rect">
              <a:avLst/>
            </a:prstGeom>
            <a:effectLst/>
          </p:spPr>
        </p:pic>
        <p:pic>
          <p:nvPicPr>
            <p:cNvPr id="3092" name="Linea Forma" descr="Linea Forma"/>
            <p:cNvPicPr>
              <a:picLocks noChangeAspect="0"/>
            </p:cNvPicPr>
            <p:nvPr/>
          </p:nvPicPr>
          <p:blipFill>
            <a:blip r:embed="rId22">
              <a:extLst/>
            </a:blip>
            <a:stretch>
              <a:fillRect/>
            </a:stretch>
          </p:blipFill>
          <p:spPr>
            <a:xfrm>
              <a:off x="3552301" y="-27808"/>
              <a:ext cx="318974" cy="347542"/>
            </a:xfrm>
            <a:prstGeom prst="rect">
              <a:avLst/>
            </a:prstGeom>
            <a:effectLst/>
          </p:spPr>
        </p:pic>
        <p:pic>
          <p:nvPicPr>
            <p:cNvPr id="3094" name="Linea Forma" descr="Linea Forma"/>
            <p:cNvPicPr>
              <a:picLocks noChangeAspect="0"/>
            </p:cNvPicPr>
            <p:nvPr/>
          </p:nvPicPr>
          <p:blipFill>
            <a:blip r:embed="rId23">
              <a:extLst/>
            </a:blip>
            <a:stretch>
              <a:fillRect/>
            </a:stretch>
          </p:blipFill>
          <p:spPr>
            <a:xfrm>
              <a:off x="3863022" y="28090"/>
              <a:ext cx="230272" cy="326684"/>
            </a:xfrm>
            <a:prstGeom prst="rect">
              <a:avLst/>
            </a:prstGeom>
            <a:effectLst/>
          </p:spPr>
        </p:pic>
        <p:pic>
          <p:nvPicPr>
            <p:cNvPr id="3096" name="Linea Forma" descr="Linea Forma"/>
            <p:cNvPicPr>
              <a:picLocks noChangeAspect="0"/>
            </p:cNvPicPr>
            <p:nvPr/>
          </p:nvPicPr>
          <p:blipFill>
            <a:blip r:embed="rId24">
              <a:extLst/>
            </a:blip>
            <a:stretch>
              <a:fillRect/>
            </a:stretch>
          </p:blipFill>
          <p:spPr>
            <a:xfrm>
              <a:off x="4105988" y="-7866"/>
              <a:ext cx="252912" cy="363314"/>
            </a:xfrm>
            <a:prstGeom prst="rect">
              <a:avLst/>
            </a:prstGeom>
            <a:effectLst/>
          </p:spPr>
        </p:pic>
        <p:pic>
          <p:nvPicPr>
            <p:cNvPr id="3098" name="Linea Forma" descr="Linea Forma"/>
            <p:cNvPicPr>
              <a:picLocks noChangeAspect="0"/>
            </p:cNvPicPr>
            <p:nvPr/>
          </p:nvPicPr>
          <p:blipFill>
            <a:blip r:embed="rId25">
              <a:extLst/>
            </a:blip>
            <a:stretch>
              <a:fillRect/>
            </a:stretch>
          </p:blipFill>
          <p:spPr>
            <a:xfrm>
              <a:off x="4326888" y="7483"/>
              <a:ext cx="268078" cy="322433"/>
            </a:xfrm>
            <a:prstGeom prst="rect">
              <a:avLst/>
            </a:prstGeom>
            <a:effectLst/>
          </p:spPr>
        </p:pic>
        <p:pic>
          <p:nvPicPr>
            <p:cNvPr id="3100" name="Linea Forma" descr="Linea Forma"/>
            <p:cNvPicPr>
              <a:picLocks noChangeAspect="0"/>
            </p:cNvPicPr>
            <p:nvPr/>
          </p:nvPicPr>
          <p:blipFill>
            <a:blip r:embed="rId26">
              <a:extLst/>
            </a:blip>
            <a:stretch>
              <a:fillRect/>
            </a:stretch>
          </p:blipFill>
          <p:spPr>
            <a:xfrm>
              <a:off x="4513202" y="-7330"/>
              <a:ext cx="270158" cy="125239"/>
            </a:xfrm>
            <a:prstGeom prst="rect">
              <a:avLst/>
            </a:prstGeom>
            <a:effectLst/>
          </p:spPr>
        </p:pic>
        <p:pic>
          <p:nvPicPr>
            <p:cNvPr id="3102" name="Linea Forma" descr="Linea Forma"/>
            <p:cNvPicPr>
              <a:picLocks noChangeAspect="0"/>
            </p:cNvPicPr>
            <p:nvPr/>
          </p:nvPicPr>
          <p:blipFill>
            <a:blip r:embed="rId27">
              <a:extLst/>
            </a:blip>
            <a:stretch>
              <a:fillRect/>
            </a:stretch>
          </p:blipFill>
          <p:spPr>
            <a:xfrm>
              <a:off x="4500917" y="41816"/>
              <a:ext cx="229201" cy="290517"/>
            </a:xfrm>
            <a:prstGeom prst="rect">
              <a:avLst/>
            </a:prstGeom>
            <a:effectLst/>
          </p:spPr>
        </p:pic>
        <p:pic>
          <p:nvPicPr>
            <p:cNvPr id="3104" name="Linea Forma" descr="Linea Forma"/>
            <p:cNvPicPr>
              <a:picLocks noChangeAspect="0"/>
            </p:cNvPicPr>
            <p:nvPr/>
          </p:nvPicPr>
          <p:blipFill>
            <a:blip r:embed="rId28">
              <a:extLst/>
            </a:blip>
            <a:stretch>
              <a:fillRect/>
            </a:stretch>
          </p:blipFill>
          <p:spPr>
            <a:xfrm>
              <a:off x="4449250" y="131917"/>
              <a:ext cx="305441" cy="112953"/>
            </a:xfrm>
            <a:prstGeom prst="rect">
              <a:avLst/>
            </a:prstGeom>
            <a:effectLst/>
          </p:spPr>
        </p:pic>
        <p:pic>
          <p:nvPicPr>
            <p:cNvPr id="3106" name="Linea Forma" descr="Linea Forma"/>
            <p:cNvPicPr>
              <a:picLocks noChangeAspect="0"/>
            </p:cNvPicPr>
            <p:nvPr/>
          </p:nvPicPr>
          <p:blipFill>
            <a:blip r:embed="rId29">
              <a:extLst/>
            </a:blip>
            <a:stretch>
              <a:fillRect/>
            </a:stretch>
          </p:blipFill>
          <p:spPr>
            <a:xfrm>
              <a:off x="4768700" y="-28595"/>
              <a:ext cx="526598" cy="384043"/>
            </a:xfrm>
            <a:prstGeom prst="rect">
              <a:avLst/>
            </a:prstGeom>
            <a:effectLst/>
          </p:spPr>
        </p:pic>
        <p:pic>
          <p:nvPicPr>
            <p:cNvPr id="3108" name="Linea Forma" descr="Linea Forma"/>
            <p:cNvPicPr>
              <a:picLocks noChangeAspect="0"/>
            </p:cNvPicPr>
            <p:nvPr/>
          </p:nvPicPr>
          <p:blipFill>
            <a:blip r:embed="rId30">
              <a:extLst/>
            </a:blip>
            <a:stretch>
              <a:fillRect/>
            </a:stretch>
          </p:blipFill>
          <p:spPr>
            <a:xfrm>
              <a:off x="4995942" y="119631"/>
              <a:ext cx="266592" cy="104761"/>
            </a:xfrm>
            <a:prstGeom prst="rect">
              <a:avLst/>
            </a:prstGeom>
            <a:effectLst/>
          </p:spPr>
        </p:pic>
        <p:pic>
          <p:nvPicPr>
            <p:cNvPr id="3110" name="Linea Forma" descr="Linea Forma"/>
            <p:cNvPicPr>
              <a:picLocks noChangeAspect="0"/>
            </p:cNvPicPr>
            <p:nvPr/>
          </p:nvPicPr>
          <p:blipFill>
            <a:blip r:embed="rId31">
              <a:extLst/>
            </a:blip>
            <a:stretch>
              <a:fillRect/>
            </a:stretch>
          </p:blipFill>
          <p:spPr>
            <a:xfrm>
              <a:off x="5229284" y="-60744"/>
              <a:ext cx="313238" cy="415095"/>
            </a:xfrm>
            <a:prstGeom prst="rect">
              <a:avLst/>
            </a:prstGeom>
            <a:effectLst/>
          </p:spPr>
        </p:pic>
        <p:pic>
          <p:nvPicPr>
            <p:cNvPr id="3112" name="Linea Forma" descr="Linea Forma"/>
            <p:cNvPicPr>
              <a:picLocks noChangeAspect="0"/>
            </p:cNvPicPr>
            <p:nvPr/>
          </p:nvPicPr>
          <p:blipFill>
            <a:blip r:embed="rId32">
              <a:extLst/>
            </a:blip>
            <a:stretch>
              <a:fillRect/>
            </a:stretch>
          </p:blipFill>
          <p:spPr>
            <a:xfrm>
              <a:off x="5223301" y="140108"/>
              <a:ext cx="256295" cy="96570"/>
            </a:xfrm>
            <a:prstGeom prst="rect">
              <a:avLst/>
            </a:prstGeom>
            <a:effectLst/>
          </p:spPr>
        </p:pic>
        <p:pic>
          <p:nvPicPr>
            <p:cNvPr id="3114" name="Linea Forma" descr="Linea Forma"/>
            <p:cNvPicPr>
              <a:picLocks noChangeAspect="0"/>
            </p:cNvPicPr>
            <p:nvPr/>
          </p:nvPicPr>
          <p:blipFill>
            <a:blip r:embed="rId33">
              <a:extLst/>
            </a:blip>
            <a:stretch>
              <a:fillRect/>
            </a:stretch>
          </p:blipFill>
          <p:spPr>
            <a:xfrm>
              <a:off x="5878120" y="-104257"/>
              <a:ext cx="383718" cy="402048"/>
            </a:xfrm>
            <a:prstGeom prst="rect">
              <a:avLst/>
            </a:prstGeom>
            <a:effectLst/>
          </p:spPr>
        </p:pic>
        <p:pic>
          <p:nvPicPr>
            <p:cNvPr id="3116" name="Linea Linea" descr="Linea Linea"/>
            <p:cNvPicPr>
              <a:picLocks noChangeAspect="0"/>
            </p:cNvPicPr>
            <p:nvPr/>
          </p:nvPicPr>
          <p:blipFill>
            <a:blip r:embed="rId34">
              <a:extLst/>
            </a:blip>
            <a:stretch>
              <a:fillRect/>
            </a:stretch>
          </p:blipFill>
          <p:spPr>
            <a:xfrm>
              <a:off x="6153843" y="-60572"/>
              <a:ext cx="160375" cy="80189"/>
            </a:xfrm>
            <a:prstGeom prst="rect">
              <a:avLst/>
            </a:prstGeom>
            <a:effectLst/>
          </p:spPr>
        </p:pic>
        <p:pic>
          <p:nvPicPr>
            <p:cNvPr id="3118" name="Linea Forma" descr="Linea Forma"/>
            <p:cNvPicPr>
              <a:picLocks noChangeAspect="0"/>
            </p:cNvPicPr>
            <p:nvPr/>
          </p:nvPicPr>
          <p:blipFill>
            <a:blip r:embed="rId35">
              <a:extLst/>
            </a:blip>
            <a:stretch>
              <a:fillRect/>
            </a:stretch>
          </p:blipFill>
          <p:spPr>
            <a:xfrm>
              <a:off x="-104858" y="575212"/>
              <a:ext cx="273254" cy="428546"/>
            </a:xfrm>
            <a:prstGeom prst="rect">
              <a:avLst/>
            </a:prstGeom>
            <a:effectLst/>
          </p:spPr>
        </p:pic>
        <p:pic>
          <p:nvPicPr>
            <p:cNvPr id="3120" name="Linea Linea" descr="Linea Linea"/>
            <p:cNvPicPr>
              <a:picLocks noChangeAspect="0"/>
            </p:cNvPicPr>
            <p:nvPr/>
          </p:nvPicPr>
          <p:blipFill>
            <a:blip r:embed="rId36">
              <a:extLst/>
            </a:blip>
            <a:stretch>
              <a:fillRect/>
            </a:stretch>
          </p:blipFill>
          <p:spPr>
            <a:xfrm>
              <a:off x="194018" y="619283"/>
              <a:ext cx="223531" cy="84283"/>
            </a:xfrm>
            <a:prstGeom prst="rect">
              <a:avLst/>
            </a:prstGeom>
            <a:effectLst/>
          </p:spPr>
        </p:pic>
        <p:pic>
          <p:nvPicPr>
            <p:cNvPr id="3122" name="Linea Forma" descr="Linea Forma"/>
            <p:cNvPicPr>
              <a:picLocks noChangeAspect="0"/>
            </p:cNvPicPr>
            <p:nvPr/>
          </p:nvPicPr>
          <p:blipFill>
            <a:blip r:embed="rId37">
              <a:extLst/>
            </a:blip>
            <a:stretch>
              <a:fillRect/>
            </a:stretch>
          </p:blipFill>
          <p:spPr>
            <a:xfrm>
              <a:off x="141502" y="627474"/>
              <a:ext cx="263760" cy="321055"/>
            </a:xfrm>
            <a:prstGeom prst="rect">
              <a:avLst/>
            </a:prstGeom>
            <a:effectLst/>
          </p:spPr>
        </p:pic>
        <p:pic>
          <p:nvPicPr>
            <p:cNvPr id="3124" name="Linea Forma" descr="Linea Forma"/>
            <p:cNvPicPr>
              <a:picLocks noChangeAspect="0"/>
            </p:cNvPicPr>
            <p:nvPr/>
          </p:nvPicPr>
          <p:blipFill>
            <a:blip r:embed="rId38">
              <a:extLst/>
            </a:blip>
            <a:stretch>
              <a:fillRect/>
            </a:stretch>
          </p:blipFill>
          <p:spPr>
            <a:xfrm>
              <a:off x="91630" y="746243"/>
              <a:ext cx="297250" cy="133430"/>
            </a:xfrm>
            <a:prstGeom prst="rect">
              <a:avLst/>
            </a:prstGeom>
            <a:effectLst/>
          </p:spPr>
        </p:pic>
        <p:pic>
          <p:nvPicPr>
            <p:cNvPr id="3126" name="Linea Forma" descr="Linea Forma"/>
            <p:cNvPicPr>
              <a:picLocks noChangeAspect="0"/>
            </p:cNvPicPr>
            <p:nvPr/>
          </p:nvPicPr>
          <p:blipFill>
            <a:blip r:embed="rId39">
              <a:extLst/>
            </a:blip>
            <a:stretch>
              <a:fillRect/>
            </a:stretch>
          </p:blipFill>
          <p:spPr>
            <a:xfrm>
              <a:off x="421780" y="583949"/>
              <a:ext cx="253103" cy="400704"/>
            </a:xfrm>
            <a:prstGeom prst="rect">
              <a:avLst/>
            </a:prstGeom>
            <a:effectLst/>
          </p:spPr>
        </p:pic>
        <p:pic>
          <p:nvPicPr>
            <p:cNvPr id="3128" name="Linea Forma" descr="Linea Forma"/>
            <p:cNvPicPr>
              <a:picLocks noChangeAspect="0"/>
            </p:cNvPicPr>
            <p:nvPr/>
          </p:nvPicPr>
          <p:blipFill>
            <a:blip r:embed="rId40">
              <a:extLst/>
            </a:blip>
            <a:stretch>
              <a:fillRect/>
            </a:stretch>
          </p:blipFill>
          <p:spPr>
            <a:xfrm>
              <a:off x="700469" y="606033"/>
              <a:ext cx="192466" cy="371323"/>
            </a:xfrm>
            <a:prstGeom prst="rect">
              <a:avLst/>
            </a:prstGeom>
            <a:effectLst/>
          </p:spPr>
        </p:pic>
        <p:pic>
          <p:nvPicPr>
            <p:cNvPr id="3130" name="Linea Forma" descr="Linea Forma"/>
            <p:cNvPicPr>
              <a:picLocks noChangeAspect="0"/>
            </p:cNvPicPr>
            <p:nvPr/>
          </p:nvPicPr>
          <p:blipFill>
            <a:blip r:embed="rId41">
              <a:extLst/>
            </a:blip>
            <a:stretch>
              <a:fillRect/>
            </a:stretch>
          </p:blipFill>
          <p:spPr>
            <a:xfrm>
              <a:off x="915836" y="657258"/>
              <a:ext cx="275327" cy="308515"/>
            </a:xfrm>
            <a:prstGeom prst="rect">
              <a:avLst/>
            </a:prstGeom>
            <a:effectLst/>
          </p:spPr>
        </p:pic>
        <p:pic>
          <p:nvPicPr>
            <p:cNvPr id="3132" name="Linea Forma" descr="Linea Forma"/>
            <p:cNvPicPr>
              <a:picLocks noChangeAspect="0"/>
            </p:cNvPicPr>
            <p:nvPr/>
          </p:nvPicPr>
          <p:blipFill>
            <a:blip r:embed="rId42">
              <a:extLst/>
            </a:blip>
            <a:stretch>
              <a:fillRect/>
            </a:stretch>
          </p:blipFill>
          <p:spPr>
            <a:xfrm>
              <a:off x="1556421" y="554520"/>
              <a:ext cx="513186" cy="349071"/>
            </a:xfrm>
            <a:prstGeom prst="rect">
              <a:avLst/>
            </a:prstGeom>
            <a:effectLst/>
          </p:spPr>
        </p:pic>
        <p:pic>
          <p:nvPicPr>
            <p:cNvPr id="3134" name="Linea Forma" descr="Linea Forma"/>
            <p:cNvPicPr>
              <a:picLocks noChangeAspect="0"/>
            </p:cNvPicPr>
            <p:nvPr/>
          </p:nvPicPr>
          <p:blipFill>
            <a:blip r:embed="rId43">
              <a:extLst/>
            </a:blip>
            <a:stretch>
              <a:fillRect/>
            </a:stretch>
          </p:blipFill>
          <p:spPr>
            <a:xfrm>
              <a:off x="2063443" y="565313"/>
              <a:ext cx="365000" cy="340298"/>
            </a:xfrm>
            <a:prstGeom prst="rect">
              <a:avLst/>
            </a:prstGeom>
            <a:effectLst/>
          </p:spPr>
        </p:pic>
        <p:pic>
          <p:nvPicPr>
            <p:cNvPr id="3136" name="Linea Forma" descr="Linea Forma"/>
            <p:cNvPicPr>
              <a:picLocks noChangeAspect="0"/>
            </p:cNvPicPr>
            <p:nvPr/>
          </p:nvPicPr>
          <p:blipFill>
            <a:blip r:embed="rId44">
              <a:extLst/>
            </a:blip>
            <a:stretch>
              <a:fillRect/>
            </a:stretch>
          </p:blipFill>
          <p:spPr>
            <a:xfrm>
              <a:off x="2423426" y="554421"/>
              <a:ext cx="279952" cy="354236"/>
            </a:xfrm>
            <a:prstGeom prst="rect">
              <a:avLst/>
            </a:prstGeom>
            <a:effectLst/>
          </p:spPr>
        </p:pic>
        <p:pic>
          <p:nvPicPr>
            <p:cNvPr id="3138" name="Linea Forma" descr="Linea Forma"/>
            <p:cNvPicPr>
              <a:picLocks noChangeAspect="0"/>
            </p:cNvPicPr>
            <p:nvPr/>
          </p:nvPicPr>
          <p:blipFill>
            <a:blip r:embed="rId45">
              <a:extLst/>
            </a:blip>
            <a:stretch>
              <a:fillRect/>
            </a:stretch>
          </p:blipFill>
          <p:spPr>
            <a:xfrm>
              <a:off x="2710840" y="545563"/>
              <a:ext cx="581755" cy="348752"/>
            </a:xfrm>
            <a:prstGeom prst="rect">
              <a:avLst/>
            </a:prstGeom>
            <a:effectLst/>
          </p:spPr>
        </p:pic>
        <p:pic>
          <p:nvPicPr>
            <p:cNvPr id="3140" name="Linea Forma" descr="Linea Forma"/>
            <p:cNvPicPr>
              <a:picLocks noChangeAspect="0"/>
            </p:cNvPicPr>
            <p:nvPr/>
          </p:nvPicPr>
          <p:blipFill>
            <a:blip r:embed="rId46">
              <a:extLst/>
            </a:blip>
            <a:stretch>
              <a:fillRect/>
            </a:stretch>
          </p:blipFill>
          <p:spPr>
            <a:xfrm>
              <a:off x="3040721" y="574232"/>
              <a:ext cx="247779" cy="343077"/>
            </a:xfrm>
            <a:prstGeom prst="rect">
              <a:avLst/>
            </a:prstGeom>
            <a:effectLst/>
          </p:spPr>
        </p:pic>
        <p:pic>
          <p:nvPicPr>
            <p:cNvPr id="3142" name="Linea Linea" descr="Linea Linea"/>
            <p:cNvPicPr>
              <a:picLocks noChangeAspect="0"/>
            </p:cNvPicPr>
            <p:nvPr/>
          </p:nvPicPr>
          <p:blipFill>
            <a:blip r:embed="rId47">
              <a:extLst/>
            </a:blip>
            <a:stretch>
              <a:fillRect/>
            </a:stretch>
          </p:blipFill>
          <p:spPr>
            <a:xfrm>
              <a:off x="3011727" y="729861"/>
              <a:ext cx="215340" cy="100666"/>
            </a:xfrm>
            <a:prstGeom prst="rect">
              <a:avLst/>
            </a:prstGeom>
            <a:effectLst/>
          </p:spPr>
        </p:pic>
        <p:pic>
          <p:nvPicPr>
            <p:cNvPr id="3144" name="Linea Forma" descr="Linea Forma"/>
            <p:cNvPicPr>
              <a:picLocks noChangeAspect="0"/>
            </p:cNvPicPr>
            <p:nvPr/>
          </p:nvPicPr>
          <p:blipFill>
            <a:blip r:embed="rId48">
              <a:extLst/>
            </a:blip>
            <a:stretch>
              <a:fillRect/>
            </a:stretch>
          </p:blipFill>
          <p:spPr>
            <a:xfrm>
              <a:off x="3555723" y="505830"/>
              <a:ext cx="338912" cy="381298"/>
            </a:xfrm>
            <a:prstGeom prst="rect">
              <a:avLst/>
            </a:prstGeom>
            <a:effectLst/>
          </p:spPr>
        </p:pic>
        <p:pic>
          <p:nvPicPr>
            <p:cNvPr id="3146" name="Linea Forma" descr="Linea Forma"/>
            <p:cNvPicPr>
              <a:picLocks noChangeAspect="0"/>
            </p:cNvPicPr>
            <p:nvPr/>
          </p:nvPicPr>
          <p:blipFill>
            <a:blip r:embed="rId49">
              <a:extLst/>
            </a:blip>
            <a:stretch>
              <a:fillRect/>
            </a:stretch>
          </p:blipFill>
          <p:spPr>
            <a:xfrm>
              <a:off x="3855401" y="480035"/>
              <a:ext cx="276773" cy="129335"/>
            </a:xfrm>
            <a:prstGeom prst="rect">
              <a:avLst/>
            </a:prstGeom>
            <a:effectLst/>
          </p:spPr>
        </p:pic>
        <p:pic>
          <p:nvPicPr>
            <p:cNvPr id="3148" name="Linea Forma" descr="Linea Forma"/>
            <p:cNvPicPr>
              <a:picLocks noChangeAspect="0"/>
            </p:cNvPicPr>
            <p:nvPr/>
          </p:nvPicPr>
          <p:blipFill>
            <a:blip r:embed="rId50">
              <a:extLst/>
            </a:blip>
            <a:stretch>
              <a:fillRect/>
            </a:stretch>
          </p:blipFill>
          <p:spPr>
            <a:xfrm>
              <a:off x="3798708" y="525086"/>
              <a:ext cx="312989" cy="331550"/>
            </a:xfrm>
            <a:prstGeom prst="rect">
              <a:avLst/>
            </a:prstGeom>
            <a:effectLst/>
          </p:spPr>
        </p:pic>
        <p:pic>
          <p:nvPicPr>
            <p:cNvPr id="3150" name="Linea Forma" descr="Linea Forma"/>
            <p:cNvPicPr>
              <a:picLocks noChangeAspect="0"/>
            </p:cNvPicPr>
            <p:nvPr/>
          </p:nvPicPr>
          <p:blipFill>
            <a:blip r:embed="rId51">
              <a:extLst/>
            </a:blip>
            <a:stretch>
              <a:fillRect/>
            </a:stretch>
          </p:blipFill>
          <p:spPr>
            <a:xfrm>
              <a:off x="3777587" y="635665"/>
              <a:ext cx="330014" cy="117047"/>
            </a:xfrm>
            <a:prstGeom prst="rect">
              <a:avLst/>
            </a:prstGeom>
            <a:effectLst/>
          </p:spPr>
        </p:pic>
        <p:pic>
          <p:nvPicPr>
            <p:cNvPr id="3152" name="Linea Forma" descr="Linea Forma"/>
            <p:cNvPicPr>
              <a:picLocks noChangeAspect="0"/>
            </p:cNvPicPr>
            <p:nvPr/>
          </p:nvPicPr>
          <p:blipFill>
            <a:blip r:embed="rId52">
              <a:extLst/>
            </a:blip>
            <a:stretch>
              <a:fillRect/>
            </a:stretch>
          </p:blipFill>
          <p:spPr>
            <a:xfrm>
              <a:off x="4084085" y="555038"/>
              <a:ext cx="293820" cy="381972"/>
            </a:xfrm>
            <a:prstGeom prst="rect">
              <a:avLst/>
            </a:prstGeom>
            <a:effectLst/>
          </p:spPr>
        </p:pic>
        <p:pic>
          <p:nvPicPr>
            <p:cNvPr id="3154" name="Linea Forma" descr="Linea Forma"/>
            <p:cNvPicPr>
              <a:picLocks noChangeAspect="0"/>
            </p:cNvPicPr>
            <p:nvPr/>
          </p:nvPicPr>
          <p:blipFill>
            <a:blip r:embed="rId53">
              <a:extLst/>
            </a:blip>
            <a:stretch>
              <a:fillRect/>
            </a:stretch>
          </p:blipFill>
          <p:spPr>
            <a:xfrm>
              <a:off x="4350958" y="520261"/>
              <a:ext cx="335681" cy="404463"/>
            </a:xfrm>
            <a:prstGeom prst="rect">
              <a:avLst/>
            </a:prstGeom>
            <a:effectLst/>
          </p:spPr>
        </p:pic>
        <p:pic>
          <p:nvPicPr>
            <p:cNvPr id="3156" name="Linea Forma" descr="Linea Forma"/>
            <p:cNvPicPr>
              <a:picLocks noChangeAspect="0"/>
            </p:cNvPicPr>
            <p:nvPr/>
          </p:nvPicPr>
          <p:blipFill>
            <a:blip r:embed="rId54">
              <a:extLst/>
            </a:blip>
            <a:stretch>
              <a:fillRect/>
            </a:stretch>
          </p:blipFill>
          <p:spPr>
            <a:xfrm>
              <a:off x="4400104" y="680715"/>
              <a:ext cx="284964" cy="112953"/>
            </a:xfrm>
            <a:prstGeom prst="rect">
              <a:avLst/>
            </a:prstGeom>
            <a:effectLst/>
          </p:spPr>
        </p:pic>
        <p:pic>
          <p:nvPicPr>
            <p:cNvPr id="3158" name="Linea Forma" descr="Linea Forma"/>
            <p:cNvPicPr>
              <a:picLocks noChangeAspect="0"/>
            </p:cNvPicPr>
            <p:nvPr/>
          </p:nvPicPr>
          <p:blipFill>
            <a:blip r:embed="rId55">
              <a:extLst/>
            </a:blip>
            <a:stretch>
              <a:fillRect/>
            </a:stretch>
          </p:blipFill>
          <p:spPr>
            <a:xfrm>
              <a:off x="4617166" y="478459"/>
              <a:ext cx="309536" cy="130911"/>
            </a:xfrm>
            <a:prstGeom prst="rect">
              <a:avLst/>
            </a:prstGeom>
            <a:effectLst/>
          </p:spPr>
        </p:pic>
        <p:pic>
          <p:nvPicPr>
            <p:cNvPr id="3160" name="Linea Forma" descr="Linea Forma"/>
            <p:cNvPicPr>
              <a:picLocks noChangeAspect="0"/>
            </p:cNvPicPr>
            <p:nvPr/>
          </p:nvPicPr>
          <p:blipFill>
            <a:blip r:embed="rId56">
              <a:extLst/>
            </a:blip>
            <a:stretch>
              <a:fillRect/>
            </a:stretch>
          </p:blipFill>
          <p:spPr>
            <a:xfrm>
              <a:off x="4650867" y="500513"/>
              <a:ext cx="144779" cy="334110"/>
            </a:xfrm>
            <a:prstGeom prst="rect">
              <a:avLst/>
            </a:prstGeom>
            <a:effectLst/>
          </p:spPr>
        </p:pic>
        <p:pic>
          <p:nvPicPr>
            <p:cNvPr id="3162" name="Linea Forma" descr="Linea Forma"/>
            <p:cNvPicPr>
              <a:picLocks noChangeAspect="0"/>
            </p:cNvPicPr>
            <p:nvPr/>
          </p:nvPicPr>
          <p:blipFill>
            <a:blip r:embed="rId57">
              <a:extLst/>
            </a:blip>
            <a:stretch>
              <a:fillRect/>
            </a:stretch>
          </p:blipFill>
          <p:spPr>
            <a:xfrm>
              <a:off x="4810262" y="531173"/>
              <a:ext cx="346911" cy="373803"/>
            </a:xfrm>
            <a:prstGeom prst="rect">
              <a:avLst/>
            </a:prstGeom>
            <a:effectLst/>
          </p:spPr>
        </p:pic>
        <p:pic>
          <p:nvPicPr>
            <p:cNvPr id="3164" name="Linea Forma" descr="Linea Forma"/>
            <p:cNvPicPr>
              <a:picLocks noChangeAspect="0"/>
            </p:cNvPicPr>
            <p:nvPr/>
          </p:nvPicPr>
          <p:blipFill>
            <a:blip r:embed="rId58">
              <a:extLst/>
            </a:blip>
            <a:stretch>
              <a:fillRect/>
            </a:stretch>
          </p:blipFill>
          <p:spPr>
            <a:xfrm>
              <a:off x="4841691" y="697097"/>
              <a:ext cx="261118" cy="96571"/>
            </a:xfrm>
            <a:prstGeom prst="rect">
              <a:avLst/>
            </a:prstGeom>
            <a:effectLst/>
          </p:spPr>
        </p:pic>
        <p:pic>
          <p:nvPicPr>
            <p:cNvPr id="3166" name="Linea Forma" descr="Linea Forma"/>
            <p:cNvPicPr>
              <a:picLocks noChangeAspect="0"/>
            </p:cNvPicPr>
            <p:nvPr/>
          </p:nvPicPr>
          <p:blipFill>
            <a:blip r:embed="rId59">
              <a:extLst/>
            </a:blip>
            <a:stretch>
              <a:fillRect/>
            </a:stretch>
          </p:blipFill>
          <p:spPr>
            <a:xfrm>
              <a:off x="5420708" y="521634"/>
              <a:ext cx="292332" cy="323284"/>
            </a:xfrm>
            <a:prstGeom prst="rect">
              <a:avLst/>
            </a:prstGeom>
            <a:effectLst/>
          </p:spPr>
        </p:pic>
        <p:pic>
          <p:nvPicPr>
            <p:cNvPr id="3168" name="Linea Forma" descr="Linea Forma"/>
            <p:cNvPicPr>
              <a:picLocks noChangeAspect="0"/>
            </p:cNvPicPr>
            <p:nvPr/>
          </p:nvPicPr>
          <p:blipFill>
            <a:blip r:embed="rId60">
              <a:extLst/>
            </a:blip>
            <a:stretch>
              <a:fillRect/>
            </a:stretch>
          </p:blipFill>
          <p:spPr>
            <a:xfrm>
              <a:off x="5428076" y="650681"/>
              <a:ext cx="338205" cy="102031"/>
            </a:xfrm>
            <a:prstGeom prst="rect">
              <a:avLst/>
            </a:prstGeom>
            <a:effectLst/>
          </p:spPr>
        </p:pic>
        <p:pic>
          <p:nvPicPr>
            <p:cNvPr id="3170" name="Linea Linea" descr="Linea Linea"/>
            <p:cNvPicPr>
              <a:picLocks noChangeAspect="0"/>
            </p:cNvPicPr>
            <p:nvPr/>
          </p:nvPicPr>
          <p:blipFill>
            <a:blip r:embed="rId34">
              <a:extLst/>
            </a:blip>
            <a:stretch>
              <a:fillRect/>
            </a:stretch>
          </p:blipFill>
          <p:spPr>
            <a:xfrm>
              <a:off x="5809820" y="738052"/>
              <a:ext cx="160375" cy="80189"/>
            </a:xfrm>
            <a:prstGeom prst="rect">
              <a:avLst/>
            </a:prstGeom>
            <a:effectLst/>
          </p:spPr>
        </p:pic>
        <p:pic>
          <p:nvPicPr>
            <p:cNvPr id="3172" name="Linea Linea" descr="Linea Linea"/>
            <p:cNvPicPr>
              <a:picLocks noChangeAspect="0"/>
            </p:cNvPicPr>
            <p:nvPr/>
          </p:nvPicPr>
          <p:blipFill>
            <a:blip r:embed="rId34">
              <a:extLst/>
            </a:blip>
            <a:stretch>
              <a:fillRect/>
            </a:stretch>
          </p:blipFill>
          <p:spPr>
            <a:xfrm>
              <a:off x="5924494" y="729861"/>
              <a:ext cx="160376" cy="80189"/>
            </a:xfrm>
            <a:prstGeom prst="rect">
              <a:avLst/>
            </a:prstGeom>
            <a:effectLst/>
          </p:spPr>
        </p:pic>
        <p:pic>
          <p:nvPicPr>
            <p:cNvPr id="3174" name="Linea Linea" descr="Linea Linea"/>
            <p:cNvPicPr>
              <a:picLocks noChangeAspect="0"/>
            </p:cNvPicPr>
            <p:nvPr/>
          </p:nvPicPr>
          <p:blipFill>
            <a:blip r:embed="rId34">
              <a:extLst/>
            </a:blip>
            <a:stretch>
              <a:fillRect/>
            </a:stretch>
          </p:blipFill>
          <p:spPr>
            <a:xfrm>
              <a:off x="6002309" y="742148"/>
              <a:ext cx="160375" cy="80188"/>
            </a:xfrm>
            <a:prstGeom prst="rect">
              <a:avLst/>
            </a:prstGeom>
            <a:effectLst/>
          </p:spPr>
        </p:pic>
      </p:gr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78" name="definizione operativa dei tipi di conoscenza (esistenza o meno di modelli, almeno materiali)…"/>
          <p:cNvSpPr txBox="1"/>
          <p:nvPr>
            <p:ph type="body" idx="4294967295"/>
          </p:nvPr>
        </p:nvSpPr>
        <p:spPr>
          <a:xfrm>
            <a:off x="877604" y="2021476"/>
            <a:ext cx="6754719" cy="3945441"/>
          </a:xfrm>
          <a:prstGeom prst="rect">
            <a:avLst/>
          </a:prstGeom>
        </p:spPr>
        <p:txBody>
          <a:bodyPr lIns="54186" tIns="54186" rIns="54186" bIns="54186" anchor="t"/>
          <a:lstStyle/>
          <a:p>
            <a:pPr marL="375694" indent="-375694" defTabSz="343182">
              <a:lnSpc>
                <a:spcPct val="80000"/>
              </a:lnSpc>
              <a:spcBef>
                <a:spcPts val="400"/>
              </a:spcBef>
              <a:buSzPct val="100000"/>
              <a:buFontTx/>
              <a:buChar char="•"/>
              <a:defRPr sz="2161">
                <a:latin typeface="Bodoni SvtyTwo ITC TT-Book"/>
                <a:ea typeface="Bodoni SvtyTwo ITC TT-Book"/>
                <a:cs typeface="Bodoni SvtyTwo ITC TT-Book"/>
                <a:sym typeface="Bodoni SvtyTwo ITC TT-Book"/>
              </a:defRPr>
            </a:pPr>
            <a:r>
              <a:rPr sz="2810"/>
              <a:t>definizione operativa dei tipi di conoscenza (esistenza o meno di modelli, almeno materiali)</a:t>
            </a:r>
          </a:p>
          <a:p>
            <a:pPr marL="375694" indent="-375694" defTabSz="343182">
              <a:lnSpc>
                <a:spcPct val="80000"/>
              </a:lnSpc>
              <a:spcBef>
                <a:spcPts val="400"/>
              </a:spcBef>
              <a:buSzPct val="100000"/>
              <a:buFontTx/>
              <a:buChar char="•"/>
              <a:defRPr sz="2161">
                <a:latin typeface="Bodoni SvtyTwo ITC TT-Book"/>
                <a:ea typeface="Bodoni SvtyTwo ITC TT-Book"/>
                <a:cs typeface="Bodoni SvtyTwo ITC TT-Book"/>
                <a:sym typeface="Bodoni SvtyTwo ITC TT-Book"/>
              </a:defRPr>
            </a:pPr>
            <a:r>
              <a:rPr sz="2810"/>
              <a:t>quale conoscenza è obiettivo nei processi di insegnamento ed apprendimento</a:t>
            </a:r>
          </a:p>
          <a:p>
            <a:pPr marL="375694" indent="-375694" defTabSz="343182">
              <a:lnSpc>
                <a:spcPct val="80000"/>
              </a:lnSpc>
              <a:spcBef>
                <a:spcPts val="400"/>
              </a:spcBef>
              <a:buSzPct val="100000"/>
              <a:buFontTx/>
              <a:buChar char="•"/>
              <a:defRPr sz="2161">
                <a:latin typeface="Bodoni SvtyTwo ITC TT-Book"/>
                <a:ea typeface="Bodoni SvtyTwo ITC TT-Book"/>
                <a:cs typeface="Bodoni SvtyTwo ITC TT-Book"/>
                <a:sym typeface="Bodoni SvtyTwo ITC TT-Book"/>
              </a:defRPr>
            </a:pPr>
            <a:r>
              <a:rPr sz="2810"/>
              <a:t>modalità e finalità della ricerca</a:t>
            </a:r>
          </a:p>
          <a:p>
            <a:pPr lvl="1" marL="689525" indent="-303445" defTabSz="343182">
              <a:lnSpc>
                <a:spcPct val="80000"/>
              </a:lnSpc>
              <a:spcBef>
                <a:spcPts val="300"/>
              </a:spcBef>
              <a:buSzPct val="100000"/>
              <a:buFontTx/>
              <a:buChar char="•"/>
              <a:defRPr sz="2161">
                <a:latin typeface="Bodoni SvtyTwo ITC TT-Book"/>
                <a:ea typeface="Bodoni SvtyTwo ITC TT-Book"/>
                <a:cs typeface="Bodoni SvtyTwo ITC TT-Book"/>
                <a:sym typeface="Bodoni SvtyTwo ITC TT-Book"/>
              </a:defRPr>
            </a:pPr>
            <a:r>
              <a:rPr sz="2269">
                <a:uFill>
                  <a:solidFill>
                    <a:srgbClr val="FFFF33"/>
                  </a:solidFill>
                </a:uFill>
              </a:rPr>
              <a:t>strumenti usati</a:t>
            </a:r>
          </a:p>
          <a:p>
            <a:pPr lvl="1" marL="689525" indent="-303445" defTabSz="343182">
              <a:lnSpc>
                <a:spcPct val="80000"/>
              </a:lnSpc>
              <a:spcBef>
                <a:spcPts val="300"/>
              </a:spcBef>
              <a:buSzPct val="100000"/>
              <a:buFontTx/>
              <a:buChar char="•"/>
              <a:defRPr sz="2161">
                <a:latin typeface="Bodoni SvtyTwo ITC TT-Book"/>
                <a:ea typeface="Bodoni SvtyTwo ITC TT-Book"/>
                <a:cs typeface="Bodoni SvtyTwo ITC TT-Book"/>
                <a:sym typeface="Bodoni SvtyTwo ITC TT-Book"/>
              </a:defRPr>
            </a:pPr>
            <a:r>
              <a:rPr sz="2269">
                <a:uFill>
                  <a:solidFill>
                    <a:srgbClr val="FFFF33"/>
                  </a:solidFill>
                </a:uFill>
              </a:rPr>
              <a:t>interazione studente/ricercatore</a:t>
            </a:r>
          </a:p>
          <a:p>
            <a:pPr lvl="1" marL="689525" indent="-303445" defTabSz="343182">
              <a:lnSpc>
                <a:spcPct val="80000"/>
              </a:lnSpc>
              <a:spcBef>
                <a:spcPts val="300"/>
              </a:spcBef>
              <a:buSzPct val="100000"/>
              <a:buFontTx/>
              <a:buChar char="•"/>
              <a:defRPr sz="2161">
                <a:latin typeface="Bodoni SvtyTwo ITC TT-Book"/>
                <a:ea typeface="Bodoni SvtyTwo ITC TT-Book"/>
                <a:cs typeface="Bodoni SvtyTwo ITC TT-Book"/>
                <a:sym typeface="Bodoni SvtyTwo ITC TT-Book"/>
              </a:defRPr>
            </a:pPr>
            <a:r>
              <a:rPr sz="2269">
                <a:uFill>
                  <a:solidFill>
                    <a:srgbClr val="FFFF33"/>
                  </a:solidFill>
                </a:uFill>
              </a:rPr>
              <a:t>dettaglio/ampiezza delle investigazioni</a:t>
            </a:r>
          </a:p>
          <a:p>
            <a:pPr lvl="1" marL="689525" indent="-303445" defTabSz="343182">
              <a:lnSpc>
                <a:spcPct val="80000"/>
              </a:lnSpc>
              <a:spcBef>
                <a:spcPts val="300"/>
              </a:spcBef>
              <a:buSzPct val="100000"/>
              <a:buFontTx/>
              <a:buChar char="•"/>
              <a:defRPr sz="2161">
                <a:latin typeface="Bodoni SvtyTwo ITC TT-Book"/>
                <a:ea typeface="Bodoni SvtyTwo ITC TT-Book"/>
                <a:cs typeface="Bodoni SvtyTwo ITC TT-Book"/>
                <a:sym typeface="Bodoni SvtyTwo ITC TT-Book"/>
              </a:defRPr>
            </a:pPr>
            <a:r>
              <a:rPr sz="2269">
                <a:uFill>
                  <a:solidFill>
                    <a:srgbClr val="FFFF33"/>
                  </a:solidFill>
                </a:uFill>
              </a:rPr>
              <a:t>forma dati</a:t>
            </a:r>
          </a:p>
          <a:p>
            <a:pPr lvl="1" marL="689525" indent="-303445" defTabSz="343182">
              <a:lnSpc>
                <a:spcPct val="80000"/>
              </a:lnSpc>
              <a:spcBef>
                <a:spcPts val="300"/>
              </a:spcBef>
              <a:buSzPct val="100000"/>
              <a:buFontTx/>
              <a:buChar char="•"/>
              <a:defRPr sz="2161">
                <a:latin typeface="Bodoni SvtyTwo ITC TT-Book"/>
                <a:ea typeface="Bodoni SvtyTwo ITC TT-Book"/>
                <a:cs typeface="Bodoni SvtyTwo ITC TT-Book"/>
                <a:sym typeface="Bodoni SvtyTwo ITC TT-Book"/>
              </a:defRPr>
            </a:pPr>
            <a:r>
              <a:rPr sz="2269">
                <a:uFill>
                  <a:solidFill>
                    <a:srgbClr val="FFFF33"/>
                  </a:solidFill>
                </a:uFill>
              </a:rPr>
              <a:t>ambiente (classe/laboratorio/casa)</a:t>
            </a:r>
          </a:p>
          <a:p>
            <a:pPr lvl="1" marL="689525" indent="-303445" defTabSz="343182">
              <a:lnSpc>
                <a:spcPct val="80000"/>
              </a:lnSpc>
              <a:spcBef>
                <a:spcPts val="300"/>
              </a:spcBef>
              <a:buSzPct val="100000"/>
              <a:buFontTx/>
              <a:buChar char="•"/>
              <a:defRPr sz="2161">
                <a:latin typeface="Bodoni SvtyTwo ITC TT-Book"/>
                <a:ea typeface="Bodoni SvtyTwo ITC TT-Book"/>
                <a:cs typeface="Bodoni SvtyTwo ITC TT-Book"/>
                <a:sym typeface="Bodoni SvtyTwo ITC TT-Book"/>
              </a:defRPr>
            </a:pPr>
            <a:r>
              <a:rPr sz="2269">
                <a:uFill>
                  <a:solidFill>
                    <a:srgbClr val="FFFF33"/>
                  </a:solidFill>
                </a:uFill>
              </a:rPr>
              <a:t>periodi e tempi</a:t>
            </a:r>
          </a:p>
        </p:txBody>
      </p:sp>
      <p:grpSp>
        <p:nvGrpSpPr>
          <p:cNvPr id="3249" name="Disegno"/>
          <p:cNvGrpSpPr/>
          <p:nvPr/>
        </p:nvGrpSpPr>
        <p:grpSpPr>
          <a:xfrm>
            <a:off x="926642" y="647911"/>
            <a:ext cx="6540674" cy="1152783"/>
            <a:chOff x="-88497" y="-60406"/>
            <a:chExt cx="6540672" cy="1152782"/>
          </a:xfrm>
        </p:grpSpPr>
        <p:pic>
          <p:nvPicPr>
            <p:cNvPr id="3179" name="Linea Forma" descr="Linea Forma"/>
            <p:cNvPicPr>
              <a:picLocks noChangeAspect="0"/>
            </p:cNvPicPr>
            <p:nvPr/>
          </p:nvPicPr>
          <p:blipFill>
            <a:blip r:embed="rId2">
              <a:extLst/>
            </a:blip>
            <a:stretch>
              <a:fillRect/>
            </a:stretch>
          </p:blipFill>
          <p:spPr>
            <a:xfrm>
              <a:off x="-63922" y="-60407"/>
              <a:ext cx="113036" cy="502104"/>
            </a:xfrm>
            <a:prstGeom prst="rect">
              <a:avLst/>
            </a:prstGeom>
            <a:effectLst/>
          </p:spPr>
        </p:pic>
        <p:pic>
          <p:nvPicPr>
            <p:cNvPr id="3181" name="Linea Forma" descr="Linea Forma"/>
            <p:cNvPicPr>
              <a:picLocks noChangeAspect="0"/>
            </p:cNvPicPr>
            <p:nvPr/>
          </p:nvPicPr>
          <p:blipFill>
            <a:blip r:embed="rId3">
              <a:extLst/>
            </a:blip>
            <a:stretch>
              <a:fillRect/>
            </a:stretch>
          </p:blipFill>
          <p:spPr>
            <a:xfrm>
              <a:off x="-43358" y="-21236"/>
              <a:ext cx="265011" cy="473082"/>
            </a:xfrm>
            <a:prstGeom prst="rect">
              <a:avLst/>
            </a:prstGeom>
            <a:effectLst/>
          </p:spPr>
        </p:pic>
        <p:pic>
          <p:nvPicPr>
            <p:cNvPr id="3183" name="Linea Forma" descr="Linea Forma"/>
            <p:cNvPicPr>
              <a:picLocks noChangeAspect="0"/>
            </p:cNvPicPr>
            <p:nvPr/>
          </p:nvPicPr>
          <p:blipFill>
            <a:blip r:embed="rId4">
              <a:extLst/>
            </a:blip>
            <a:stretch>
              <a:fillRect/>
            </a:stretch>
          </p:blipFill>
          <p:spPr>
            <a:xfrm>
              <a:off x="240634" y="167491"/>
              <a:ext cx="97775" cy="283839"/>
            </a:xfrm>
            <a:prstGeom prst="rect">
              <a:avLst/>
            </a:prstGeom>
            <a:effectLst/>
          </p:spPr>
        </p:pic>
        <p:pic>
          <p:nvPicPr>
            <p:cNvPr id="3185" name="Linea Linea" descr="Linea Linea"/>
            <p:cNvPicPr>
              <a:picLocks noChangeAspect="0"/>
            </p:cNvPicPr>
            <p:nvPr/>
          </p:nvPicPr>
          <p:blipFill>
            <a:blip r:embed="rId5">
              <a:extLst/>
            </a:blip>
            <a:stretch>
              <a:fillRect/>
            </a:stretch>
          </p:blipFill>
          <p:spPr>
            <a:xfrm>
              <a:off x="239675" y="31953"/>
              <a:ext cx="152401" cy="76201"/>
            </a:xfrm>
            <a:prstGeom prst="rect">
              <a:avLst/>
            </a:prstGeom>
            <a:effectLst/>
          </p:spPr>
        </p:pic>
        <p:pic>
          <p:nvPicPr>
            <p:cNvPr id="3187" name="Linea Forma" descr="Linea Forma"/>
            <p:cNvPicPr>
              <a:picLocks noChangeAspect="0"/>
            </p:cNvPicPr>
            <p:nvPr/>
          </p:nvPicPr>
          <p:blipFill>
            <a:blip r:embed="rId6">
              <a:extLst/>
            </a:blip>
            <a:stretch>
              <a:fillRect/>
            </a:stretch>
          </p:blipFill>
          <p:spPr>
            <a:xfrm>
              <a:off x="349309" y="173904"/>
              <a:ext cx="210300" cy="287278"/>
            </a:xfrm>
            <a:prstGeom prst="rect">
              <a:avLst/>
            </a:prstGeom>
            <a:effectLst/>
          </p:spPr>
        </p:pic>
        <p:pic>
          <p:nvPicPr>
            <p:cNvPr id="3189" name="Linea Forma" descr="Linea Forma"/>
            <p:cNvPicPr>
              <a:picLocks noChangeAspect="0"/>
            </p:cNvPicPr>
            <p:nvPr/>
          </p:nvPicPr>
          <p:blipFill>
            <a:blip r:embed="rId7">
              <a:extLst/>
            </a:blip>
            <a:stretch>
              <a:fillRect/>
            </a:stretch>
          </p:blipFill>
          <p:spPr>
            <a:xfrm>
              <a:off x="554202" y="166342"/>
              <a:ext cx="238611" cy="304591"/>
            </a:xfrm>
            <a:prstGeom prst="rect">
              <a:avLst/>
            </a:prstGeom>
            <a:effectLst/>
          </p:spPr>
        </p:pic>
        <p:pic>
          <p:nvPicPr>
            <p:cNvPr id="3191" name="Linea Forma" descr="Linea Forma"/>
            <p:cNvPicPr>
              <a:picLocks noChangeAspect="0"/>
            </p:cNvPicPr>
            <p:nvPr/>
          </p:nvPicPr>
          <p:blipFill>
            <a:blip r:embed="rId8">
              <a:extLst/>
            </a:blip>
            <a:stretch>
              <a:fillRect/>
            </a:stretch>
          </p:blipFill>
          <p:spPr>
            <a:xfrm>
              <a:off x="783241" y="182851"/>
              <a:ext cx="217790" cy="248478"/>
            </a:xfrm>
            <a:prstGeom prst="rect">
              <a:avLst/>
            </a:prstGeom>
            <a:effectLst/>
          </p:spPr>
        </p:pic>
        <p:pic>
          <p:nvPicPr>
            <p:cNvPr id="3193" name="Linea Forma" descr="Linea Forma"/>
            <p:cNvPicPr>
              <a:picLocks noChangeAspect="0"/>
            </p:cNvPicPr>
            <p:nvPr/>
          </p:nvPicPr>
          <p:blipFill>
            <a:blip r:embed="rId9">
              <a:extLst/>
            </a:blip>
            <a:stretch>
              <a:fillRect/>
            </a:stretch>
          </p:blipFill>
          <p:spPr>
            <a:xfrm>
              <a:off x="967245" y="160626"/>
              <a:ext cx="225346" cy="306314"/>
            </a:xfrm>
            <a:prstGeom prst="rect">
              <a:avLst/>
            </a:prstGeom>
            <a:effectLst/>
          </p:spPr>
        </p:pic>
        <p:pic>
          <p:nvPicPr>
            <p:cNvPr id="3195" name="Linea Forma" descr="Linea Forma"/>
            <p:cNvPicPr>
              <a:picLocks noChangeAspect="0"/>
            </p:cNvPicPr>
            <p:nvPr/>
          </p:nvPicPr>
          <p:blipFill>
            <a:blip r:embed="rId10">
              <a:extLst/>
            </a:blip>
            <a:stretch>
              <a:fillRect/>
            </a:stretch>
          </p:blipFill>
          <p:spPr>
            <a:xfrm>
              <a:off x="1146691" y="174857"/>
              <a:ext cx="241625" cy="308452"/>
            </a:xfrm>
            <a:prstGeom prst="rect">
              <a:avLst/>
            </a:prstGeom>
            <a:effectLst/>
          </p:spPr>
        </p:pic>
        <p:pic>
          <p:nvPicPr>
            <p:cNvPr id="3197" name="Linea Forma" descr="Linea Forma"/>
            <p:cNvPicPr>
              <a:picLocks noChangeAspect="0"/>
            </p:cNvPicPr>
            <p:nvPr/>
          </p:nvPicPr>
          <p:blipFill>
            <a:blip r:embed="rId11">
              <a:extLst/>
            </a:blip>
            <a:stretch>
              <a:fillRect/>
            </a:stretch>
          </p:blipFill>
          <p:spPr>
            <a:xfrm>
              <a:off x="1779542" y="122923"/>
              <a:ext cx="255035" cy="367942"/>
            </a:xfrm>
            <a:prstGeom prst="rect">
              <a:avLst/>
            </a:prstGeom>
            <a:effectLst/>
          </p:spPr>
        </p:pic>
        <p:pic>
          <p:nvPicPr>
            <p:cNvPr id="3199" name="Linea Forma" descr="Linea Forma"/>
            <p:cNvPicPr>
              <a:picLocks noChangeAspect="0"/>
            </p:cNvPicPr>
            <p:nvPr/>
          </p:nvPicPr>
          <p:blipFill>
            <a:blip r:embed="rId12">
              <a:extLst/>
            </a:blip>
            <a:stretch>
              <a:fillRect/>
            </a:stretch>
          </p:blipFill>
          <p:spPr>
            <a:xfrm>
              <a:off x="2041651" y="148918"/>
              <a:ext cx="283646" cy="288584"/>
            </a:xfrm>
            <a:prstGeom prst="rect">
              <a:avLst/>
            </a:prstGeom>
            <a:effectLst/>
          </p:spPr>
        </p:pic>
        <p:pic>
          <p:nvPicPr>
            <p:cNvPr id="3201" name="Linea Forma" descr="Linea Forma"/>
            <p:cNvPicPr>
              <a:picLocks noChangeAspect="0"/>
            </p:cNvPicPr>
            <p:nvPr/>
          </p:nvPicPr>
          <p:blipFill>
            <a:blip r:embed="rId13">
              <a:extLst/>
            </a:blip>
            <a:stretch>
              <a:fillRect/>
            </a:stretch>
          </p:blipFill>
          <p:spPr>
            <a:xfrm>
              <a:off x="2299068" y="7330"/>
              <a:ext cx="159488" cy="420890"/>
            </a:xfrm>
            <a:prstGeom prst="rect">
              <a:avLst/>
            </a:prstGeom>
            <a:effectLst/>
          </p:spPr>
        </p:pic>
        <p:pic>
          <p:nvPicPr>
            <p:cNvPr id="3203" name="Linea Forma" descr="Linea Forma"/>
            <p:cNvPicPr>
              <a:picLocks noChangeAspect="0"/>
            </p:cNvPicPr>
            <p:nvPr/>
          </p:nvPicPr>
          <p:blipFill>
            <a:blip r:embed="rId14">
              <a:extLst/>
            </a:blip>
            <a:stretch>
              <a:fillRect/>
            </a:stretch>
          </p:blipFill>
          <p:spPr>
            <a:xfrm>
              <a:off x="2418280" y="-38478"/>
              <a:ext cx="144385" cy="503593"/>
            </a:xfrm>
            <a:prstGeom prst="rect">
              <a:avLst/>
            </a:prstGeom>
            <a:effectLst/>
          </p:spPr>
        </p:pic>
        <p:pic>
          <p:nvPicPr>
            <p:cNvPr id="3205" name="Linea Forma" descr="Linea Forma"/>
            <p:cNvPicPr>
              <a:picLocks noChangeAspect="0"/>
            </p:cNvPicPr>
            <p:nvPr/>
          </p:nvPicPr>
          <p:blipFill>
            <a:blip r:embed="rId15">
              <a:extLst/>
            </a:blip>
            <a:stretch>
              <a:fillRect/>
            </a:stretch>
          </p:blipFill>
          <p:spPr>
            <a:xfrm>
              <a:off x="2541199" y="148402"/>
              <a:ext cx="217560" cy="280771"/>
            </a:xfrm>
            <a:prstGeom prst="rect">
              <a:avLst/>
            </a:prstGeom>
            <a:effectLst/>
          </p:spPr>
        </p:pic>
        <p:pic>
          <p:nvPicPr>
            <p:cNvPr id="3207" name="Linea Forma" descr="Linea Forma"/>
            <p:cNvPicPr>
              <a:picLocks noChangeAspect="0"/>
            </p:cNvPicPr>
            <p:nvPr/>
          </p:nvPicPr>
          <p:blipFill>
            <a:blip r:embed="rId16">
              <a:extLst/>
            </a:blip>
            <a:stretch>
              <a:fillRect/>
            </a:stretch>
          </p:blipFill>
          <p:spPr>
            <a:xfrm>
              <a:off x="-88498" y="579817"/>
              <a:ext cx="533066" cy="490725"/>
            </a:xfrm>
            <a:prstGeom prst="rect">
              <a:avLst/>
            </a:prstGeom>
            <a:effectLst/>
          </p:spPr>
        </p:pic>
        <p:pic>
          <p:nvPicPr>
            <p:cNvPr id="3209" name="Linea Forma" descr="Linea Forma"/>
            <p:cNvPicPr>
              <a:picLocks noChangeAspect="0"/>
            </p:cNvPicPr>
            <p:nvPr/>
          </p:nvPicPr>
          <p:blipFill>
            <a:blip r:embed="rId17">
              <a:extLst/>
            </a:blip>
            <a:stretch>
              <a:fillRect/>
            </a:stretch>
          </p:blipFill>
          <p:spPr>
            <a:xfrm>
              <a:off x="440962" y="740879"/>
              <a:ext cx="243577" cy="316793"/>
            </a:xfrm>
            <a:prstGeom prst="rect">
              <a:avLst/>
            </a:prstGeom>
            <a:effectLst/>
          </p:spPr>
        </p:pic>
        <p:pic>
          <p:nvPicPr>
            <p:cNvPr id="3211" name="Linea Forma" descr="Linea Forma"/>
            <p:cNvPicPr>
              <a:picLocks noChangeAspect="0"/>
            </p:cNvPicPr>
            <p:nvPr/>
          </p:nvPicPr>
          <p:blipFill>
            <a:blip r:embed="rId18">
              <a:extLst/>
            </a:blip>
            <a:stretch>
              <a:fillRect/>
            </a:stretch>
          </p:blipFill>
          <p:spPr>
            <a:xfrm>
              <a:off x="690021" y="736172"/>
              <a:ext cx="249219" cy="307629"/>
            </a:xfrm>
            <a:prstGeom prst="rect">
              <a:avLst/>
            </a:prstGeom>
            <a:effectLst/>
          </p:spPr>
        </p:pic>
        <p:pic>
          <p:nvPicPr>
            <p:cNvPr id="3213" name="Linea Forma" descr="Linea Forma"/>
            <p:cNvPicPr>
              <a:picLocks noChangeAspect="0"/>
            </p:cNvPicPr>
            <p:nvPr/>
          </p:nvPicPr>
          <p:blipFill>
            <a:blip r:embed="rId19">
              <a:extLst/>
            </a:blip>
            <a:stretch>
              <a:fillRect/>
            </a:stretch>
          </p:blipFill>
          <p:spPr>
            <a:xfrm>
              <a:off x="945651" y="739463"/>
              <a:ext cx="198790" cy="320082"/>
            </a:xfrm>
            <a:prstGeom prst="rect">
              <a:avLst/>
            </a:prstGeom>
            <a:effectLst/>
          </p:spPr>
        </p:pic>
        <p:pic>
          <p:nvPicPr>
            <p:cNvPr id="3215" name="Linea Forma" descr="Linea Forma"/>
            <p:cNvPicPr>
              <a:picLocks noChangeAspect="0"/>
            </p:cNvPicPr>
            <p:nvPr/>
          </p:nvPicPr>
          <p:blipFill>
            <a:blip r:embed="rId20">
              <a:extLst/>
            </a:blip>
            <a:stretch>
              <a:fillRect/>
            </a:stretch>
          </p:blipFill>
          <p:spPr>
            <a:xfrm>
              <a:off x="1139458" y="728228"/>
              <a:ext cx="244694" cy="346537"/>
            </a:xfrm>
            <a:prstGeom prst="rect">
              <a:avLst/>
            </a:prstGeom>
            <a:effectLst/>
          </p:spPr>
        </p:pic>
        <p:pic>
          <p:nvPicPr>
            <p:cNvPr id="3217" name="Linea Forma" descr="Linea Forma"/>
            <p:cNvPicPr>
              <a:picLocks noChangeAspect="0"/>
            </p:cNvPicPr>
            <p:nvPr/>
          </p:nvPicPr>
          <p:blipFill>
            <a:blip r:embed="rId21">
              <a:extLst/>
            </a:blip>
            <a:stretch>
              <a:fillRect/>
            </a:stretch>
          </p:blipFill>
          <p:spPr>
            <a:xfrm>
              <a:off x="1286972" y="766631"/>
              <a:ext cx="280411" cy="255869"/>
            </a:xfrm>
            <a:prstGeom prst="rect">
              <a:avLst/>
            </a:prstGeom>
            <a:effectLst/>
          </p:spPr>
        </p:pic>
        <p:pic>
          <p:nvPicPr>
            <p:cNvPr id="3219" name="Linea Forma" descr="Linea Forma"/>
            <p:cNvPicPr>
              <a:picLocks noChangeAspect="0"/>
            </p:cNvPicPr>
            <p:nvPr/>
          </p:nvPicPr>
          <p:blipFill>
            <a:blip r:embed="rId22">
              <a:extLst/>
            </a:blip>
            <a:stretch>
              <a:fillRect/>
            </a:stretch>
          </p:blipFill>
          <p:spPr>
            <a:xfrm>
              <a:off x="1487018" y="714529"/>
              <a:ext cx="271926" cy="368618"/>
            </a:xfrm>
            <a:prstGeom prst="rect">
              <a:avLst/>
            </a:prstGeom>
            <a:effectLst/>
          </p:spPr>
        </p:pic>
        <p:pic>
          <p:nvPicPr>
            <p:cNvPr id="3221" name="Linea Forma" descr="Linea Forma"/>
            <p:cNvPicPr>
              <a:picLocks noChangeAspect="0"/>
            </p:cNvPicPr>
            <p:nvPr/>
          </p:nvPicPr>
          <p:blipFill>
            <a:blip r:embed="rId23">
              <a:extLst/>
            </a:blip>
            <a:stretch>
              <a:fillRect/>
            </a:stretch>
          </p:blipFill>
          <p:spPr>
            <a:xfrm>
              <a:off x="1695236" y="729292"/>
              <a:ext cx="276090" cy="341189"/>
            </a:xfrm>
            <a:prstGeom prst="rect">
              <a:avLst/>
            </a:prstGeom>
            <a:effectLst/>
          </p:spPr>
        </p:pic>
        <p:pic>
          <p:nvPicPr>
            <p:cNvPr id="3223" name="Linea Forma" descr="Linea Forma"/>
            <p:cNvPicPr>
              <a:picLocks noChangeAspect="0"/>
            </p:cNvPicPr>
            <p:nvPr/>
          </p:nvPicPr>
          <p:blipFill>
            <a:blip r:embed="rId24">
              <a:extLst/>
            </a:blip>
            <a:stretch>
              <a:fillRect/>
            </a:stretch>
          </p:blipFill>
          <p:spPr>
            <a:xfrm>
              <a:off x="1934850" y="765281"/>
              <a:ext cx="257187" cy="280217"/>
            </a:xfrm>
            <a:prstGeom prst="rect">
              <a:avLst/>
            </a:prstGeom>
            <a:effectLst/>
          </p:spPr>
        </p:pic>
        <p:pic>
          <p:nvPicPr>
            <p:cNvPr id="3225" name="Linea Forma" descr="Linea Forma"/>
            <p:cNvPicPr>
              <a:picLocks noChangeAspect="0"/>
            </p:cNvPicPr>
            <p:nvPr/>
          </p:nvPicPr>
          <p:blipFill>
            <a:blip r:embed="rId25">
              <a:extLst/>
            </a:blip>
            <a:stretch>
              <a:fillRect/>
            </a:stretch>
          </p:blipFill>
          <p:spPr>
            <a:xfrm>
              <a:off x="1753537" y="840202"/>
              <a:ext cx="251104" cy="86493"/>
            </a:xfrm>
            <a:prstGeom prst="rect">
              <a:avLst/>
            </a:prstGeom>
            <a:effectLst/>
          </p:spPr>
        </p:pic>
        <p:pic>
          <p:nvPicPr>
            <p:cNvPr id="3227" name="Linea Forma" descr="Linea Forma"/>
            <p:cNvPicPr>
              <a:picLocks noChangeAspect="0"/>
            </p:cNvPicPr>
            <p:nvPr/>
          </p:nvPicPr>
          <p:blipFill>
            <a:blip r:embed="rId26">
              <a:extLst/>
            </a:blip>
            <a:stretch>
              <a:fillRect/>
            </a:stretch>
          </p:blipFill>
          <p:spPr>
            <a:xfrm>
              <a:off x="2483688" y="544532"/>
              <a:ext cx="395468" cy="502450"/>
            </a:xfrm>
            <a:prstGeom prst="rect">
              <a:avLst/>
            </a:prstGeom>
            <a:effectLst/>
          </p:spPr>
        </p:pic>
        <p:pic>
          <p:nvPicPr>
            <p:cNvPr id="3229" name="Linea Linea" descr="Linea Linea"/>
            <p:cNvPicPr>
              <a:picLocks noChangeAspect="0"/>
            </p:cNvPicPr>
            <p:nvPr/>
          </p:nvPicPr>
          <p:blipFill>
            <a:blip r:embed="rId5">
              <a:extLst/>
            </a:blip>
            <a:stretch>
              <a:fillRect/>
            </a:stretch>
          </p:blipFill>
          <p:spPr>
            <a:xfrm>
              <a:off x="2769020" y="736093"/>
              <a:ext cx="152401" cy="76201"/>
            </a:xfrm>
            <a:prstGeom prst="rect">
              <a:avLst/>
            </a:prstGeom>
            <a:effectLst/>
          </p:spPr>
        </p:pic>
        <p:pic>
          <p:nvPicPr>
            <p:cNvPr id="3231" name="Linea Forma" descr="Linea Forma"/>
            <p:cNvPicPr>
              <a:picLocks noChangeAspect="0"/>
            </p:cNvPicPr>
            <p:nvPr/>
          </p:nvPicPr>
          <p:blipFill>
            <a:blip r:embed="rId27">
              <a:extLst/>
            </a:blip>
            <a:stretch>
              <a:fillRect/>
            </a:stretch>
          </p:blipFill>
          <p:spPr>
            <a:xfrm>
              <a:off x="3250639" y="586005"/>
              <a:ext cx="274791" cy="506371"/>
            </a:xfrm>
            <a:prstGeom prst="rect">
              <a:avLst/>
            </a:prstGeom>
            <a:effectLst/>
          </p:spPr>
        </p:pic>
        <p:pic>
          <p:nvPicPr>
            <p:cNvPr id="3233" name="Linea Forma" descr="Linea Forma"/>
            <p:cNvPicPr>
              <a:picLocks noChangeAspect="0"/>
            </p:cNvPicPr>
            <p:nvPr/>
          </p:nvPicPr>
          <p:blipFill>
            <a:blip r:embed="rId28">
              <a:extLst/>
            </a:blip>
            <a:stretch>
              <a:fillRect/>
            </a:stretch>
          </p:blipFill>
          <p:spPr>
            <a:xfrm>
              <a:off x="3519109" y="743149"/>
              <a:ext cx="496917" cy="319731"/>
            </a:xfrm>
            <a:prstGeom prst="rect">
              <a:avLst/>
            </a:prstGeom>
            <a:effectLst/>
          </p:spPr>
        </p:pic>
        <p:pic>
          <p:nvPicPr>
            <p:cNvPr id="3235" name="Linea Forma" descr="Linea Forma"/>
            <p:cNvPicPr>
              <a:picLocks noChangeAspect="0"/>
            </p:cNvPicPr>
            <p:nvPr/>
          </p:nvPicPr>
          <p:blipFill>
            <a:blip r:embed="rId29">
              <a:extLst/>
            </a:blip>
            <a:stretch>
              <a:fillRect/>
            </a:stretch>
          </p:blipFill>
          <p:spPr>
            <a:xfrm>
              <a:off x="4036224" y="770122"/>
              <a:ext cx="197952" cy="303766"/>
            </a:xfrm>
            <a:prstGeom prst="rect">
              <a:avLst/>
            </a:prstGeom>
            <a:effectLst/>
          </p:spPr>
        </p:pic>
        <p:pic>
          <p:nvPicPr>
            <p:cNvPr id="3237" name="Linea Forma" descr="Linea Forma"/>
            <p:cNvPicPr>
              <a:picLocks noChangeAspect="0"/>
            </p:cNvPicPr>
            <p:nvPr/>
          </p:nvPicPr>
          <p:blipFill>
            <a:blip r:embed="rId30">
              <a:extLst/>
            </a:blip>
            <a:stretch>
              <a:fillRect/>
            </a:stretch>
          </p:blipFill>
          <p:spPr>
            <a:xfrm>
              <a:off x="4221768" y="797682"/>
              <a:ext cx="219378" cy="261284"/>
            </a:xfrm>
            <a:prstGeom prst="rect">
              <a:avLst/>
            </a:prstGeom>
            <a:effectLst/>
          </p:spPr>
        </p:pic>
        <p:pic>
          <p:nvPicPr>
            <p:cNvPr id="3239" name="Linea Forma" descr="Linea Forma"/>
            <p:cNvPicPr>
              <a:picLocks noChangeAspect="0"/>
            </p:cNvPicPr>
            <p:nvPr/>
          </p:nvPicPr>
          <p:blipFill>
            <a:blip r:embed="rId31">
              <a:extLst/>
            </a:blip>
            <a:stretch>
              <a:fillRect/>
            </a:stretch>
          </p:blipFill>
          <p:spPr>
            <a:xfrm>
              <a:off x="4744200" y="565785"/>
              <a:ext cx="498510" cy="479713"/>
            </a:xfrm>
            <a:prstGeom prst="rect">
              <a:avLst/>
            </a:prstGeom>
            <a:effectLst/>
          </p:spPr>
        </p:pic>
        <p:pic>
          <p:nvPicPr>
            <p:cNvPr id="3241" name="Linea Forma" descr="Linea Forma"/>
            <p:cNvPicPr>
              <a:picLocks noChangeAspect="0"/>
            </p:cNvPicPr>
            <p:nvPr/>
          </p:nvPicPr>
          <p:blipFill>
            <a:blip r:embed="rId32">
              <a:extLst/>
            </a:blip>
            <a:stretch>
              <a:fillRect/>
            </a:stretch>
          </p:blipFill>
          <p:spPr>
            <a:xfrm>
              <a:off x="5251598" y="743113"/>
              <a:ext cx="359377" cy="290633"/>
            </a:xfrm>
            <a:prstGeom prst="rect">
              <a:avLst/>
            </a:prstGeom>
            <a:effectLst/>
          </p:spPr>
        </p:pic>
        <p:pic>
          <p:nvPicPr>
            <p:cNvPr id="3243" name="Linea Forma" descr="Linea Forma"/>
            <p:cNvPicPr>
              <a:picLocks noChangeAspect="0"/>
            </p:cNvPicPr>
            <p:nvPr/>
          </p:nvPicPr>
          <p:blipFill>
            <a:blip r:embed="rId33">
              <a:extLst/>
            </a:blip>
            <a:stretch>
              <a:fillRect/>
            </a:stretch>
          </p:blipFill>
          <p:spPr>
            <a:xfrm>
              <a:off x="5650575" y="748586"/>
              <a:ext cx="272728" cy="287961"/>
            </a:xfrm>
            <a:prstGeom prst="rect">
              <a:avLst/>
            </a:prstGeom>
            <a:effectLst/>
          </p:spPr>
        </p:pic>
        <p:pic>
          <p:nvPicPr>
            <p:cNvPr id="3245" name="Linea Forma" descr="Linea Forma"/>
            <p:cNvPicPr>
              <a:picLocks noChangeAspect="0"/>
            </p:cNvPicPr>
            <p:nvPr/>
          </p:nvPicPr>
          <p:blipFill>
            <a:blip r:embed="rId34">
              <a:extLst/>
            </a:blip>
            <a:stretch>
              <a:fillRect/>
            </a:stretch>
          </p:blipFill>
          <p:spPr>
            <a:xfrm>
              <a:off x="5892909" y="761697"/>
              <a:ext cx="259433" cy="292130"/>
            </a:xfrm>
            <a:prstGeom prst="rect">
              <a:avLst/>
            </a:prstGeom>
            <a:effectLst/>
          </p:spPr>
        </p:pic>
        <p:pic>
          <p:nvPicPr>
            <p:cNvPr id="3247" name="Linea Forma" descr="Linea Forma"/>
            <p:cNvPicPr>
              <a:picLocks noChangeAspect="0"/>
            </p:cNvPicPr>
            <p:nvPr/>
          </p:nvPicPr>
          <p:blipFill>
            <a:blip r:embed="rId35">
              <a:extLst/>
            </a:blip>
            <a:stretch>
              <a:fillRect/>
            </a:stretch>
          </p:blipFill>
          <p:spPr>
            <a:xfrm>
              <a:off x="6155917" y="790538"/>
              <a:ext cx="296259" cy="249534"/>
            </a:xfrm>
            <a:prstGeom prst="rect">
              <a:avLst/>
            </a:prstGeom>
            <a:effectLst/>
          </p:spPr>
        </p:pic>
      </p:gr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3331" name="Disegno"/>
          <p:cNvGrpSpPr/>
          <p:nvPr/>
        </p:nvGrpSpPr>
        <p:grpSpPr>
          <a:xfrm>
            <a:off x="529681" y="482789"/>
            <a:ext cx="6088105" cy="1238936"/>
            <a:chOff x="-285897" y="-141864"/>
            <a:chExt cx="6088103" cy="1238935"/>
          </a:xfrm>
        </p:grpSpPr>
        <p:pic>
          <p:nvPicPr>
            <p:cNvPr id="3251" name="Linea Forma" descr="Linea Forma"/>
            <p:cNvPicPr>
              <a:picLocks noChangeAspect="0"/>
            </p:cNvPicPr>
            <p:nvPr/>
          </p:nvPicPr>
          <p:blipFill>
            <a:blip r:embed="rId2">
              <a:extLst/>
            </a:blip>
            <a:stretch>
              <a:fillRect/>
            </a:stretch>
          </p:blipFill>
          <p:spPr>
            <a:xfrm>
              <a:off x="-235059" y="-69162"/>
              <a:ext cx="506408" cy="432075"/>
            </a:xfrm>
            <a:prstGeom prst="rect">
              <a:avLst/>
            </a:prstGeom>
            <a:effectLst/>
          </p:spPr>
        </p:pic>
        <p:pic>
          <p:nvPicPr>
            <p:cNvPr id="3253" name="Linea Forma" descr="Linea Forma"/>
            <p:cNvPicPr>
              <a:picLocks noChangeAspect="0"/>
            </p:cNvPicPr>
            <p:nvPr/>
          </p:nvPicPr>
          <p:blipFill>
            <a:blip r:embed="rId3">
              <a:extLst/>
            </a:blip>
            <a:stretch>
              <a:fillRect/>
            </a:stretch>
          </p:blipFill>
          <p:spPr>
            <a:xfrm>
              <a:off x="308176" y="45187"/>
              <a:ext cx="246940" cy="319121"/>
            </a:xfrm>
            <a:prstGeom prst="rect">
              <a:avLst/>
            </a:prstGeom>
            <a:effectLst/>
          </p:spPr>
        </p:pic>
        <p:pic>
          <p:nvPicPr>
            <p:cNvPr id="3255" name="Linea Forma" descr="Linea Forma"/>
            <p:cNvPicPr>
              <a:picLocks noChangeAspect="0"/>
            </p:cNvPicPr>
            <p:nvPr/>
          </p:nvPicPr>
          <p:blipFill>
            <a:blip r:embed="rId4">
              <a:extLst/>
            </a:blip>
            <a:stretch>
              <a:fillRect/>
            </a:stretch>
          </p:blipFill>
          <p:spPr>
            <a:xfrm>
              <a:off x="548070" y="-141865"/>
              <a:ext cx="381838" cy="485988"/>
            </a:xfrm>
            <a:prstGeom prst="rect">
              <a:avLst/>
            </a:prstGeom>
            <a:effectLst/>
          </p:spPr>
        </p:pic>
        <p:pic>
          <p:nvPicPr>
            <p:cNvPr id="3257" name="Linea Forma" descr="Linea Forma"/>
            <p:cNvPicPr>
              <a:picLocks noChangeAspect="0"/>
            </p:cNvPicPr>
            <p:nvPr/>
          </p:nvPicPr>
          <p:blipFill>
            <a:blip r:embed="rId5">
              <a:extLst/>
            </a:blip>
            <a:stretch>
              <a:fillRect/>
            </a:stretch>
          </p:blipFill>
          <p:spPr>
            <a:xfrm>
              <a:off x="793714" y="-39856"/>
              <a:ext cx="127865" cy="89973"/>
            </a:xfrm>
            <a:prstGeom prst="rect">
              <a:avLst/>
            </a:prstGeom>
            <a:effectLst/>
          </p:spPr>
        </p:pic>
        <p:pic>
          <p:nvPicPr>
            <p:cNvPr id="3259" name="Linea Forma" descr="Linea Forma"/>
            <p:cNvPicPr>
              <a:picLocks noChangeAspect="0"/>
            </p:cNvPicPr>
            <p:nvPr/>
          </p:nvPicPr>
          <p:blipFill>
            <a:blip r:embed="rId6">
              <a:extLst/>
            </a:blip>
            <a:stretch>
              <a:fillRect/>
            </a:stretch>
          </p:blipFill>
          <p:spPr>
            <a:xfrm>
              <a:off x="988090" y="10388"/>
              <a:ext cx="262473" cy="365826"/>
            </a:xfrm>
            <a:prstGeom prst="rect">
              <a:avLst/>
            </a:prstGeom>
            <a:effectLst/>
          </p:spPr>
        </p:pic>
        <p:pic>
          <p:nvPicPr>
            <p:cNvPr id="3261" name="Linea Forma" descr="Linea Forma"/>
            <p:cNvPicPr>
              <a:picLocks noChangeAspect="0"/>
            </p:cNvPicPr>
            <p:nvPr/>
          </p:nvPicPr>
          <p:blipFill>
            <a:blip r:embed="rId7">
              <a:extLst/>
            </a:blip>
            <a:stretch>
              <a:fillRect/>
            </a:stretch>
          </p:blipFill>
          <p:spPr>
            <a:xfrm>
              <a:off x="1247358" y="61844"/>
              <a:ext cx="111479" cy="300266"/>
            </a:xfrm>
            <a:prstGeom prst="rect">
              <a:avLst/>
            </a:prstGeom>
            <a:effectLst/>
          </p:spPr>
        </p:pic>
        <p:pic>
          <p:nvPicPr>
            <p:cNvPr id="3263" name="Linea Linea" descr="Linea Linea"/>
            <p:cNvPicPr>
              <a:picLocks noChangeAspect="0"/>
            </p:cNvPicPr>
            <p:nvPr/>
          </p:nvPicPr>
          <p:blipFill>
            <a:blip r:embed="rId8">
              <a:extLst/>
            </a:blip>
            <a:stretch>
              <a:fillRect/>
            </a:stretch>
          </p:blipFill>
          <p:spPr>
            <a:xfrm>
              <a:off x="1236207" y="-46429"/>
              <a:ext cx="152401" cy="76201"/>
            </a:xfrm>
            <a:prstGeom prst="rect">
              <a:avLst/>
            </a:prstGeom>
            <a:effectLst/>
          </p:spPr>
        </p:pic>
        <p:pic>
          <p:nvPicPr>
            <p:cNvPr id="3265" name="Linea Forma" descr="Linea Forma"/>
            <p:cNvPicPr>
              <a:picLocks noChangeAspect="0"/>
            </p:cNvPicPr>
            <p:nvPr/>
          </p:nvPicPr>
          <p:blipFill>
            <a:blip r:embed="rId9">
              <a:extLst/>
            </a:blip>
            <a:stretch>
              <a:fillRect/>
            </a:stretch>
          </p:blipFill>
          <p:spPr>
            <a:xfrm>
              <a:off x="1389668" y="105512"/>
              <a:ext cx="226388" cy="217467"/>
            </a:xfrm>
            <a:prstGeom prst="rect">
              <a:avLst/>
            </a:prstGeom>
            <a:effectLst/>
          </p:spPr>
        </p:pic>
        <p:pic>
          <p:nvPicPr>
            <p:cNvPr id="3267" name="Linea Forma" descr="Linea Forma"/>
            <p:cNvPicPr>
              <a:picLocks noChangeAspect="0"/>
            </p:cNvPicPr>
            <p:nvPr/>
          </p:nvPicPr>
          <p:blipFill>
            <a:blip r:embed="rId10">
              <a:extLst/>
            </a:blip>
            <a:stretch>
              <a:fillRect/>
            </a:stretch>
          </p:blipFill>
          <p:spPr>
            <a:xfrm>
              <a:off x="1565812" y="69999"/>
              <a:ext cx="292748" cy="323460"/>
            </a:xfrm>
            <a:prstGeom prst="rect">
              <a:avLst/>
            </a:prstGeom>
            <a:effectLst/>
          </p:spPr>
        </p:pic>
        <p:pic>
          <p:nvPicPr>
            <p:cNvPr id="3269" name="Linea Forma" descr="Linea Forma"/>
            <p:cNvPicPr>
              <a:picLocks noChangeAspect="0"/>
            </p:cNvPicPr>
            <p:nvPr/>
          </p:nvPicPr>
          <p:blipFill>
            <a:blip r:embed="rId11">
              <a:extLst/>
            </a:blip>
            <a:stretch>
              <a:fillRect/>
            </a:stretch>
          </p:blipFill>
          <p:spPr>
            <a:xfrm>
              <a:off x="1884196" y="64620"/>
              <a:ext cx="99294" cy="301229"/>
            </a:xfrm>
            <a:prstGeom prst="rect">
              <a:avLst/>
            </a:prstGeom>
            <a:effectLst/>
          </p:spPr>
        </p:pic>
        <p:pic>
          <p:nvPicPr>
            <p:cNvPr id="3271" name="Linea Linea" descr="Linea Linea"/>
            <p:cNvPicPr>
              <a:picLocks noChangeAspect="0"/>
            </p:cNvPicPr>
            <p:nvPr/>
          </p:nvPicPr>
          <p:blipFill>
            <a:blip r:embed="rId8">
              <a:extLst/>
            </a:blip>
            <a:stretch>
              <a:fillRect/>
            </a:stretch>
          </p:blipFill>
          <p:spPr>
            <a:xfrm>
              <a:off x="1860861" y="-42265"/>
              <a:ext cx="152401" cy="76201"/>
            </a:xfrm>
            <a:prstGeom prst="rect">
              <a:avLst/>
            </a:prstGeom>
            <a:effectLst/>
          </p:spPr>
        </p:pic>
        <p:pic>
          <p:nvPicPr>
            <p:cNvPr id="3273" name="Linea Forma" descr="Linea Forma"/>
            <p:cNvPicPr>
              <a:picLocks noChangeAspect="0"/>
            </p:cNvPicPr>
            <p:nvPr/>
          </p:nvPicPr>
          <p:blipFill>
            <a:blip r:embed="rId12">
              <a:extLst/>
            </a:blip>
            <a:stretch>
              <a:fillRect/>
            </a:stretch>
          </p:blipFill>
          <p:spPr>
            <a:xfrm>
              <a:off x="936994" y="136803"/>
              <a:ext cx="276090" cy="97022"/>
            </a:xfrm>
            <a:prstGeom prst="rect">
              <a:avLst/>
            </a:prstGeom>
            <a:effectLst/>
          </p:spPr>
        </p:pic>
        <p:pic>
          <p:nvPicPr>
            <p:cNvPr id="3275" name="Linea Forma" descr="Linea Forma"/>
            <p:cNvPicPr>
              <a:picLocks noChangeAspect="0"/>
            </p:cNvPicPr>
            <p:nvPr/>
          </p:nvPicPr>
          <p:blipFill>
            <a:blip r:embed="rId13">
              <a:extLst/>
            </a:blip>
            <a:stretch>
              <a:fillRect/>
            </a:stretch>
          </p:blipFill>
          <p:spPr>
            <a:xfrm>
              <a:off x="2340730" y="32515"/>
              <a:ext cx="262998" cy="560187"/>
            </a:xfrm>
            <a:prstGeom prst="rect">
              <a:avLst/>
            </a:prstGeom>
            <a:effectLst/>
          </p:spPr>
        </p:pic>
        <p:pic>
          <p:nvPicPr>
            <p:cNvPr id="3277" name="Linea Forma" descr="Linea Forma"/>
            <p:cNvPicPr>
              <a:picLocks noChangeAspect="0"/>
            </p:cNvPicPr>
            <p:nvPr/>
          </p:nvPicPr>
          <p:blipFill>
            <a:blip r:embed="rId14">
              <a:extLst/>
            </a:blip>
            <a:stretch>
              <a:fillRect/>
            </a:stretch>
          </p:blipFill>
          <p:spPr>
            <a:xfrm>
              <a:off x="2569422" y="36323"/>
              <a:ext cx="338556" cy="269328"/>
            </a:xfrm>
            <a:prstGeom prst="rect">
              <a:avLst/>
            </a:prstGeom>
            <a:effectLst/>
          </p:spPr>
        </p:pic>
        <p:pic>
          <p:nvPicPr>
            <p:cNvPr id="3279" name="Linea Forma" descr="Linea Forma"/>
            <p:cNvPicPr>
              <a:picLocks noChangeAspect="0"/>
            </p:cNvPicPr>
            <p:nvPr/>
          </p:nvPicPr>
          <p:blipFill>
            <a:blip r:embed="rId15">
              <a:extLst/>
            </a:blip>
            <a:stretch>
              <a:fillRect/>
            </a:stretch>
          </p:blipFill>
          <p:spPr>
            <a:xfrm>
              <a:off x="2819284" y="-17303"/>
              <a:ext cx="255268" cy="310197"/>
            </a:xfrm>
            <a:prstGeom prst="rect">
              <a:avLst/>
            </a:prstGeom>
            <a:effectLst/>
          </p:spPr>
        </p:pic>
        <p:pic>
          <p:nvPicPr>
            <p:cNvPr id="3281" name="Linea Forma" descr="Linea Forma"/>
            <p:cNvPicPr>
              <a:picLocks noChangeAspect="0"/>
            </p:cNvPicPr>
            <p:nvPr/>
          </p:nvPicPr>
          <p:blipFill>
            <a:blip r:embed="rId16">
              <a:extLst/>
            </a:blip>
            <a:stretch>
              <a:fillRect/>
            </a:stretch>
          </p:blipFill>
          <p:spPr>
            <a:xfrm>
              <a:off x="3275107" y="11933"/>
              <a:ext cx="623988" cy="319417"/>
            </a:xfrm>
            <a:prstGeom prst="rect">
              <a:avLst/>
            </a:prstGeom>
            <a:effectLst/>
          </p:spPr>
        </p:pic>
        <p:pic>
          <p:nvPicPr>
            <p:cNvPr id="3283" name="Linea Forma" descr="Linea Forma"/>
            <p:cNvPicPr>
              <a:picLocks noChangeAspect="0"/>
            </p:cNvPicPr>
            <p:nvPr/>
          </p:nvPicPr>
          <p:blipFill>
            <a:blip r:embed="rId17">
              <a:extLst/>
            </a:blip>
            <a:stretch>
              <a:fillRect/>
            </a:stretch>
          </p:blipFill>
          <p:spPr>
            <a:xfrm>
              <a:off x="-285898" y="588937"/>
              <a:ext cx="416249" cy="508135"/>
            </a:xfrm>
            <a:prstGeom prst="rect">
              <a:avLst/>
            </a:prstGeom>
            <a:effectLst/>
          </p:spPr>
        </p:pic>
        <p:pic>
          <p:nvPicPr>
            <p:cNvPr id="3285" name="Linea Forma" descr="Linea Forma"/>
            <p:cNvPicPr>
              <a:picLocks noChangeAspect="0"/>
            </p:cNvPicPr>
            <p:nvPr/>
          </p:nvPicPr>
          <p:blipFill>
            <a:blip r:embed="rId18">
              <a:extLst/>
            </a:blip>
            <a:stretch>
              <a:fillRect/>
            </a:stretch>
          </p:blipFill>
          <p:spPr>
            <a:xfrm>
              <a:off x="33550" y="698708"/>
              <a:ext cx="342498" cy="342206"/>
            </a:xfrm>
            <a:prstGeom prst="rect">
              <a:avLst/>
            </a:prstGeom>
            <a:effectLst/>
          </p:spPr>
        </p:pic>
        <p:pic>
          <p:nvPicPr>
            <p:cNvPr id="3287" name="Linea Forma" descr="Linea Forma"/>
            <p:cNvPicPr>
              <a:picLocks noChangeAspect="0"/>
            </p:cNvPicPr>
            <p:nvPr/>
          </p:nvPicPr>
          <p:blipFill>
            <a:blip r:embed="rId19">
              <a:extLst/>
            </a:blip>
            <a:stretch>
              <a:fillRect/>
            </a:stretch>
          </p:blipFill>
          <p:spPr>
            <a:xfrm>
              <a:off x="324834" y="699097"/>
              <a:ext cx="388527" cy="311459"/>
            </a:xfrm>
            <a:prstGeom prst="rect">
              <a:avLst/>
            </a:prstGeom>
            <a:effectLst/>
          </p:spPr>
        </p:pic>
        <p:pic>
          <p:nvPicPr>
            <p:cNvPr id="3289" name="Linea Forma" descr="Linea Forma"/>
            <p:cNvPicPr>
              <a:picLocks noChangeAspect="0"/>
            </p:cNvPicPr>
            <p:nvPr/>
          </p:nvPicPr>
          <p:blipFill>
            <a:blip r:embed="rId20">
              <a:extLst/>
            </a:blip>
            <a:stretch>
              <a:fillRect/>
            </a:stretch>
          </p:blipFill>
          <p:spPr>
            <a:xfrm>
              <a:off x="695461" y="551097"/>
              <a:ext cx="324890" cy="491405"/>
            </a:xfrm>
            <a:prstGeom prst="rect">
              <a:avLst/>
            </a:prstGeom>
            <a:effectLst/>
          </p:spPr>
        </p:pic>
        <p:pic>
          <p:nvPicPr>
            <p:cNvPr id="3291" name="Linea Forma" descr="Linea Forma"/>
            <p:cNvPicPr>
              <a:picLocks noChangeAspect="0"/>
            </p:cNvPicPr>
            <p:nvPr/>
          </p:nvPicPr>
          <p:blipFill>
            <a:blip r:embed="rId21">
              <a:extLst/>
            </a:blip>
            <a:stretch>
              <a:fillRect/>
            </a:stretch>
          </p:blipFill>
          <p:spPr>
            <a:xfrm>
              <a:off x="1038055" y="728141"/>
              <a:ext cx="91742" cy="301077"/>
            </a:xfrm>
            <a:prstGeom prst="rect">
              <a:avLst/>
            </a:prstGeom>
            <a:effectLst/>
          </p:spPr>
        </p:pic>
        <p:pic>
          <p:nvPicPr>
            <p:cNvPr id="3293" name="Linea Linea" descr="Linea Linea"/>
            <p:cNvPicPr>
              <a:picLocks noChangeAspect="0"/>
            </p:cNvPicPr>
            <p:nvPr/>
          </p:nvPicPr>
          <p:blipFill>
            <a:blip r:embed="rId8">
              <a:extLst/>
            </a:blip>
            <a:stretch>
              <a:fillRect/>
            </a:stretch>
          </p:blipFill>
          <p:spPr>
            <a:xfrm>
              <a:off x="1007167" y="590718"/>
              <a:ext cx="152401" cy="76201"/>
            </a:xfrm>
            <a:prstGeom prst="rect">
              <a:avLst/>
            </a:prstGeom>
            <a:effectLst/>
          </p:spPr>
        </p:pic>
        <p:pic>
          <p:nvPicPr>
            <p:cNvPr id="3295" name="Linea Forma" descr="Linea Forma"/>
            <p:cNvPicPr>
              <a:picLocks noChangeAspect="0"/>
            </p:cNvPicPr>
            <p:nvPr/>
          </p:nvPicPr>
          <p:blipFill>
            <a:blip r:embed="rId22">
              <a:extLst/>
            </a:blip>
            <a:stretch>
              <a:fillRect/>
            </a:stretch>
          </p:blipFill>
          <p:spPr>
            <a:xfrm>
              <a:off x="1171669" y="712663"/>
              <a:ext cx="399550" cy="290525"/>
            </a:xfrm>
            <a:prstGeom prst="rect">
              <a:avLst/>
            </a:prstGeom>
            <a:effectLst/>
          </p:spPr>
        </p:pic>
        <p:pic>
          <p:nvPicPr>
            <p:cNvPr id="3297" name="Linea Forma" descr="Linea Forma"/>
            <p:cNvPicPr>
              <a:picLocks noChangeAspect="0"/>
            </p:cNvPicPr>
            <p:nvPr/>
          </p:nvPicPr>
          <p:blipFill>
            <a:blip r:embed="rId23">
              <a:extLst/>
            </a:blip>
            <a:stretch>
              <a:fillRect/>
            </a:stretch>
          </p:blipFill>
          <p:spPr>
            <a:xfrm>
              <a:off x="1541424" y="677847"/>
              <a:ext cx="358471" cy="296887"/>
            </a:xfrm>
            <a:prstGeom prst="rect">
              <a:avLst/>
            </a:prstGeom>
            <a:effectLst/>
          </p:spPr>
        </p:pic>
        <p:pic>
          <p:nvPicPr>
            <p:cNvPr id="3299" name="Linea Forma" descr="Linea Forma"/>
            <p:cNvPicPr>
              <a:picLocks noChangeAspect="0"/>
            </p:cNvPicPr>
            <p:nvPr/>
          </p:nvPicPr>
          <p:blipFill>
            <a:blip r:embed="rId24">
              <a:extLst/>
            </a:blip>
            <a:stretch>
              <a:fillRect/>
            </a:stretch>
          </p:blipFill>
          <p:spPr>
            <a:xfrm>
              <a:off x="1923947" y="695966"/>
              <a:ext cx="309405" cy="274006"/>
            </a:xfrm>
            <a:prstGeom prst="rect">
              <a:avLst/>
            </a:prstGeom>
            <a:effectLst/>
          </p:spPr>
        </p:pic>
        <p:pic>
          <p:nvPicPr>
            <p:cNvPr id="3301" name="Linea Forma" descr="Linea Forma"/>
            <p:cNvPicPr>
              <a:picLocks noChangeAspect="0"/>
            </p:cNvPicPr>
            <p:nvPr/>
          </p:nvPicPr>
          <p:blipFill>
            <a:blip r:embed="rId25">
              <a:extLst/>
            </a:blip>
            <a:stretch>
              <a:fillRect/>
            </a:stretch>
          </p:blipFill>
          <p:spPr>
            <a:xfrm>
              <a:off x="2194630" y="682994"/>
              <a:ext cx="217789" cy="276818"/>
            </a:xfrm>
            <a:prstGeom prst="rect">
              <a:avLst/>
            </a:prstGeom>
            <a:effectLst/>
          </p:spPr>
        </p:pic>
        <p:pic>
          <p:nvPicPr>
            <p:cNvPr id="3303" name="Linea Forma" descr="Linea Forma"/>
            <p:cNvPicPr>
              <a:picLocks noChangeAspect="0"/>
            </p:cNvPicPr>
            <p:nvPr/>
          </p:nvPicPr>
          <p:blipFill>
            <a:blip r:embed="rId26">
              <a:extLst/>
            </a:blip>
            <a:stretch>
              <a:fillRect/>
            </a:stretch>
          </p:blipFill>
          <p:spPr>
            <a:xfrm>
              <a:off x="2450558" y="507430"/>
              <a:ext cx="103450" cy="449474"/>
            </a:xfrm>
            <a:prstGeom prst="rect">
              <a:avLst/>
            </a:prstGeom>
            <a:effectLst/>
          </p:spPr>
        </p:pic>
        <p:pic>
          <p:nvPicPr>
            <p:cNvPr id="3305" name="Linea Forma" descr="Linea Forma"/>
            <p:cNvPicPr>
              <a:picLocks noChangeAspect="0"/>
            </p:cNvPicPr>
            <p:nvPr/>
          </p:nvPicPr>
          <p:blipFill>
            <a:blip r:embed="rId27">
              <a:extLst/>
            </a:blip>
            <a:stretch>
              <a:fillRect/>
            </a:stretch>
          </p:blipFill>
          <p:spPr>
            <a:xfrm>
              <a:off x="2340383" y="649638"/>
              <a:ext cx="359377" cy="150540"/>
            </a:xfrm>
            <a:prstGeom prst="rect">
              <a:avLst/>
            </a:prstGeom>
            <a:effectLst/>
          </p:spPr>
        </p:pic>
        <p:pic>
          <p:nvPicPr>
            <p:cNvPr id="3307" name="Linea Forma" descr="Linea Forma"/>
            <p:cNvPicPr>
              <a:picLocks noChangeAspect="0"/>
            </p:cNvPicPr>
            <p:nvPr/>
          </p:nvPicPr>
          <p:blipFill>
            <a:blip r:embed="rId28">
              <a:extLst/>
            </a:blip>
            <a:stretch>
              <a:fillRect/>
            </a:stretch>
          </p:blipFill>
          <p:spPr>
            <a:xfrm>
              <a:off x="2594408" y="731346"/>
              <a:ext cx="271865" cy="208164"/>
            </a:xfrm>
            <a:prstGeom prst="rect">
              <a:avLst/>
            </a:prstGeom>
            <a:effectLst/>
          </p:spPr>
        </p:pic>
        <p:pic>
          <p:nvPicPr>
            <p:cNvPr id="3309" name="Linea Forma" descr="Linea Forma"/>
            <p:cNvPicPr>
              <a:picLocks noChangeAspect="0"/>
            </p:cNvPicPr>
            <p:nvPr/>
          </p:nvPicPr>
          <p:blipFill>
            <a:blip r:embed="rId29">
              <a:extLst/>
            </a:blip>
            <a:stretch>
              <a:fillRect/>
            </a:stretch>
          </p:blipFill>
          <p:spPr>
            <a:xfrm>
              <a:off x="3254635" y="568345"/>
              <a:ext cx="505454" cy="438249"/>
            </a:xfrm>
            <a:prstGeom prst="rect">
              <a:avLst/>
            </a:prstGeom>
            <a:effectLst/>
          </p:spPr>
        </p:pic>
        <p:pic>
          <p:nvPicPr>
            <p:cNvPr id="3311" name="Linea Forma" descr="Linea Forma"/>
            <p:cNvPicPr>
              <a:picLocks noChangeAspect="0"/>
            </p:cNvPicPr>
            <p:nvPr/>
          </p:nvPicPr>
          <p:blipFill>
            <a:blip r:embed="rId30">
              <a:extLst/>
            </a:blip>
            <a:stretch>
              <a:fillRect/>
            </a:stretch>
          </p:blipFill>
          <p:spPr>
            <a:xfrm>
              <a:off x="3751724" y="664288"/>
              <a:ext cx="251480" cy="342992"/>
            </a:xfrm>
            <a:prstGeom prst="rect">
              <a:avLst/>
            </a:prstGeom>
            <a:effectLst/>
          </p:spPr>
        </p:pic>
        <p:pic>
          <p:nvPicPr>
            <p:cNvPr id="3313" name="Linea Forma" descr="Linea Forma"/>
            <p:cNvPicPr>
              <a:picLocks noChangeAspect="0"/>
            </p:cNvPicPr>
            <p:nvPr/>
          </p:nvPicPr>
          <p:blipFill>
            <a:blip r:embed="rId31">
              <a:extLst/>
            </a:blip>
            <a:stretch>
              <a:fillRect/>
            </a:stretch>
          </p:blipFill>
          <p:spPr>
            <a:xfrm>
              <a:off x="4037285" y="654642"/>
              <a:ext cx="269917" cy="305266"/>
            </a:xfrm>
            <a:prstGeom prst="rect">
              <a:avLst/>
            </a:prstGeom>
            <a:effectLst/>
          </p:spPr>
        </p:pic>
        <p:pic>
          <p:nvPicPr>
            <p:cNvPr id="3315" name="Linea Forma" descr="Linea Forma"/>
            <p:cNvPicPr>
              <a:picLocks noChangeAspect="0"/>
            </p:cNvPicPr>
            <p:nvPr/>
          </p:nvPicPr>
          <p:blipFill>
            <a:blip r:embed="rId32">
              <a:extLst/>
            </a:blip>
            <a:stretch>
              <a:fillRect/>
            </a:stretch>
          </p:blipFill>
          <p:spPr>
            <a:xfrm>
              <a:off x="4191941" y="689320"/>
              <a:ext cx="240192" cy="243927"/>
            </a:xfrm>
            <a:prstGeom prst="rect">
              <a:avLst/>
            </a:prstGeom>
            <a:effectLst/>
          </p:spPr>
        </p:pic>
        <p:pic>
          <p:nvPicPr>
            <p:cNvPr id="3317" name="Linea Forma" descr="Linea Forma"/>
            <p:cNvPicPr>
              <a:picLocks noChangeAspect="0"/>
            </p:cNvPicPr>
            <p:nvPr/>
          </p:nvPicPr>
          <p:blipFill>
            <a:blip r:embed="rId33">
              <a:extLst/>
            </a:blip>
            <a:stretch>
              <a:fillRect/>
            </a:stretch>
          </p:blipFill>
          <p:spPr>
            <a:xfrm>
              <a:off x="4461158" y="509839"/>
              <a:ext cx="216672" cy="421550"/>
            </a:xfrm>
            <a:prstGeom prst="rect">
              <a:avLst/>
            </a:prstGeom>
            <a:effectLst/>
          </p:spPr>
        </p:pic>
        <p:pic>
          <p:nvPicPr>
            <p:cNvPr id="3319" name="Linea Forma" descr="Linea Forma"/>
            <p:cNvPicPr>
              <a:picLocks noChangeAspect="0"/>
            </p:cNvPicPr>
            <p:nvPr/>
          </p:nvPicPr>
          <p:blipFill>
            <a:blip r:embed="rId34">
              <a:extLst/>
            </a:blip>
            <a:stretch>
              <a:fillRect/>
            </a:stretch>
          </p:blipFill>
          <p:spPr>
            <a:xfrm>
              <a:off x="4607297" y="481787"/>
              <a:ext cx="224614" cy="472370"/>
            </a:xfrm>
            <a:prstGeom prst="rect">
              <a:avLst/>
            </a:prstGeom>
            <a:effectLst/>
          </p:spPr>
        </p:pic>
        <p:pic>
          <p:nvPicPr>
            <p:cNvPr id="3321" name="Linea Forma" descr="Linea Forma"/>
            <p:cNvPicPr>
              <a:picLocks noChangeAspect="0"/>
            </p:cNvPicPr>
            <p:nvPr/>
          </p:nvPicPr>
          <p:blipFill>
            <a:blip r:embed="rId35">
              <a:extLst/>
            </a:blip>
            <a:stretch>
              <a:fillRect/>
            </a:stretch>
          </p:blipFill>
          <p:spPr>
            <a:xfrm>
              <a:off x="4443383" y="599046"/>
              <a:ext cx="392692" cy="113680"/>
            </a:xfrm>
            <a:prstGeom prst="rect">
              <a:avLst/>
            </a:prstGeom>
            <a:effectLst/>
          </p:spPr>
        </p:pic>
        <p:pic>
          <p:nvPicPr>
            <p:cNvPr id="3323" name="Linea Forma" descr="Linea Forma"/>
            <p:cNvPicPr>
              <a:picLocks noChangeAspect="0"/>
            </p:cNvPicPr>
            <p:nvPr/>
          </p:nvPicPr>
          <p:blipFill>
            <a:blip r:embed="rId36">
              <a:extLst/>
            </a:blip>
            <a:stretch>
              <a:fillRect/>
            </a:stretch>
          </p:blipFill>
          <p:spPr>
            <a:xfrm>
              <a:off x="4758566" y="659370"/>
              <a:ext cx="319042" cy="273444"/>
            </a:xfrm>
            <a:prstGeom prst="rect">
              <a:avLst/>
            </a:prstGeom>
            <a:effectLst/>
          </p:spPr>
        </p:pic>
        <p:pic>
          <p:nvPicPr>
            <p:cNvPr id="3325" name="Linea Forma" descr="Linea Forma"/>
            <p:cNvPicPr>
              <a:picLocks noChangeAspect="0"/>
            </p:cNvPicPr>
            <p:nvPr/>
          </p:nvPicPr>
          <p:blipFill>
            <a:blip r:embed="rId37">
              <a:extLst/>
            </a:blip>
            <a:stretch>
              <a:fillRect/>
            </a:stretch>
          </p:blipFill>
          <p:spPr>
            <a:xfrm>
              <a:off x="5012054" y="614541"/>
              <a:ext cx="273772" cy="307145"/>
            </a:xfrm>
            <a:prstGeom prst="rect">
              <a:avLst/>
            </a:prstGeom>
            <a:effectLst/>
          </p:spPr>
        </p:pic>
        <p:pic>
          <p:nvPicPr>
            <p:cNvPr id="3327" name="Linea Forma" descr="Linea Forma"/>
            <p:cNvPicPr>
              <a:picLocks noChangeAspect="0"/>
            </p:cNvPicPr>
            <p:nvPr/>
          </p:nvPicPr>
          <p:blipFill>
            <a:blip r:embed="rId38">
              <a:extLst/>
            </a:blip>
            <a:stretch>
              <a:fillRect/>
            </a:stretch>
          </p:blipFill>
          <p:spPr>
            <a:xfrm>
              <a:off x="5332974" y="511595"/>
              <a:ext cx="131919" cy="386519"/>
            </a:xfrm>
            <a:prstGeom prst="rect">
              <a:avLst/>
            </a:prstGeom>
            <a:effectLst/>
          </p:spPr>
        </p:pic>
        <p:pic>
          <p:nvPicPr>
            <p:cNvPr id="3329" name="Linea Forma" descr="Linea Forma"/>
            <p:cNvPicPr>
              <a:picLocks noChangeAspect="0"/>
            </p:cNvPicPr>
            <p:nvPr/>
          </p:nvPicPr>
          <p:blipFill>
            <a:blip r:embed="rId39">
              <a:extLst/>
            </a:blip>
            <a:stretch>
              <a:fillRect/>
            </a:stretch>
          </p:blipFill>
          <p:spPr>
            <a:xfrm>
              <a:off x="5486994" y="638499"/>
              <a:ext cx="315213" cy="282957"/>
            </a:xfrm>
            <a:prstGeom prst="rect">
              <a:avLst/>
            </a:prstGeom>
            <a:effectLst/>
          </p:spPr>
        </p:pic>
      </p:grpSp>
      <p:sp>
        <p:nvSpPr>
          <p:cNvPr id="3332" name="insoddisfazione rispetto alle conoscenze già presenti…"/>
          <p:cNvSpPr txBox="1"/>
          <p:nvPr>
            <p:ph type="body" sz="half" idx="4294967295"/>
          </p:nvPr>
        </p:nvSpPr>
        <p:spPr>
          <a:xfrm>
            <a:off x="500857" y="2504781"/>
            <a:ext cx="7553929" cy="2728826"/>
          </a:xfrm>
          <a:prstGeom prst="rect">
            <a:avLst/>
          </a:prstGeom>
        </p:spPr>
        <p:txBody>
          <a:bodyPr lIns="54186" tIns="54186" rIns="54186" bIns="54186" anchor="t"/>
          <a:lstStyle/>
          <a:p>
            <a:pPr marL="467894" indent="-467894" defTabSz="451555">
              <a:spcBef>
                <a:spcPts val="700"/>
              </a:spcBef>
              <a:buSzPct val="100000"/>
              <a:buFontTx/>
              <a:buChar char="•"/>
              <a:defRPr sz="2800">
                <a:latin typeface="Bodoni SvtyTwo ITC TT-Book"/>
                <a:ea typeface="Bodoni SvtyTwo ITC TT-Book"/>
                <a:cs typeface="Bodoni SvtyTwo ITC TT-Book"/>
                <a:sym typeface="Bodoni SvtyTwo ITC TT-Book"/>
              </a:defRPr>
            </a:pPr>
            <a:r>
              <a:t>insoddisfazione rispetto alle conoscenze già presenti</a:t>
            </a:r>
          </a:p>
          <a:p>
            <a:pPr marL="467894" indent="-467894" defTabSz="451555">
              <a:spcBef>
                <a:spcPts val="700"/>
              </a:spcBef>
              <a:buSzPct val="100000"/>
              <a:buFontTx/>
              <a:buChar char="•"/>
              <a:defRPr sz="2800">
                <a:latin typeface="Bodoni SvtyTwo ITC TT-Book"/>
                <a:ea typeface="Bodoni SvtyTwo ITC TT-Book"/>
                <a:cs typeface="Bodoni SvtyTwo ITC TT-Book"/>
                <a:sym typeface="Bodoni SvtyTwo ITC TT-Book"/>
              </a:defRPr>
            </a:pPr>
            <a:r>
              <a:t>comprensibilità di entrambe le concezioni</a:t>
            </a:r>
          </a:p>
          <a:p>
            <a:pPr marL="467894" indent="-467894" defTabSz="451555">
              <a:spcBef>
                <a:spcPts val="700"/>
              </a:spcBef>
              <a:buSzPct val="100000"/>
              <a:buFontTx/>
              <a:buChar char="•"/>
              <a:defRPr sz="2800">
                <a:latin typeface="Bodoni SvtyTwo ITC TT-Book"/>
                <a:ea typeface="Bodoni SvtyTwo ITC TT-Book"/>
                <a:cs typeface="Bodoni SvtyTwo ITC TT-Book"/>
                <a:sym typeface="Bodoni SvtyTwo ITC TT-Book"/>
              </a:defRPr>
            </a:pPr>
            <a:r>
              <a:t>plausibilità per fatti e informazioni preesistenti</a:t>
            </a:r>
          </a:p>
          <a:p>
            <a:pPr marL="467894" indent="-467894" defTabSz="451555">
              <a:spcBef>
                <a:spcPts val="700"/>
              </a:spcBef>
              <a:buSzPct val="100000"/>
              <a:buFontTx/>
              <a:buChar char="•"/>
              <a:defRPr sz="2800">
                <a:latin typeface="Bodoni SvtyTwo ITC TT-Book"/>
                <a:ea typeface="Bodoni SvtyTwo ITC TT-Book"/>
                <a:cs typeface="Bodoni SvtyTwo ITC TT-Book"/>
                <a:sym typeface="Bodoni SvtyTwo ITC TT-Book"/>
              </a:defRPr>
            </a:pPr>
            <a:r>
              <a:t>applicabilità efficace a nuovi e vecchi fatti</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3384" name="Disegno"/>
          <p:cNvGrpSpPr/>
          <p:nvPr/>
        </p:nvGrpSpPr>
        <p:grpSpPr>
          <a:xfrm>
            <a:off x="658542" y="404734"/>
            <a:ext cx="4115951" cy="682255"/>
            <a:chOff x="-200923" y="-89531"/>
            <a:chExt cx="4115949" cy="682254"/>
          </a:xfrm>
        </p:grpSpPr>
        <p:pic>
          <p:nvPicPr>
            <p:cNvPr id="3334" name="Linea Forma" descr="Linea Forma"/>
            <p:cNvPicPr>
              <a:picLocks noChangeAspect="0"/>
            </p:cNvPicPr>
            <p:nvPr/>
          </p:nvPicPr>
          <p:blipFill>
            <a:blip r:embed="rId2">
              <a:extLst/>
            </a:blip>
            <a:stretch>
              <a:fillRect/>
            </a:stretch>
          </p:blipFill>
          <p:spPr>
            <a:xfrm>
              <a:off x="-200924" y="-44456"/>
              <a:ext cx="239660" cy="494482"/>
            </a:xfrm>
            <a:prstGeom prst="rect">
              <a:avLst/>
            </a:prstGeom>
            <a:effectLst/>
          </p:spPr>
        </p:pic>
        <p:pic>
          <p:nvPicPr>
            <p:cNvPr id="3336" name="Linea Forma" descr="Linea Forma"/>
            <p:cNvPicPr>
              <a:picLocks noChangeAspect="0"/>
            </p:cNvPicPr>
            <p:nvPr/>
          </p:nvPicPr>
          <p:blipFill>
            <a:blip r:embed="rId3">
              <a:extLst/>
            </a:blip>
            <a:stretch>
              <a:fillRect/>
            </a:stretch>
          </p:blipFill>
          <p:spPr>
            <a:xfrm>
              <a:off x="-95264" y="-22700"/>
              <a:ext cx="221163" cy="432025"/>
            </a:xfrm>
            <a:prstGeom prst="rect">
              <a:avLst/>
            </a:prstGeom>
            <a:effectLst/>
          </p:spPr>
        </p:pic>
        <p:pic>
          <p:nvPicPr>
            <p:cNvPr id="3338" name="Linea Forma" descr="Linea Forma"/>
            <p:cNvPicPr>
              <a:picLocks noChangeAspect="0"/>
            </p:cNvPicPr>
            <p:nvPr/>
          </p:nvPicPr>
          <p:blipFill>
            <a:blip r:embed="rId4">
              <a:extLst/>
            </a:blip>
            <a:stretch>
              <a:fillRect/>
            </a:stretch>
          </p:blipFill>
          <p:spPr>
            <a:xfrm>
              <a:off x="-181464" y="122477"/>
              <a:ext cx="500413" cy="281143"/>
            </a:xfrm>
            <a:prstGeom prst="rect">
              <a:avLst/>
            </a:prstGeom>
            <a:effectLst/>
          </p:spPr>
        </p:pic>
        <p:pic>
          <p:nvPicPr>
            <p:cNvPr id="3340" name="Linea Forma" descr="Linea Forma"/>
            <p:cNvPicPr>
              <a:picLocks noChangeAspect="0"/>
            </p:cNvPicPr>
            <p:nvPr/>
          </p:nvPicPr>
          <p:blipFill>
            <a:blip r:embed="rId5">
              <a:extLst/>
            </a:blip>
            <a:stretch>
              <a:fillRect/>
            </a:stretch>
          </p:blipFill>
          <p:spPr>
            <a:xfrm>
              <a:off x="233966" y="125088"/>
              <a:ext cx="252333" cy="467635"/>
            </a:xfrm>
            <a:prstGeom prst="rect">
              <a:avLst/>
            </a:prstGeom>
            <a:effectLst/>
          </p:spPr>
        </p:pic>
        <p:pic>
          <p:nvPicPr>
            <p:cNvPr id="3342" name="Linea Forma" descr="Linea Forma"/>
            <p:cNvPicPr>
              <a:picLocks noChangeAspect="0"/>
            </p:cNvPicPr>
            <p:nvPr/>
          </p:nvPicPr>
          <p:blipFill>
            <a:blip r:embed="rId6">
              <a:extLst/>
            </a:blip>
            <a:stretch>
              <a:fillRect/>
            </a:stretch>
          </p:blipFill>
          <p:spPr>
            <a:xfrm>
              <a:off x="435103" y="175259"/>
              <a:ext cx="256183" cy="242443"/>
            </a:xfrm>
            <a:prstGeom prst="rect">
              <a:avLst/>
            </a:prstGeom>
            <a:effectLst/>
          </p:spPr>
        </p:pic>
        <p:pic>
          <p:nvPicPr>
            <p:cNvPr id="3344" name="Linea Forma" descr="Linea Forma"/>
            <p:cNvPicPr>
              <a:picLocks noChangeAspect="0"/>
            </p:cNvPicPr>
            <p:nvPr/>
          </p:nvPicPr>
          <p:blipFill>
            <a:blip r:embed="rId7">
              <a:extLst/>
            </a:blip>
            <a:stretch>
              <a:fillRect/>
            </a:stretch>
          </p:blipFill>
          <p:spPr>
            <a:xfrm>
              <a:off x="682528" y="144817"/>
              <a:ext cx="268488" cy="286523"/>
            </a:xfrm>
            <a:prstGeom prst="rect">
              <a:avLst/>
            </a:prstGeom>
            <a:effectLst/>
          </p:spPr>
        </p:pic>
        <p:pic>
          <p:nvPicPr>
            <p:cNvPr id="3346" name="Linea Forma" descr="Linea Forma"/>
            <p:cNvPicPr>
              <a:picLocks noChangeAspect="0"/>
            </p:cNvPicPr>
            <p:nvPr/>
          </p:nvPicPr>
          <p:blipFill>
            <a:blip r:embed="rId8">
              <a:extLst/>
            </a:blip>
            <a:stretch>
              <a:fillRect/>
            </a:stretch>
          </p:blipFill>
          <p:spPr>
            <a:xfrm>
              <a:off x="961850" y="155800"/>
              <a:ext cx="291146" cy="277101"/>
            </a:xfrm>
            <a:prstGeom prst="rect">
              <a:avLst/>
            </a:prstGeom>
            <a:effectLst/>
          </p:spPr>
        </p:pic>
        <p:pic>
          <p:nvPicPr>
            <p:cNvPr id="3348" name="Linea Forma" descr="Linea Forma"/>
            <p:cNvPicPr>
              <a:picLocks noChangeAspect="0"/>
            </p:cNvPicPr>
            <p:nvPr/>
          </p:nvPicPr>
          <p:blipFill>
            <a:blip r:embed="rId9">
              <a:extLst/>
            </a:blip>
            <a:stretch>
              <a:fillRect/>
            </a:stretch>
          </p:blipFill>
          <p:spPr>
            <a:xfrm>
              <a:off x="1188470" y="149769"/>
              <a:ext cx="231875" cy="265842"/>
            </a:xfrm>
            <a:prstGeom prst="rect">
              <a:avLst/>
            </a:prstGeom>
            <a:effectLst/>
          </p:spPr>
        </p:pic>
        <p:pic>
          <p:nvPicPr>
            <p:cNvPr id="3350" name="Linea Forma" descr="Linea Forma"/>
            <p:cNvPicPr>
              <a:picLocks noChangeAspect="0"/>
            </p:cNvPicPr>
            <p:nvPr/>
          </p:nvPicPr>
          <p:blipFill>
            <a:blip r:embed="rId10">
              <a:extLst/>
            </a:blip>
            <a:stretch>
              <a:fillRect/>
            </a:stretch>
          </p:blipFill>
          <p:spPr>
            <a:xfrm>
              <a:off x="1430343" y="-38101"/>
              <a:ext cx="96759" cy="452414"/>
            </a:xfrm>
            <a:prstGeom prst="rect">
              <a:avLst/>
            </a:prstGeom>
            <a:effectLst/>
          </p:spPr>
        </p:pic>
        <p:pic>
          <p:nvPicPr>
            <p:cNvPr id="3352" name="Linea Forma" descr="Linea Forma"/>
            <p:cNvPicPr>
              <a:picLocks noChangeAspect="0"/>
            </p:cNvPicPr>
            <p:nvPr/>
          </p:nvPicPr>
          <p:blipFill>
            <a:blip r:embed="rId11">
              <a:extLst/>
            </a:blip>
            <a:stretch>
              <a:fillRect/>
            </a:stretch>
          </p:blipFill>
          <p:spPr>
            <a:xfrm>
              <a:off x="1344144" y="91054"/>
              <a:ext cx="344740" cy="295655"/>
            </a:xfrm>
            <a:prstGeom prst="rect">
              <a:avLst/>
            </a:prstGeom>
            <a:effectLst/>
          </p:spPr>
        </p:pic>
        <p:pic>
          <p:nvPicPr>
            <p:cNvPr id="3354" name="Linea Linea" descr="Linea Linea"/>
            <p:cNvPicPr>
              <a:picLocks noChangeAspect="0"/>
            </p:cNvPicPr>
            <p:nvPr/>
          </p:nvPicPr>
          <p:blipFill>
            <a:blip r:embed="rId12">
              <a:extLst/>
            </a:blip>
            <a:stretch>
              <a:fillRect/>
            </a:stretch>
          </p:blipFill>
          <p:spPr>
            <a:xfrm>
              <a:off x="1566799" y="-38100"/>
              <a:ext cx="152401" cy="76200"/>
            </a:xfrm>
            <a:prstGeom prst="rect">
              <a:avLst/>
            </a:prstGeom>
            <a:effectLst/>
          </p:spPr>
        </p:pic>
        <p:pic>
          <p:nvPicPr>
            <p:cNvPr id="3356" name="Linea Forma" descr="Linea Forma"/>
            <p:cNvPicPr>
              <a:picLocks noChangeAspect="0"/>
            </p:cNvPicPr>
            <p:nvPr/>
          </p:nvPicPr>
          <p:blipFill>
            <a:blip r:embed="rId13">
              <a:extLst/>
            </a:blip>
            <a:stretch>
              <a:fillRect/>
            </a:stretch>
          </p:blipFill>
          <p:spPr>
            <a:xfrm>
              <a:off x="1977825" y="74472"/>
              <a:ext cx="337648" cy="307009"/>
            </a:xfrm>
            <a:prstGeom prst="rect">
              <a:avLst/>
            </a:prstGeom>
            <a:effectLst/>
          </p:spPr>
        </p:pic>
        <p:pic>
          <p:nvPicPr>
            <p:cNvPr id="3358" name="Linea Forma" descr="Linea Forma"/>
            <p:cNvPicPr>
              <a:picLocks noChangeAspect="0"/>
            </p:cNvPicPr>
            <p:nvPr/>
          </p:nvPicPr>
          <p:blipFill>
            <a:blip r:embed="rId14">
              <a:extLst/>
            </a:blip>
            <a:stretch>
              <a:fillRect/>
            </a:stretch>
          </p:blipFill>
          <p:spPr>
            <a:xfrm>
              <a:off x="2297685" y="-74670"/>
              <a:ext cx="157895" cy="626496"/>
            </a:xfrm>
            <a:prstGeom prst="rect">
              <a:avLst/>
            </a:prstGeom>
            <a:effectLst/>
          </p:spPr>
        </p:pic>
        <p:pic>
          <p:nvPicPr>
            <p:cNvPr id="3360" name="Linea Forma" descr="Linea Forma"/>
            <p:cNvPicPr>
              <a:picLocks noChangeAspect="0"/>
            </p:cNvPicPr>
            <p:nvPr/>
          </p:nvPicPr>
          <p:blipFill>
            <a:blip r:embed="rId15">
              <a:extLst/>
            </a:blip>
            <a:stretch>
              <a:fillRect/>
            </a:stretch>
          </p:blipFill>
          <p:spPr>
            <a:xfrm>
              <a:off x="2258731" y="183735"/>
              <a:ext cx="259119" cy="111228"/>
            </a:xfrm>
            <a:prstGeom prst="rect">
              <a:avLst/>
            </a:prstGeom>
            <a:effectLst/>
          </p:spPr>
        </p:pic>
        <p:pic>
          <p:nvPicPr>
            <p:cNvPr id="3362" name="Linea Forma" descr="Linea Forma"/>
            <p:cNvPicPr>
              <a:picLocks noChangeAspect="0"/>
            </p:cNvPicPr>
            <p:nvPr/>
          </p:nvPicPr>
          <p:blipFill>
            <a:blip r:embed="rId16">
              <a:extLst/>
            </a:blip>
            <a:stretch>
              <a:fillRect/>
            </a:stretch>
          </p:blipFill>
          <p:spPr>
            <a:xfrm>
              <a:off x="2443028" y="-89532"/>
              <a:ext cx="176010" cy="601282"/>
            </a:xfrm>
            <a:prstGeom prst="rect">
              <a:avLst/>
            </a:prstGeom>
            <a:effectLst/>
          </p:spPr>
        </p:pic>
        <p:pic>
          <p:nvPicPr>
            <p:cNvPr id="3364" name="Linea Forma" descr="Linea Forma"/>
            <p:cNvPicPr>
              <a:picLocks noChangeAspect="0"/>
            </p:cNvPicPr>
            <p:nvPr/>
          </p:nvPicPr>
          <p:blipFill>
            <a:blip r:embed="rId17">
              <a:extLst/>
            </a:blip>
            <a:stretch>
              <a:fillRect/>
            </a:stretch>
          </p:blipFill>
          <p:spPr>
            <a:xfrm>
              <a:off x="2366543" y="78655"/>
              <a:ext cx="458763" cy="306139"/>
            </a:xfrm>
            <a:prstGeom prst="rect">
              <a:avLst/>
            </a:prstGeom>
            <a:effectLst/>
          </p:spPr>
        </p:pic>
        <p:pic>
          <p:nvPicPr>
            <p:cNvPr id="3366" name="Linea Forma" descr="Linea Forma"/>
            <p:cNvPicPr>
              <a:picLocks noChangeAspect="0"/>
            </p:cNvPicPr>
            <p:nvPr/>
          </p:nvPicPr>
          <p:blipFill>
            <a:blip r:embed="rId18">
              <a:extLst/>
            </a:blip>
            <a:stretch>
              <a:fillRect/>
            </a:stretch>
          </p:blipFill>
          <p:spPr>
            <a:xfrm>
              <a:off x="2798402" y="97483"/>
              <a:ext cx="228152" cy="278626"/>
            </a:xfrm>
            <a:prstGeom prst="rect">
              <a:avLst/>
            </a:prstGeom>
            <a:effectLst/>
          </p:spPr>
        </p:pic>
        <p:pic>
          <p:nvPicPr>
            <p:cNvPr id="3368" name="Linea Forma" descr="Linea Forma"/>
            <p:cNvPicPr>
              <a:picLocks noChangeAspect="0"/>
            </p:cNvPicPr>
            <p:nvPr/>
          </p:nvPicPr>
          <p:blipFill>
            <a:blip r:embed="rId19">
              <a:extLst/>
            </a:blip>
            <a:stretch>
              <a:fillRect/>
            </a:stretch>
          </p:blipFill>
          <p:spPr>
            <a:xfrm>
              <a:off x="3002076" y="95883"/>
              <a:ext cx="224092" cy="283542"/>
            </a:xfrm>
            <a:prstGeom prst="rect">
              <a:avLst/>
            </a:prstGeom>
            <a:effectLst/>
          </p:spPr>
        </p:pic>
        <p:pic>
          <p:nvPicPr>
            <p:cNvPr id="3370" name="Linea Forma" descr="Linea Forma"/>
            <p:cNvPicPr>
              <a:picLocks noChangeAspect="0"/>
            </p:cNvPicPr>
            <p:nvPr/>
          </p:nvPicPr>
          <p:blipFill>
            <a:blip r:embed="rId20">
              <a:extLst/>
            </a:blip>
            <a:stretch>
              <a:fillRect/>
            </a:stretch>
          </p:blipFill>
          <p:spPr>
            <a:xfrm>
              <a:off x="3222057" y="-10858"/>
              <a:ext cx="124759" cy="338934"/>
            </a:xfrm>
            <a:prstGeom prst="rect">
              <a:avLst/>
            </a:prstGeom>
            <a:effectLst/>
          </p:spPr>
        </p:pic>
        <p:pic>
          <p:nvPicPr>
            <p:cNvPr id="3372" name="Linea Forma" descr="Linea Forma"/>
            <p:cNvPicPr>
              <a:picLocks noChangeAspect="0"/>
            </p:cNvPicPr>
            <p:nvPr/>
          </p:nvPicPr>
          <p:blipFill>
            <a:blip r:embed="rId21">
              <a:extLst/>
            </a:blip>
            <a:stretch>
              <a:fillRect/>
            </a:stretch>
          </p:blipFill>
          <p:spPr>
            <a:xfrm>
              <a:off x="3149967" y="11107"/>
              <a:ext cx="336956" cy="124290"/>
            </a:xfrm>
            <a:prstGeom prst="rect">
              <a:avLst/>
            </a:prstGeom>
            <a:effectLst/>
          </p:spPr>
        </p:pic>
        <p:pic>
          <p:nvPicPr>
            <p:cNvPr id="3374" name="Linea Forma" descr="Linea Forma"/>
            <p:cNvPicPr>
              <a:picLocks noChangeAspect="0"/>
            </p:cNvPicPr>
            <p:nvPr/>
          </p:nvPicPr>
          <p:blipFill>
            <a:blip r:embed="rId22">
              <a:extLst/>
            </a:blip>
            <a:stretch>
              <a:fillRect/>
            </a:stretch>
          </p:blipFill>
          <p:spPr>
            <a:xfrm>
              <a:off x="3337387" y="100171"/>
              <a:ext cx="312993" cy="259657"/>
            </a:xfrm>
            <a:prstGeom prst="rect">
              <a:avLst/>
            </a:prstGeom>
            <a:effectLst/>
          </p:spPr>
        </p:pic>
        <p:pic>
          <p:nvPicPr>
            <p:cNvPr id="3376" name="Linea Forma" descr="Linea Forma"/>
            <p:cNvPicPr>
              <a:picLocks noChangeAspect="0"/>
            </p:cNvPicPr>
            <p:nvPr/>
          </p:nvPicPr>
          <p:blipFill>
            <a:blip r:embed="rId23">
              <a:extLst/>
            </a:blip>
            <a:stretch>
              <a:fillRect/>
            </a:stretch>
          </p:blipFill>
          <p:spPr>
            <a:xfrm>
              <a:off x="3630460" y="-52956"/>
              <a:ext cx="187270" cy="380140"/>
            </a:xfrm>
            <a:prstGeom prst="rect">
              <a:avLst/>
            </a:prstGeom>
            <a:effectLst/>
          </p:spPr>
        </p:pic>
        <p:pic>
          <p:nvPicPr>
            <p:cNvPr id="3378" name="Linea Forma" descr="Linea Forma"/>
            <p:cNvPicPr>
              <a:picLocks noChangeAspect="0"/>
            </p:cNvPicPr>
            <p:nvPr/>
          </p:nvPicPr>
          <p:blipFill>
            <a:blip r:embed="rId24">
              <a:extLst/>
            </a:blip>
            <a:stretch>
              <a:fillRect/>
            </a:stretch>
          </p:blipFill>
          <p:spPr>
            <a:xfrm>
              <a:off x="3531338" y="-18641"/>
              <a:ext cx="290284" cy="119011"/>
            </a:xfrm>
            <a:prstGeom prst="rect">
              <a:avLst/>
            </a:prstGeom>
            <a:effectLst/>
          </p:spPr>
        </p:pic>
        <p:pic>
          <p:nvPicPr>
            <p:cNvPr id="3380" name="Linea Forma" descr="Linea Forma"/>
            <p:cNvPicPr>
              <a:picLocks noChangeAspect="0"/>
            </p:cNvPicPr>
            <p:nvPr/>
          </p:nvPicPr>
          <p:blipFill>
            <a:blip r:embed="rId25">
              <a:extLst/>
            </a:blip>
            <a:stretch>
              <a:fillRect/>
            </a:stretch>
          </p:blipFill>
          <p:spPr>
            <a:xfrm>
              <a:off x="3719358" y="75923"/>
              <a:ext cx="195669" cy="266580"/>
            </a:xfrm>
            <a:prstGeom prst="rect">
              <a:avLst/>
            </a:prstGeom>
            <a:effectLst/>
          </p:spPr>
        </p:pic>
        <p:pic>
          <p:nvPicPr>
            <p:cNvPr id="3382" name="Linea Linea" descr="Linea Linea"/>
            <p:cNvPicPr>
              <a:picLocks noChangeAspect="0"/>
            </p:cNvPicPr>
            <p:nvPr/>
          </p:nvPicPr>
          <p:blipFill>
            <a:blip r:embed="rId12">
              <a:extLst/>
            </a:blip>
            <a:stretch>
              <a:fillRect/>
            </a:stretch>
          </p:blipFill>
          <p:spPr>
            <a:xfrm>
              <a:off x="3761807" y="-53668"/>
              <a:ext cx="152401" cy="76201"/>
            </a:xfrm>
            <a:prstGeom prst="rect">
              <a:avLst/>
            </a:prstGeom>
            <a:effectLst/>
          </p:spPr>
        </p:pic>
      </p:grpSp>
      <p:sp>
        <p:nvSpPr>
          <p:cNvPr id="3385" name="CONOSCENZA SCIENTIFICA e CONOSCENZA di SENSO COMUNE…"/>
          <p:cNvSpPr txBox="1"/>
          <p:nvPr/>
        </p:nvSpPr>
        <p:spPr>
          <a:xfrm>
            <a:off x="296979" y="1573491"/>
            <a:ext cx="8227038" cy="393854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1555">
              <a:lnSpc>
                <a:spcPct val="80000"/>
              </a:lnSpc>
              <a:spcBef>
                <a:spcPts val="300"/>
              </a:spcBef>
              <a:defRPr sz="1800">
                <a:latin typeface="Bodoni SvtyTwo ITC TT-Book"/>
                <a:ea typeface="Bodoni SvtyTwo ITC TT-Book"/>
                <a:cs typeface="Bodoni SvtyTwo ITC TT-Book"/>
                <a:sym typeface="Bodoni SvtyTwo ITC TT-Book"/>
              </a:defRPr>
            </a:pPr>
            <a:r>
              <a:rPr>
                <a:uFill>
                  <a:solidFill>
                    <a:srgbClr val="F3EB00"/>
                  </a:solidFill>
                </a:uFill>
                <a:latin typeface="Bodoni SvtyTwo ITC TT-Bold"/>
                <a:ea typeface="Bodoni SvtyTwo ITC TT-Bold"/>
                <a:cs typeface="Bodoni SvtyTwo ITC TT-Bold"/>
                <a:sym typeface="Bodoni SvtyTwo ITC TT-Bold"/>
              </a:rPr>
              <a:t>CONOSCENZA SCIENTIFICA e CONOSCENZA di SENSO COMUNE</a:t>
            </a:r>
          </a:p>
          <a:p>
            <a:pPr algn="l" defTabSz="451555">
              <a:lnSpc>
                <a:spcPct val="80000"/>
              </a:lnSpc>
              <a:spcBef>
                <a:spcPts val="300"/>
              </a:spcBef>
              <a:defRPr sz="1800">
                <a:latin typeface="Bodoni SvtyTwo ITC TT-Book"/>
                <a:ea typeface="Bodoni SvtyTwo ITC TT-Book"/>
                <a:cs typeface="Bodoni SvtyTwo ITC TT-Book"/>
                <a:sym typeface="Bodoni SvtyTwo ITC TT-Book"/>
              </a:defRPr>
            </a:pPr>
            <a:r>
              <a:rPr>
                <a:uFill>
                  <a:solidFill>
                    <a:srgbClr val="F3EB00"/>
                  </a:solidFill>
                </a:uFill>
              </a:rPr>
              <a:t>Analisi dell’incidenza di fattori scolastici ed extra scolastici sull’apprendimento della fisica</a:t>
            </a:r>
          </a:p>
          <a:p>
            <a:pPr algn="l" defTabSz="451555">
              <a:lnSpc>
                <a:spcPct val="80000"/>
              </a:lnSpc>
              <a:spcBef>
                <a:spcPts val="300"/>
              </a:spcBef>
              <a:defRPr sz="1800">
                <a:latin typeface="Bodoni SvtyTwo ITC TT-Book"/>
                <a:ea typeface="Bodoni SvtyTwo ITC TT-Book"/>
                <a:cs typeface="Bodoni SvtyTwo ITC TT-Book"/>
                <a:sym typeface="Bodoni SvtyTwo ITC TT-Book"/>
              </a:defRPr>
            </a:pPr>
            <a:r>
              <a:rPr>
                <a:uFill>
                  <a:solidFill>
                    <a:srgbClr val="F3EB00"/>
                  </a:solidFill>
                </a:uFill>
              </a:rPr>
              <a:t>M. Mayer – CEDE 1990</a:t>
            </a:r>
          </a:p>
          <a:p>
            <a:pPr algn="l" defTabSz="451555">
              <a:lnSpc>
                <a:spcPct val="80000"/>
              </a:lnSpc>
              <a:spcBef>
                <a:spcPts val="300"/>
              </a:spcBef>
              <a:defRPr sz="1700">
                <a:uFill>
                  <a:solidFill>
                    <a:srgbClr val="F3EB00"/>
                  </a:solidFill>
                </a:uFill>
                <a:latin typeface="Bodoni SvtyTwo ITC TT-Book"/>
                <a:ea typeface="Bodoni SvtyTwo ITC TT-Book"/>
                <a:cs typeface="Bodoni SvtyTwo ITC TT-Book"/>
                <a:sym typeface="Bodoni SvtyTwo ITC TT-Book"/>
              </a:defRPr>
            </a:pPr>
          </a:p>
          <a:p>
            <a:pPr algn="l" defTabSz="451555">
              <a:lnSpc>
                <a:spcPct val="80000"/>
              </a:lnSpc>
              <a:spcBef>
                <a:spcPts val="400"/>
              </a:spcBef>
              <a:defRPr sz="1700">
                <a:latin typeface="Bodoni SvtyTwo ITC TT-Bold"/>
                <a:ea typeface="Bodoni SvtyTwo ITC TT-Bold"/>
                <a:cs typeface="Bodoni SvtyTwo ITC TT-Bold"/>
                <a:sym typeface="Bodoni SvtyTwo ITC TT-Bold"/>
              </a:defRPr>
            </a:pPr>
            <a:r>
              <a:t>IPOTESI in VERIFICA</a:t>
            </a:r>
          </a:p>
          <a:p>
            <a:pPr marL="227263" indent="-227263" algn="just" defTabSz="451555">
              <a:lnSpc>
                <a:spcPct val="80000"/>
              </a:lnSpc>
              <a:spcBef>
                <a:spcPts val="400"/>
              </a:spcBef>
              <a:buSzPct val="100000"/>
              <a:buChar char="•"/>
              <a:defRPr sz="1700">
                <a:latin typeface="Bodoni SvtyTwo ITC TT-Book"/>
                <a:ea typeface="Bodoni SvtyTwo ITC TT-Book"/>
                <a:cs typeface="Bodoni SvtyTwo ITC TT-Book"/>
                <a:sym typeface="Bodoni SvtyTwo ITC TT-Book"/>
              </a:defRPr>
            </a:pPr>
            <a:r>
              <a:t> esistenza di schemi e teorie coerenti per situazioni del quotidiano all’interno di una visione “naturale” della fisica;</a:t>
            </a:r>
          </a:p>
          <a:p>
            <a:pPr marL="227263" indent="-227263" algn="just" defTabSz="451555">
              <a:lnSpc>
                <a:spcPct val="80000"/>
              </a:lnSpc>
              <a:spcBef>
                <a:spcPts val="400"/>
              </a:spcBef>
              <a:buSzPct val="100000"/>
              <a:buChar char="•"/>
              <a:defRPr sz="1700">
                <a:latin typeface="Bodoni SvtyTwo ITC TT-Book"/>
                <a:ea typeface="Bodoni SvtyTwo ITC TT-Book"/>
                <a:cs typeface="Bodoni SvtyTwo ITC TT-Book"/>
                <a:sym typeface="Bodoni SvtyTwo ITC TT-Book"/>
              </a:defRPr>
            </a:pPr>
            <a:r>
              <a:t> stabilità di questi schemi e persistenza successiva all’insegnamento;</a:t>
            </a:r>
          </a:p>
          <a:p>
            <a:pPr marL="227263" indent="-227263" algn="just" defTabSz="451555">
              <a:lnSpc>
                <a:spcPct val="80000"/>
              </a:lnSpc>
              <a:spcBef>
                <a:spcPts val="400"/>
              </a:spcBef>
              <a:buSzPct val="100000"/>
              <a:buChar char="•"/>
              <a:defRPr sz="1700">
                <a:latin typeface="Bodoni SvtyTwo ITC TT-Book"/>
                <a:ea typeface="Bodoni SvtyTwo ITC TT-Book"/>
                <a:cs typeface="Bodoni SvtyTwo ITC TT-Book"/>
                <a:sym typeface="Bodoni SvtyTwo ITC TT-Book"/>
              </a:defRPr>
            </a:pPr>
            <a:r>
              <a:t> interferenze del senso comune con i processi di apprendimento (“ostacoli epistemologici” nelle aree lontane dal senso scientifico);</a:t>
            </a:r>
          </a:p>
          <a:p>
            <a:pPr marL="227263" indent="-227263" algn="just" defTabSz="451555">
              <a:lnSpc>
                <a:spcPct val="80000"/>
              </a:lnSpc>
              <a:spcBef>
                <a:spcPts val="400"/>
              </a:spcBef>
              <a:buSzPct val="100000"/>
              <a:buChar char="•"/>
              <a:defRPr sz="1700">
                <a:latin typeface="Bodoni SvtyTwo ITC TT-Book"/>
                <a:ea typeface="Bodoni SvtyTwo ITC TT-Book"/>
                <a:cs typeface="Bodoni SvtyTwo ITC TT-Book"/>
                <a:sym typeface="Bodoni SvtyTwo ITC TT-Book"/>
              </a:defRPr>
            </a:pPr>
            <a:r>
              <a:t> debole o assente intervento del docente nel riconoscere non solo l’esistenza ma anche l’importanza degli schemi e teorie naturali.</a:t>
            </a:r>
          </a:p>
          <a:p>
            <a:pPr algn="just" defTabSz="451555">
              <a:lnSpc>
                <a:spcPct val="80000"/>
              </a:lnSpc>
              <a:spcBef>
                <a:spcPts val="400"/>
              </a:spcBef>
              <a:defRPr sz="1700">
                <a:latin typeface="Bodoni SvtyTwo ITC TT-Book"/>
                <a:ea typeface="Bodoni SvtyTwo ITC TT-Book"/>
                <a:cs typeface="Bodoni SvtyTwo ITC TT-Book"/>
                <a:sym typeface="Bodoni SvtyTwo ITC TT-Book"/>
              </a:defRPr>
            </a:pPr>
          </a:p>
          <a:p>
            <a:pPr algn="just" defTabSz="451555">
              <a:lnSpc>
                <a:spcPct val="80000"/>
              </a:lnSpc>
              <a:spcBef>
                <a:spcPts val="400"/>
              </a:spcBef>
              <a:defRPr sz="1700">
                <a:latin typeface="Bodoni SvtyTwo ITC TT-Book"/>
                <a:ea typeface="Bodoni SvtyTwo ITC TT-Book"/>
                <a:cs typeface="Bodoni SvtyTwo ITC TT-Book"/>
                <a:sym typeface="Bodoni SvtyTwo ITC TT-Book"/>
              </a:defRPr>
            </a:pPr>
            <a:r>
              <a:rPr>
                <a:latin typeface="Bodoni SvtyTwo ITC TT-Bold"/>
                <a:ea typeface="Bodoni SvtyTwo ITC TT-Bold"/>
                <a:cs typeface="Bodoni SvtyTwo ITC TT-Bold"/>
                <a:sym typeface="Bodoni SvtyTwo ITC TT-Bold"/>
              </a:rPr>
              <a:t>RICERCA su FORZE, INERZIA, PRESSIONE, GRAVITA’, LUCE, CIRCUITI ELETTRICI</a:t>
            </a:r>
            <a:r>
              <a:t> </a:t>
            </a:r>
          </a:p>
          <a:p>
            <a:pPr algn="just" defTabSz="451555">
              <a:lnSpc>
                <a:spcPct val="80000"/>
              </a:lnSpc>
              <a:spcBef>
                <a:spcPts val="400"/>
              </a:spcBef>
              <a:defRPr sz="1700">
                <a:latin typeface="Bodoni SvtyTwo ITC TT-Book"/>
                <a:ea typeface="Bodoni SvtyTwo ITC TT-Book"/>
                <a:cs typeface="Bodoni SvtyTwo ITC TT-Book"/>
                <a:sym typeface="Bodoni SvtyTwo ITC TT-Book"/>
              </a:defRPr>
            </a:pPr>
            <a:r>
              <a:t>(temi significativi per la scienza ad ogni livello di realtà, naturale, scolastico, di ricerca).</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3431" name="Disegno"/>
          <p:cNvGrpSpPr/>
          <p:nvPr/>
        </p:nvGrpSpPr>
        <p:grpSpPr>
          <a:xfrm>
            <a:off x="460027" y="475625"/>
            <a:ext cx="2348258" cy="1249108"/>
            <a:chOff x="-45279" y="-182098"/>
            <a:chExt cx="2348257" cy="1249107"/>
          </a:xfrm>
        </p:grpSpPr>
        <p:pic>
          <p:nvPicPr>
            <p:cNvPr id="3387" name="Linea Forma" descr="Linea Forma"/>
            <p:cNvPicPr>
              <a:picLocks noChangeAspect="0"/>
            </p:cNvPicPr>
            <p:nvPr/>
          </p:nvPicPr>
          <p:blipFill>
            <a:blip r:embed="rId2">
              <a:extLst/>
            </a:blip>
            <a:stretch>
              <a:fillRect/>
            </a:stretch>
          </p:blipFill>
          <p:spPr>
            <a:xfrm>
              <a:off x="-44206" y="-38100"/>
              <a:ext cx="113854" cy="542926"/>
            </a:xfrm>
            <a:prstGeom prst="rect">
              <a:avLst/>
            </a:prstGeom>
            <a:effectLst/>
          </p:spPr>
        </p:pic>
        <p:pic>
          <p:nvPicPr>
            <p:cNvPr id="3389" name="Linea Forma" descr="Linea Forma"/>
            <p:cNvPicPr>
              <a:picLocks noChangeAspect="0"/>
            </p:cNvPicPr>
            <p:nvPr/>
          </p:nvPicPr>
          <p:blipFill>
            <a:blip r:embed="rId3">
              <a:extLst/>
            </a:blip>
            <a:stretch>
              <a:fillRect/>
            </a:stretch>
          </p:blipFill>
          <p:spPr>
            <a:xfrm>
              <a:off x="-45280" y="5243"/>
              <a:ext cx="216954" cy="268964"/>
            </a:xfrm>
            <a:prstGeom prst="rect">
              <a:avLst/>
            </a:prstGeom>
            <a:effectLst/>
          </p:spPr>
        </p:pic>
        <p:pic>
          <p:nvPicPr>
            <p:cNvPr id="3391" name="Linea Forma" descr="Linea Forma"/>
            <p:cNvPicPr>
              <a:picLocks noChangeAspect="0"/>
            </p:cNvPicPr>
            <p:nvPr/>
          </p:nvPicPr>
          <p:blipFill>
            <a:blip r:embed="rId4">
              <a:extLst/>
            </a:blip>
            <a:stretch>
              <a:fillRect/>
            </a:stretch>
          </p:blipFill>
          <p:spPr>
            <a:xfrm>
              <a:off x="138249" y="2654"/>
              <a:ext cx="410320" cy="289915"/>
            </a:xfrm>
            <a:prstGeom prst="rect">
              <a:avLst/>
            </a:prstGeom>
            <a:effectLst/>
          </p:spPr>
        </p:pic>
        <p:pic>
          <p:nvPicPr>
            <p:cNvPr id="3393" name="Linea Forma" descr="Linea Forma"/>
            <p:cNvPicPr>
              <a:picLocks noChangeAspect="0"/>
            </p:cNvPicPr>
            <p:nvPr/>
          </p:nvPicPr>
          <p:blipFill>
            <a:blip r:embed="rId5">
              <a:extLst/>
            </a:blip>
            <a:stretch>
              <a:fillRect/>
            </a:stretch>
          </p:blipFill>
          <p:spPr>
            <a:xfrm>
              <a:off x="701670" y="-21822"/>
              <a:ext cx="259436" cy="300817"/>
            </a:xfrm>
            <a:prstGeom prst="rect">
              <a:avLst/>
            </a:prstGeom>
            <a:effectLst/>
          </p:spPr>
        </p:pic>
        <p:pic>
          <p:nvPicPr>
            <p:cNvPr id="3395" name="Linea Forma" descr="Linea Forma"/>
            <p:cNvPicPr>
              <a:picLocks noChangeAspect="0"/>
            </p:cNvPicPr>
            <p:nvPr/>
          </p:nvPicPr>
          <p:blipFill>
            <a:blip r:embed="rId6">
              <a:extLst/>
            </a:blip>
            <a:stretch>
              <a:fillRect/>
            </a:stretch>
          </p:blipFill>
          <p:spPr>
            <a:xfrm>
              <a:off x="926418" y="-28562"/>
              <a:ext cx="199537" cy="292081"/>
            </a:xfrm>
            <a:prstGeom prst="rect">
              <a:avLst/>
            </a:prstGeom>
            <a:effectLst/>
          </p:spPr>
        </p:pic>
        <p:pic>
          <p:nvPicPr>
            <p:cNvPr id="3397" name="Linea Forma" descr="Linea Forma"/>
            <p:cNvPicPr>
              <a:picLocks noChangeAspect="0"/>
            </p:cNvPicPr>
            <p:nvPr/>
          </p:nvPicPr>
          <p:blipFill>
            <a:blip r:embed="rId7">
              <a:extLst/>
            </a:blip>
            <a:stretch>
              <a:fillRect/>
            </a:stretch>
          </p:blipFill>
          <p:spPr>
            <a:xfrm>
              <a:off x="1066235" y="12369"/>
              <a:ext cx="233463" cy="262525"/>
            </a:xfrm>
            <a:prstGeom prst="rect">
              <a:avLst/>
            </a:prstGeom>
            <a:effectLst/>
          </p:spPr>
        </p:pic>
        <p:pic>
          <p:nvPicPr>
            <p:cNvPr id="3399" name="Linea Forma" descr="Linea Forma"/>
            <p:cNvPicPr>
              <a:picLocks noChangeAspect="0"/>
            </p:cNvPicPr>
            <p:nvPr/>
          </p:nvPicPr>
          <p:blipFill>
            <a:blip r:embed="rId8">
              <a:extLst/>
            </a:blip>
            <a:stretch>
              <a:fillRect/>
            </a:stretch>
          </p:blipFill>
          <p:spPr>
            <a:xfrm>
              <a:off x="1262415" y="-27914"/>
              <a:ext cx="321388" cy="288008"/>
            </a:xfrm>
            <a:prstGeom prst="rect">
              <a:avLst/>
            </a:prstGeom>
            <a:effectLst/>
          </p:spPr>
        </p:pic>
        <p:pic>
          <p:nvPicPr>
            <p:cNvPr id="3401" name="Linea Forma" descr="Linea Forma"/>
            <p:cNvPicPr>
              <a:picLocks noChangeAspect="0"/>
            </p:cNvPicPr>
            <p:nvPr/>
          </p:nvPicPr>
          <p:blipFill>
            <a:blip r:embed="rId9">
              <a:extLst/>
            </a:blip>
            <a:stretch>
              <a:fillRect/>
            </a:stretch>
          </p:blipFill>
          <p:spPr>
            <a:xfrm>
              <a:off x="1583302" y="-38100"/>
              <a:ext cx="115837" cy="559484"/>
            </a:xfrm>
            <a:prstGeom prst="rect">
              <a:avLst/>
            </a:prstGeom>
            <a:effectLst/>
          </p:spPr>
        </p:pic>
        <p:pic>
          <p:nvPicPr>
            <p:cNvPr id="3403" name="Linea Forma" descr="Linea Forma"/>
            <p:cNvPicPr>
              <a:picLocks noChangeAspect="0"/>
            </p:cNvPicPr>
            <p:nvPr/>
          </p:nvPicPr>
          <p:blipFill>
            <a:blip r:embed="rId10">
              <a:extLst/>
            </a:blip>
            <a:stretch>
              <a:fillRect/>
            </a:stretch>
          </p:blipFill>
          <p:spPr>
            <a:xfrm>
              <a:off x="1550413" y="-40832"/>
              <a:ext cx="217605" cy="288047"/>
            </a:xfrm>
            <a:prstGeom prst="rect">
              <a:avLst/>
            </a:prstGeom>
            <a:effectLst/>
          </p:spPr>
        </p:pic>
        <p:pic>
          <p:nvPicPr>
            <p:cNvPr id="3405" name="Linea Forma" descr="Linea Forma"/>
            <p:cNvPicPr>
              <a:picLocks noChangeAspect="0"/>
            </p:cNvPicPr>
            <p:nvPr/>
          </p:nvPicPr>
          <p:blipFill>
            <a:blip r:embed="rId11">
              <a:extLst/>
            </a:blip>
            <a:stretch>
              <a:fillRect/>
            </a:stretch>
          </p:blipFill>
          <p:spPr>
            <a:xfrm>
              <a:off x="1748148" y="-34261"/>
              <a:ext cx="111977" cy="263230"/>
            </a:xfrm>
            <a:prstGeom prst="rect">
              <a:avLst/>
            </a:prstGeom>
            <a:effectLst/>
          </p:spPr>
        </p:pic>
        <p:pic>
          <p:nvPicPr>
            <p:cNvPr id="3407" name="Linea Linea" descr="Linea Linea"/>
            <p:cNvPicPr>
              <a:picLocks noChangeAspect="0"/>
            </p:cNvPicPr>
            <p:nvPr/>
          </p:nvPicPr>
          <p:blipFill>
            <a:blip r:embed="rId12">
              <a:extLst/>
            </a:blip>
            <a:stretch>
              <a:fillRect/>
            </a:stretch>
          </p:blipFill>
          <p:spPr>
            <a:xfrm>
              <a:off x="1753608" y="-182099"/>
              <a:ext cx="152401" cy="76201"/>
            </a:xfrm>
            <a:prstGeom prst="rect">
              <a:avLst/>
            </a:prstGeom>
            <a:effectLst/>
          </p:spPr>
        </p:pic>
        <p:pic>
          <p:nvPicPr>
            <p:cNvPr id="3409" name="Linea Forma" descr="Linea Forma"/>
            <p:cNvPicPr>
              <a:picLocks noChangeAspect="0"/>
            </p:cNvPicPr>
            <p:nvPr/>
          </p:nvPicPr>
          <p:blipFill>
            <a:blip r:embed="rId13">
              <a:extLst/>
            </a:blip>
            <a:stretch>
              <a:fillRect/>
            </a:stretch>
          </p:blipFill>
          <p:spPr>
            <a:xfrm>
              <a:off x="1834519" y="-15393"/>
              <a:ext cx="270235" cy="270302"/>
            </a:xfrm>
            <a:prstGeom prst="rect">
              <a:avLst/>
            </a:prstGeom>
            <a:effectLst/>
          </p:spPr>
        </p:pic>
        <p:pic>
          <p:nvPicPr>
            <p:cNvPr id="3411" name="Linea Forma" descr="Linea Forma"/>
            <p:cNvPicPr>
              <a:picLocks noChangeAspect="0"/>
            </p:cNvPicPr>
            <p:nvPr/>
          </p:nvPicPr>
          <p:blipFill>
            <a:blip r:embed="rId14">
              <a:extLst/>
            </a:blip>
            <a:stretch>
              <a:fillRect/>
            </a:stretch>
          </p:blipFill>
          <p:spPr>
            <a:xfrm>
              <a:off x="2012" y="576813"/>
              <a:ext cx="227425" cy="490196"/>
            </a:xfrm>
            <a:prstGeom prst="rect">
              <a:avLst/>
            </a:prstGeom>
            <a:effectLst/>
          </p:spPr>
        </p:pic>
        <p:pic>
          <p:nvPicPr>
            <p:cNvPr id="3413" name="Linea Forma" descr="Linea Forma"/>
            <p:cNvPicPr>
              <a:picLocks noChangeAspect="0"/>
            </p:cNvPicPr>
            <p:nvPr/>
          </p:nvPicPr>
          <p:blipFill>
            <a:blip r:embed="rId15">
              <a:extLst/>
            </a:blip>
            <a:stretch>
              <a:fillRect/>
            </a:stretch>
          </p:blipFill>
          <p:spPr>
            <a:xfrm>
              <a:off x="163066" y="712594"/>
              <a:ext cx="268747" cy="331101"/>
            </a:xfrm>
            <a:prstGeom prst="rect">
              <a:avLst/>
            </a:prstGeom>
            <a:effectLst/>
          </p:spPr>
        </p:pic>
        <p:pic>
          <p:nvPicPr>
            <p:cNvPr id="3415" name="Linea Linea" descr="Linea Linea"/>
            <p:cNvPicPr>
              <a:picLocks noChangeAspect="0"/>
            </p:cNvPicPr>
            <p:nvPr/>
          </p:nvPicPr>
          <p:blipFill>
            <a:blip r:embed="rId12">
              <a:extLst/>
            </a:blip>
            <a:stretch>
              <a:fillRect/>
            </a:stretch>
          </p:blipFill>
          <p:spPr>
            <a:xfrm>
              <a:off x="2150578" y="-6966"/>
              <a:ext cx="152401" cy="76201"/>
            </a:xfrm>
            <a:prstGeom prst="rect">
              <a:avLst/>
            </a:prstGeom>
            <a:effectLst/>
          </p:spPr>
        </p:pic>
        <p:pic>
          <p:nvPicPr>
            <p:cNvPr id="3417" name="Linea Linea" descr="Linea Linea"/>
            <p:cNvPicPr>
              <a:picLocks noChangeAspect="0"/>
            </p:cNvPicPr>
            <p:nvPr/>
          </p:nvPicPr>
          <p:blipFill>
            <a:blip r:embed="rId12">
              <a:extLst/>
            </a:blip>
            <a:stretch>
              <a:fillRect/>
            </a:stretch>
          </p:blipFill>
          <p:spPr>
            <a:xfrm>
              <a:off x="2131118" y="117574"/>
              <a:ext cx="152401" cy="76201"/>
            </a:xfrm>
            <a:prstGeom prst="rect">
              <a:avLst/>
            </a:prstGeom>
            <a:effectLst/>
          </p:spPr>
        </p:pic>
        <p:pic>
          <p:nvPicPr>
            <p:cNvPr id="3419" name="Linea Forma" descr="Linea Forma"/>
            <p:cNvPicPr>
              <a:picLocks noChangeAspect="0"/>
            </p:cNvPicPr>
            <p:nvPr/>
          </p:nvPicPr>
          <p:blipFill>
            <a:blip r:embed="rId16">
              <a:extLst/>
            </a:blip>
            <a:stretch>
              <a:fillRect/>
            </a:stretch>
          </p:blipFill>
          <p:spPr>
            <a:xfrm>
              <a:off x="634020" y="583098"/>
              <a:ext cx="299232" cy="414401"/>
            </a:xfrm>
            <a:prstGeom prst="rect">
              <a:avLst/>
            </a:prstGeom>
            <a:effectLst/>
          </p:spPr>
        </p:pic>
        <p:pic>
          <p:nvPicPr>
            <p:cNvPr id="3421" name="Linea Forma" descr="Linea Forma"/>
            <p:cNvPicPr>
              <a:picLocks noChangeAspect="0"/>
            </p:cNvPicPr>
            <p:nvPr/>
          </p:nvPicPr>
          <p:blipFill>
            <a:blip r:embed="rId17">
              <a:extLst/>
            </a:blip>
            <a:stretch>
              <a:fillRect/>
            </a:stretch>
          </p:blipFill>
          <p:spPr>
            <a:xfrm>
              <a:off x="850323" y="654483"/>
              <a:ext cx="258382" cy="359177"/>
            </a:xfrm>
            <a:prstGeom prst="rect">
              <a:avLst/>
            </a:prstGeom>
            <a:effectLst/>
          </p:spPr>
        </p:pic>
        <p:pic>
          <p:nvPicPr>
            <p:cNvPr id="3423" name="Linea Forma" descr="Linea Forma"/>
            <p:cNvPicPr>
              <a:picLocks noChangeAspect="0"/>
            </p:cNvPicPr>
            <p:nvPr/>
          </p:nvPicPr>
          <p:blipFill>
            <a:blip r:embed="rId18">
              <a:extLst/>
            </a:blip>
            <a:stretch>
              <a:fillRect/>
            </a:stretch>
          </p:blipFill>
          <p:spPr>
            <a:xfrm>
              <a:off x="1203376" y="528625"/>
              <a:ext cx="306482" cy="474076"/>
            </a:xfrm>
            <a:prstGeom prst="rect">
              <a:avLst/>
            </a:prstGeom>
            <a:effectLst/>
          </p:spPr>
        </p:pic>
        <p:pic>
          <p:nvPicPr>
            <p:cNvPr id="3425" name="Linea Forma" descr="Linea Forma"/>
            <p:cNvPicPr>
              <a:picLocks noChangeAspect="0"/>
            </p:cNvPicPr>
            <p:nvPr/>
          </p:nvPicPr>
          <p:blipFill>
            <a:blip r:embed="rId19">
              <a:extLst/>
            </a:blip>
            <a:stretch>
              <a:fillRect/>
            </a:stretch>
          </p:blipFill>
          <p:spPr>
            <a:xfrm>
              <a:off x="1402522" y="631299"/>
              <a:ext cx="294145" cy="126795"/>
            </a:xfrm>
            <a:prstGeom prst="rect">
              <a:avLst/>
            </a:prstGeom>
            <a:effectLst/>
          </p:spPr>
        </p:pic>
        <p:pic>
          <p:nvPicPr>
            <p:cNvPr id="3427" name="Linea Forma" descr="Linea Forma"/>
            <p:cNvPicPr>
              <a:picLocks noChangeAspect="0"/>
            </p:cNvPicPr>
            <p:nvPr/>
          </p:nvPicPr>
          <p:blipFill>
            <a:blip r:embed="rId20">
              <a:extLst/>
            </a:blip>
            <a:stretch>
              <a:fillRect/>
            </a:stretch>
          </p:blipFill>
          <p:spPr>
            <a:xfrm>
              <a:off x="1414198" y="697461"/>
              <a:ext cx="344739" cy="287327"/>
            </a:xfrm>
            <a:prstGeom prst="rect">
              <a:avLst/>
            </a:prstGeom>
            <a:effectLst/>
          </p:spPr>
        </p:pic>
        <p:pic>
          <p:nvPicPr>
            <p:cNvPr id="3429" name="Linea Forma" descr="Linea Forma"/>
            <p:cNvPicPr>
              <a:picLocks noChangeAspect="0"/>
            </p:cNvPicPr>
            <p:nvPr/>
          </p:nvPicPr>
          <p:blipFill>
            <a:blip r:embed="rId21">
              <a:extLst/>
            </a:blip>
            <a:stretch>
              <a:fillRect/>
            </a:stretch>
          </p:blipFill>
          <p:spPr>
            <a:xfrm>
              <a:off x="1464792" y="767514"/>
              <a:ext cx="278578" cy="122904"/>
            </a:xfrm>
            <a:prstGeom prst="rect">
              <a:avLst/>
            </a:prstGeom>
            <a:effectLst/>
          </p:spPr>
        </p:pic>
      </p:grpSp>
      <p:sp>
        <p:nvSpPr>
          <p:cNvPr id="3432" name="A partire dalla parola, la “luce” è fenomeno pervasivo della nostra esistenza ma anche proprietà di alcuni oggetti (le “luci”).…"/>
          <p:cNvSpPr txBox="1"/>
          <p:nvPr/>
        </p:nvSpPr>
        <p:spPr>
          <a:xfrm>
            <a:off x="360525" y="2055690"/>
            <a:ext cx="7198335" cy="392176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690215" indent="-398115" algn="just" defTabSz="451555">
              <a:lnSpc>
                <a:spcPct val="80000"/>
              </a:lnSpc>
              <a:spcBef>
                <a:spcPts val="500"/>
              </a:spcBef>
              <a:buSzPct val="100000"/>
              <a:buFont typeface="Gill Sans"/>
              <a:buChar char="•"/>
              <a:defRPr sz="2100">
                <a:latin typeface="Bodoni SvtyTwo ITC TT-Book"/>
                <a:ea typeface="Bodoni SvtyTwo ITC TT-Book"/>
                <a:cs typeface="Bodoni SvtyTwo ITC TT-Book"/>
                <a:sym typeface="Bodoni SvtyTwo ITC TT-Book"/>
              </a:defRPr>
            </a:pPr>
            <a:r>
              <a:t>A partire dalla parola, la “luce” è fenomeno pervasivo della nostra esistenza ma anche proprietà di alcuni oggetti (le “luci”).</a:t>
            </a:r>
          </a:p>
          <a:p>
            <a:pPr marL="690215" indent="-398115" algn="just" defTabSz="451555">
              <a:lnSpc>
                <a:spcPct val="80000"/>
              </a:lnSpc>
              <a:spcBef>
                <a:spcPts val="500"/>
              </a:spcBef>
              <a:buSzPct val="100000"/>
              <a:buFont typeface="Gill Sans"/>
              <a:buChar char="•"/>
              <a:defRPr sz="2100">
                <a:latin typeface="Bodoni SvtyTwo ITC TT-Book"/>
                <a:ea typeface="Bodoni SvtyTwo ITC TT-Book"/>
                <a:cs typeface="Bodoni SvtyTwo ITC TT-Book"/>
                <a:sym typeface="Bodoni SvtyTwo ITC TT-Book"/>
              </a:defRPr>
            </a:pPr>
            <a:r>
              <a:t>Di notte non c’è luce anche se vi sono le stelle.</a:t>
            </a:r>
          </a:p>
          <a:p>
            <a:pPr marL="690215" indent="-398115" algn="just" defTabSz="451555">
              <a:lnSpc>
                <a:spcPct val="80000"/>
              </a:lnSpc>
              <a:spcBef>
                <a:spcPts val="500"/>
              </a:spcBef>
              <a:buSzPct val="100000"/>
              <a:buFont typeface="Gill Sans"/>
              <a:buChar char="•"/>
              <a:defRPr sz="2100">
                <a:latin typeface="Bodoni SvtyTwo ITC TT-Book"/>
                <a:ea typeface="Bodoni SvtyTwo ITC TT-Book"/>
                <a:cs typeface="Bodoni SvtyTwo ITC TT-Book"/>
                <a:sym typeface="Bodoni SvtyTwo ITC TT-Book"/>
              </a:defRPr>
            </a:pPr>
            <a:r>
              <a:t>La luce per vedere non è fortemente correlata con la luce che si propaga !</a:t>
            </a:r>
          </a:p>
          <a:p>
            <a:pPr marL="690215" indent="-398115" algn="just" defTabSz="451555">
              <a:lnSpc>
                <a:spcPct val="80000"/>
              </a:lnSpc>
              <a:spcBef>
                <a:spcPts val="500"/>
              </a:spcBef>
              <a:buSzPct val="100000"/>
              <a:buFont typeface="Gill Sans"/>
              <a:buChar char="•"/>
              <a:defRPr sz="2100">
                <a:latin typeface="Bodoni SvtyTwo ITC TT-Book"/>
                <a:ea typeface="Bodoni SvtyTwo ITC TT-Book"/>
                <a:cs typeface="Bodoni SvtyTwo ITC TT-Book"/>
                <a:sym typeface="Bodoni SvtyTwo ITC TT-Book"/>
              </a:defRPr>
            </a:pPr>
            <a:r>
              <a:t>Differenza fra luce e visione (per vedere la luce!): le regole della visione sono ben note – sia negli aspetti geometrici che nel colore – nelle quali gli occhi sono soggetti attivi (“lanciare un’occhiata … con uno sguardo penetrante”)</a:t>
            </a:r>
          </a:p>
          <a:p>
            <a:pPr marL="690215" indent="-398115" algn="just" defTabSz="451555">
              <a:lnSpc>
                <a:spcPct val="80000"/>
              </a:lnSpc>
              <a:spcBef>
                <a:spcPts val="500"/>
              </a:spcBef>
              <a:buSzPct val="100000"/>
              <a:buFont typeface="Gill Sans"/>
              <a:buChar char="•"/>
              <a:defRPr sz="2100">
                <a:latin typeface="Bodoni SvtyTwo ITC TT-Book"/>
                <a:ea typeface="Bodoni SvtyTwo ITC TT-Book"/>
                <a:cs typeface="Bodoni SvtyTwo ITC TT-Book"/>
                <a:sym typeface="Bodoni SvtyTwo ITC TT-Book"/>
              </a:defRPr>
            </a:pPr>
            <a:r>
              <a:t>Difficoltà di verifica sperimentale della propagazione della luce (“la luce entra dalla finestra” ha valenza più che altro geometrica)</a:t>
            </a:r>
          </a:p>
          <a:p>
            <a:pPr marL="690215" indent="-398115" algn="just" defTabSz="451555">
              <a:lnSpc>
                <a:spcPct val="80000"/>
              </a:lnSpc>
              <a:spcBef>
                <a:spcPts val="500"/>
              </a:spcBef>
              <a:buSzPct val="100000"/>
              <a:buFont typeface="Gill Sans"/>
              <a:buChar char="•"/>
              <a:defRPr sz="2100">
                <a:latin typeface="Bodoni SvtyTwo ITC TT-Book"/>
                <a:ea typeface="Bodoni SvtyTwo ITC TT-Book"/>
                <a:cs typeface="Bodoni SvtyTwo ITC TT-Book"/>
                <a:sym typeface="Bodoni SvtyTwo ITC TT-Book"/>
              </a:defRPr>
            </a:pPr>
            <a:r>
              <a:t>Problemi con gli specchi e le lenti</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3464" name="Disegno"/>
          <p:cNvGrpSpPr/>
          <p:nvPr/>
        </p:nvGrpSpPr>
        <p:grpSpPr>
          <a:xfrm>
            <a:off x="473817" y="288019"/>
            <a:ext cx="3456166" cy="811267"/>
            <a:chOff x="-128791" y="-277283"/>
            <a:chExt cx="3456165" cy="811265"/>
          </a:xfrm>
        </p:grpSpPr>
        <p:pic>
          <p:nvPicPr>
            <p:cNvPr id="3434" name="Linea Forma" descr="Linea Forma"/>
            <p:cNvPicPr>
              <a:picLocks noChangeAspect="0"/>
            </p:cNvPicPr>
            <p:nvPr/>
          </p:nvPicPr>
          <p:blipFill>
            <a:blip r:embed="rId2">
              <a:extLst/>
            </a:blip>
            <a:stretch>
              <a:fillRect/>
            </a:stretch>
          </p:blipFill>
          <p:spPr>
            <a:xfrm>
              <a:off x="-63261" y="-43466"/>
              <a:ext cx="135809" cy="577448"/>
            </a:xfrm>
            <a:prstGeom prst="rect">
              <a:avLst/>
            </a:prstGeom>
            <a:effectLst/>
          </p:spPr>
        </p:pic>
        <p:pic>
          <p:nvPicPr>
            <p:cNvPr id="3436" name="Linea Forma" descr="Linea Forma"/>
            <p:cNvPicPr>
              <a:picLocks noChangeAspect="0"/>
            </p:cNvPicPr>
            <p:nvPr/>
          </p:nvPicPr>
          <p:blipFill>
            <a:blip r:embed="rId3">
              <a:extLst/>
            </a:blip>
            <a:stretch>
              <a:fillRect/>
            </a:stretch>
          </p:blipFill>
          <p:spPr>
            <a:xfrm>
              <a:off x="-128792" y="-58383"/>
              <a:ext cx="310530" cy="301988"/>
            </a:xfrm>
            <a:prstGeom prst="rect">
              <a:avLst/>
            </a:prstGeom>
            <a:effectLst/>
          </p:spPr>
        </p:pic>
        <p:pic>
          <p:nvPicPr>
            <p:cNvPr id="3438" name="Linea Forma" descr="Linea Forma"/>
            <p:cNvPicPr>
              <a:picLocks noChangeAspect="0"/>
            </p:cNvPicPr>
            <p:nvPr/>
          </p:nvPicPr>
          <p:blipFill>
            <a:blip r:embed="rId4">
              <a:extLst/>
            </a:blip>
            <a:stretch>
              <a:fillRect/>
            </a:stretch>
          </p:blipFill>
          <p:spPr>
            <a:xfrm>
              <a:off x="144646" y="-72734"/>
              <a:ext cx="440423" cy="297870"/>
            </a:xfrm>
            <a:prstGeom prst="rect">
              <a:avLst/>
            </a:prstGeom>
            <a:effectLst/>
          </p:spPr>
        </p:pic>
        <p:pic>
          <p:nvPicPr>
            <p:cNvPr id="3440" name="Linea Forma" descr="Linea Forma"/>
            <p:cNvPicPr>
              <a:picLocks noChangeAspect="0"/>
            </p:cNvPicPr>
            <p:nvPr/>
          </p:nvPicPr>
          <p:blipFill>
            <a:blip r:embed="rId5">
              <a:extLst/>
            </a:blip>
            <a:stretch>
              <a:fillRect/>
            </a:stretch>
          </p:blipFill>
          <p:spPr>
            <a:xfrm>
              <a:off x="544440" y="-68738"/>
              <a:ext cx="395515" cy="319888"/>
            </a:xfrm>
            <a:prstGeom prst="rect">
              <a:avLst/>
            </a:prstGeom>
            <a:effectLst/>
          </p:spPr>
        </p:pic>
        <p:pic>
          <p:nvPicPr>
            <p:cNvPr id="3442" name="Linea Forma" descr="Linea Forma"/>
            <p:cNvPicPr>
              <a:picLocks noChangeAspect="0"/>
            </p:cNvPicPr>
            <p:nvPr/>
          </p:nvPicPr>
          <p:blipFill>
            <a:blip r:embed="rId6">
              <a:extLst/>
            </a:blip>
            <a:stretch>
              <a:fillRect/>
            </a:stretch>
          </p:blipFill>
          <p:spPr>
            <a:xfrm>
              <a:off x="932271" y="-68008"/>
              <a:ext cx="206503" cy="276707"/>
            </a:xfrm>
            <a:prstGeom prst="rect">
              <a:avLst/>
            </a:prstGeom>
            <a:effectLst/>
          </p:spPr>
        </p:pic>
        <p:pic>
          <p:nvPicPr>
            <p:cNvPr id="3444" name="Linea Forma" descr="Linea Forma"/>
            <p:cNvPicPr>
              <a:picLocks noChangeAspect="0"/>
            </p:cNvPicPr>
            <p:nvPr/>
          </p:nvPicPr>
          <p:blipFill>
            <a:blip r:embed="rId7">
              <a:extLst/>
            </a:blip>
            <a:stretch>
              <a:fillRect/>
            </a:stretch>
          </p:blipFill>
          <p:spPr>
            <a:xfrm>
              <a:off x="1112951" y="-71156"/>
              <a:ext cx="206331" cy="309954"/>
            </a:xfrm>
            <a:prstGeom prst="rect">
              <a:avLst/>
            </a:prstGeom>
            <a:effectLst/>
          </p:spPr>
        </p:pic>
        <p:pic>
          <p:nvPicPr>
            <p:cNvPr id="3446" name="Linea Forma" descr="Linea Forma"/>
            <p:cNvPicPr>
              <a:picLocks noChangeAspect="0"/>
            </p:cNvPicPr>
            <p:nvPr/>
          </p:nvPicPr>
          <p:blipFill>
            <a:blip r:embed="rId8">
              <a:extLst/>
            </a:blip>
            <a:stretch>
              <a:fillRect/>
            </a:stretch>
          </p:blipFill>
          <p:spPr>
            <a:xfrm>
              <a:off x="1290464" y="-60864"/>
              <a:ext cx="239576" cy="270338"/>
            </a:xfrm>
            <a:prstGeom prst="rect">
              <a:avLst/>
            </a:prstGeom>
            <a:effectLst/>
          </p:spPr>
        </p:pic>
        <p:pic>
          <p:nvPicPr>
            <p:cNvPr id="3448" name="Linea Forma" descr="Linea Forma"/>
            <p:cNvPicPr>
              <a:picLocks noChangeAspect="0"/>
            </p:cNvPicPr>
            <p:nvPr/>
          </p:nvPicPr>
          <p:blipFill>
            <a:blip r:embed="rId9">
              <a:extLst/>
            </a:blip>
            <a:stretch>
              <a:fillRect/>
            </a:stretch>
          </p:blipFill>
          <p:spPr>
            <a:xfrm>
              <a:off x="1896567" y="-147606"/>
              <a:ext cx="263430" cy="328754"/>
            </a:xfrm>
            <a:prstGeom prst="rect">
              <a:avLst/>
            </a:prstGeom>
            <a:effectLst/>
          </p:spPr>
        </p:pic>
        <p:pic>
          <p:nvPicPr>
            <p:cNvPr id="3450" name="Linea Forma" descr="Linea Forma"/>
            <p:cNvPicPr>
              <a:picLocks noChangeAspect="0"/>
            </p:cNvPicPr>
            <p:nvPr/>
          </p:nvPicPr>
          <p:blipFill>
            <a:blip r:embed="rId10">
              <a:extLst/>
            </a:blip>
            <a:stretch>
              <a:fillRect/>
            </a:stretch>
          </p:blipFill>
          <p:spPr>
            <a:xfrm>
              <a:off x="2173135" y="-277284"/>
              <a:ext cx="111324" cy="423545"/>
            </a:xfrm>
            <a:prstGeom prst="rect">
              <a:avLst/>
            </a:prstGeom>
            <a:effectLst/>
          </p:spPr>
        </p:pic>
        <p:pic>
          <p:nvPicPr>
            <p:cNvPr id="3452" name="Linea Forma" descr="Linea Forma"/>
            <p:cNvPicPr>
              <a:picLocks noChangeAspect="0"/>
            </p:cNvPicPr>
            <p:nvPr/>
          </p:nvPicPr>
          <p:blipFill>
            <a:blip r:embed="rId11">
              <a:extLst/>
            </a:blip>
            <a:stretch>
              <a:fillRect/>
            </a:stretch>
          </p:blipFill>
          <p:spPr>
            <a:xfrm>
              <a:off x="2045433" y="-189860"/>
              <a:ext cx="360750" cy="182433"/>
            </a:xfrm>
            <a:prstGeom prst="rect">
              <a:avLst/>
            </a:prstGeom>
            <a:effectLst/>
          </p:spPr>
        </p:pic>
        <p:pic>
          <p:nvPicPr>
            <p:cNvPr id="3454" name="Linea Forma" descr="Linea Forma"/>
            <p:cNvPicPr>
              <a:picLocks noChangeAspect="0"/>
            </p:cNvPicPr>
            <p:nvPr/>
          </p:nvPicPr>
          <p:blipFill>
            <a:blip r:embed="rId12">
              <a:extLst/>
            </a:blip>
            <a:stretch>
              <a:fillRect/>
            </a:stretch>
          </p:blipFill>
          <p:spPr>
            <a:xfrm>
              <a:off x="2317138" y="-103349"/>
              <a:ext cx="227315" cy="255257"/>
            </a:xfrm>
            <a:prstGeom prst="rect">
              <a:avLst/>
            </a:prstGeom>
            <a:effectLst/>
          </p:spPr>
        </p:pic>
        <p:pic>
          <p:nvPicPr>
            <p:cNvPr id="3456" name="Linea Forma" descr="Linea Forma"/>
            <p:cNvPicPr>
              <a:picLocks noChangeAspect="0"/>
            </p:cNvPicPr>
            <p:nvPr/>
          </p:nvPicPr>
          <p:blipFill>
            <a:blip r:embed="rId13">
              <a:extLst/>
            </a:blip>
            <a:stretch>
              <a:fillRect/>
            </a:stretch>
          </p:blipFill>
          <p:spPr>
            <a:xfrm>
              <a:off x="2548768" y="-119039"/>
              <a:ext cx="251989" cy="300715"/>
            </a:xfrm>
            <a:prstGeom prst="rect">
              <a:avLst/>
            </a:prstGeom>
            <a:effectLst/>
          </p:spPr>
        </p:pic>
        <p:pic>
          <p:nvPicPr>
            <p:cNvPr id="3458" name="Linea Forma" descr="Linea Forma"/>
            <p:cNvPicPr>
              <a:picLocks noChangeAspect="0"/>
            </p:cNvPicPr>
            <p:nvPr/>
          </p:nvPicPr>
          <p:blipFill>
            <a:blip r:embed="rId14">
              <a:extLst/>
            </a:blip>
            <a:stretch>
              <a:fillRect/>
            </a:stretch>
          </p:blipFill>
          <p:spPr>
            <a:xfrm>
              <a:off x="2781130" y="-125362"/>
              <a:ext cx="106889" cy="276258"/>
            </a:xfrm>
            <a:prstGeom prst="rect">
              <a:avLst/>
            </a:prstGeom>
            <a:effectLst/>
          </p:spPr>
        </p:pic>
        <p:pic>
          <p:nvPicPr>
            <p:cNvPr id="3460" name="Linea Linea" descr="Linea Linea"/>
            <p:cNvPicPr>
              <a:picLocks noChangeAspect="0"/>
            </p:cNvPicPr>
            <p:nvPr/>
          </p:nvPicPr>
          <p:blipFill>
            <a:blip r:embed="rId15">
              <a:extLst/>
            </a:blip>
            <a:stretch>
              <a:fillRect/>
            </a:stretch>
          </p:blipFill>
          <p:spPr>
            <a:xfrm>
              <a:off x="2777512" y="-239182"/>
              <a:ext cx="152401" cy="76201"/>
            </a:xfrm>
            <a:prstGeom prst="rect">
              <a:avLst/>
            </a:prstGeom>
            <a:effectLst/>
          </p:spPr>
        </p:pic>
        <p:pic>
          <p:nvPicPr>
            <p:cNvPr id="3462" name="Linea Forma" descr="Linea Forma"/>
            <p:cNvPicPr>
              <a:picLocks noChangeAspect="0"/>
            </p:cNvPicPr>
            <p:nvPr/>
          </p:nvPicPr>
          <p:blipFill>
            <a:blip r:embed="rId16">
              <a:extLst/>
            </a:blip>
            <a:stretch>
              <a:fillRect/>
            </a:stretch>
          </p:blipFill>
          <p:spPr>
            <a:xfrm>
              <a:off x="2913607" y="-150613"/>
              <a:ext cx="413767" cy="305220"/>
            </a:xfrm>
            <a:prstGeom prst="rect">
              <a:avLst/>
            </a:prstGeom>
            <a:effectLst/>
          </p:spPr>
        </p:pic>
      </p:grpSp>
      <p:sp>
        <p:nvSpPr>
          <p:cNvPr id="3465" name="Ottica geometrica, postulati euclidei…"/>
          <p:cNvSpPr txBox="1"/>
          <p:nvPr/>
        </p:nvSpPr>
        <p:spPr>
          <a:xfrm>
            <a:off x="445427" y="1390405"/>
            <a:ext cx="7422873" cy="469493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633341" indent="-341241" algn="l" defTabSz="451555">
              <a:lnSpc>
                <a:spcPct val="80000"/>
              </a:lnSpc>
              <a:spcBef>
                <a:spcPts val="400"/>
              </a:spcBef>
              <a:buSzPct val="100000"/>
              <a:buFont typeface="Gill Sans"/>
              <a:buChar char="•"/>
              <a:defRPr sz="1800">
                <a:latin typeface="Bodoni SvtyTwo ITC TT-Book"/>
                <a:ea typeface="Bodoni SvtyTwo ITC TT-Book"/>
                <a:cs typeface="Bodoni SvtyTwo ITC TT-Book"/>
                <a:sym typeface="Bodoni SvtyTwo ITC TT-Book"/>
              </a:defRPr>
            </a:pPr>
            <a:r>
              <a:rPr>
                <a:uFill>
                  <a:solidFill>
                    <a:srgbClr val="F3EB00"/>
                  </a:solidFill>
                </a:uFill>
              </a:rPr>
              <a:t>Ottica geometrica, postulati euclidei</a:t>
            </a:r>
          </a:p>
          <a:p>
            <a:pPr lvl="1" marL="1090541" indent="-341241" algn="l" defTabSz="451555">
              <a:lnSpc>
                <a:spcPct val="80000"/>
              </a:lnSpc>
              <a:spcBef>
                <a:spcPts val="400"/>
              </a:spcBef>
              <a:buSzPct val="100000"/>
              <a:buFont typeface="Gill Sans"/>
              <a:buChar char="•"/>
              <a:defRPr sz="1800">
                <a:latin typeface="Bodoni SvtyTwo ITC TT-Book"/>
                <a:ea typeface="Bodoni SvtyTwo ITC TT-Book"/>
                <a:cs typeface="Bodoni SvtyTwo ITC TT-Book"/>
                <a:sym typeface="Bodoni SvtyTwo ITC TT-Book"/>
              </a:defRPr>
            </a:pPr>
            <a:r>
              <a:t>Raggi (astratti) che viaggiano in linea retta tutti con la stessa velocità</a:t>
            </a:r>
          </a:p>
          <a:p>
            <a:pPr lvl="1" marL="1090541" indent="-341241" algn="l" defTabSz="451555">
              <a:lnSpc>
                <a:spcPct val="80000"/>
              </a:lnSpc>
              <a:spcBef>
                <a:spcPts val="400"/>
              </a:spcBef>
              <a:buSzPct val="100000"/>
              <a:buFont typeface="Gill Sans"/>
              <a:buChar char="•"/>
              <a:defRPr sz="1800">
                <a:latin typeface="Bodoni SvtyTwo ITC TT-Book"/>
                <a:ea typeface="Bodoni SvtyTwo ITC TT-Book"/>
                <a:cs typeface="Bodoni SvtyTwo ITC TT-Book"/>
                <a:sym typeface="Bodoni SvtyTwo ITC TT-Book"/>
              </a:defRPr>
            </a:pPr>
            <a:r>
              <a:t>Proprietà per riflessione e geometrie in accordo con l’ottica moderna</a:t>
            </a:r>
          </a:p>
          <a:p>
            <a:pPr lvl="1" marL="1090541" indent="-341241" algn="l" defTabSz="451555">
              <a:lnSpc>
                <a:spcPct val="80000"/>
              </a:lnSpc>
              <a:spcBef>
                <a:spcPts val="400"/>
              </a:spcBef>
              <a:buSzPct val="100000"/>
              <a:buFont typeface="Gill Sans"/>
              <a:buChar char="•"/>
              <a:defRPr sz="1800">
                <a:latin typeface="Bodoni SvtyTwo ITC TT-Book"/>
                <a:ea typeface="Bodoni SvtyTwo ITC TT-Book"/>
                <a:cs typeface="Bodoni SvtyTwo ITC TT-Book"/>
                <a:sym typeface="Bodoni SvtyTwo ITC TT-Book"/>
              </a:defRPr>
            </a:pPr>
            <a:r>
              <a:t>Si riferiscono a raggi visuali provenienti dall’occhio!</a:t>
            </a:r>
          </a:p>
          <a:p>
            <a:pPr lvl="1" marL="1090541" indent="-341241" algn="l" defTabSz="451555">
              <a:lnSpc>
                <a:spcPct val="80000"/>
              </a:lnSpc>
              <a:spcBef>
                <a:spcPts val="400"/>
              </a:spcBef>
              <a:buSzPct val="100000"/>
              <a:buFont typeface="Gill Sans"/>
              <a:buChar char="•"/>
              <a:defRPr sz="1800">
                <a:latin typeface="Bodoni SvtyTwo ITC TT-Book"/>
                <a:ea typeface="Bodoni SvtyTwo ITC TT-Book"/>
                <a:cs typeface="Bodoni SvtyTwo ITC TT-Book"/>
                <a:sym typeface="Bodoni SvtyTwo ITC TT-Book"/>
              </a:defRPr>
            </a:pPr>
          </a:p>
          <a:p>
            <a:pPr marL="633341" indent="-341241" algn="l" defTabSz="451555">
              <a:lnSpc>
                <a:spcPct val="80000"/>
              </a:lnSpc>
              <a:spcBef>
                <a:spcPts val="400"/>
              </a:spcBef>
              <a:buSzPct val="100000"/>
              <a:buFont typeface="Gill Sans"/>
              <a:buChar char="•"/>
              <a:defRPr sz="1800">
                <a:latin typeface="Bodoni SvtyTwo ITC TT-Book"/>
                <a:ea typeface="Bodoni SvtyTwo ITC TT-Book"/>
                <a:cs typeface="Bodoni SvtyTwo ITC TT-Book"/>
                <a:sym typeface="Bodoni SvtyTwo ITC TT-Book"/>
              </a:defRPr>
            </a:pPr>
            <a:r>
              <a:rPr>
                <a:uFill>
                  <a:solidFill>
                    <a:srgbClr val="FFFF33"/>
                  </a:solidFill>
                </a:uFill>
              </a:rPr>
              <a:t>Dibattito centrato sulle modalità di visione</a:t>
            </a:r>
          </a:p>
          <a:p>
            <a:pPr lvl="1" marL="1090541" indent="-341241" algn="l" defTabSz="451555">
              <a:lnSpc>
                <a:spcPct val="80000"/>
              </a:lnSpc>
              <a:spcBef>
                <a:spcPts val="400"/>
              </a:spcBef>
              <a:buSzPct val="100000"/>
              <a:buFont typeface="Gill Sans"/>
              <a:buChar char="•"/>
              <a:defRPr sz="1800">
                <a:latin typeface="Bodoni SvtyTwo ITC TT-Book"/>
                <a:ea typeface="Bodoni SvtyTwo ITC TT-Book"/>
                <a:cs typeface="Bodoni SvtyTwo ITC TT-Book"/>
                <a:sym typeface="Bodoni SvtyTwo ITC TT-Book"/>
              </a:defRPr>
            </a:pPr>
            <a:r>
              <a:t>Teoria emissionistica dei pitagorici</a:t>
            </a:r>
          </a:p>
          <a:p>
            <a:pPr lvl="1" marL="1090541" indent="-341241" algn="l" defTabSz="451555">
              <a:lnSpc>
                <a:spcPct val="80000"/>
              </a:lnSpc>
              <a:spcBef>
                <a:spcPts val="400"/>
              </a:spcBef>
              <a:buSzPct val="100000"/>
              <a:buFont typeface="Gill Sans"/>
              <a:buChar char="•"/>
              <a:defRPr sz="1800">
                <a:latin typeface="Bodoni SvtyTwo ITC TT-Book"/>
                <a:ea typeface="Bodoni SvtyTwo ITC TT-Book"/>
                <a:cs typeface="Bodoni SvtyTwo ITC TT-Book"/>
                <a:sym typeface="Bodoni SvtyTwo ITC TT-Book"/>
              </a:defRPr>
            </a:pPr>
            <a:r>
              <a:t>Raccolta di “idoli” emessi per l’azione del sole secondo gli atomisti</a:t>
            </a:r>
          </a:p>
          <a:p>
            <a:pPr lvl="1" marL="1090541" indent="-341241" algn="l" defTabSz="451555">
              <a:lnSpc>
                <a:spcPct val="80000"/>
              </a:lnSpc>
              <a:spcBef>
                <a:spcPts val="400"/>
              </a:spcBef>
              <a:buSzPct val="100000"/>
              <a:buFont typeface="Gill Sans"/>
              <a:buChar char="•"/>
              <a:defRPr sz="1800">
                <a:latin typeface="Bodoni SvtyTwo ITC TT-Book"/>
                <a:ea typeface="Bodoni SvtyTwo ITC TT-Book"/>
                <a:cs typeface="Bodoni SvtyTwo ITC TT-Book"/>
                <a:sym typeface="Bodoni SvtyTwo ITC TT-Book"/>
              </a:defRPr>
            </a:pPr>
            <a:r>
              <a:t>Incontro tra fluidi dei platonici</a:t>
            </a:r>
          </a:p>
          <a:p>
            <a:pPr lvl="1" marL="1090541" indent="-341241" algn="l" defTabSz="451555">
              <a:lnSpc>
                <a:spcPct val="80000"/>
              </a:lnSpc>
              <a:spcBef>
                <a:spcPts val="400"/>
              </a:spcBef>
              <a:buSzPct val="100000"/>
              <a:buFont typeface="Gill Sans"/>
              <a:buChar char="•"/>
              <a:defRPr sz="1800">
                <a:latin typeface="Bodoni SvtyTwo ITC TT-Book"/>
                <a:ea typeface="Bodoni SvtyTwo ITC TT-Book"/>
                <a:cs typeface="Bodoni SvtyTwo ITC TT-Book"/>
                <a:sym typeface="Bodoni SvtyTwo ITC TT-Book"/>
              </a:defRPr>
            </a:pPr>
            <a:r>
              <a:t>Modificazione del “diafano” percepita dagli occhi aristotelici</a:t>
            </a:r>
          </a:p>
          <a:p>
            <a:pPr lvl="1" marL="1090541" indent="-341241" algn="l" defTabSz="451555">
              <a:lnSpc>
                <a:spcPct val="80000"/>
              </a:lnSpc>
              <a:spcBef>
                <a:spcPts val="400"/>
              </a:spcBef>
              <a:buSzPct val="100000"/>
              <a:buFont typeface="Gill Sans"/>
              <a:buChar char="•"/>
              <a:defRPr sz="1800">
                <a:latin typeface="Bodoni SvtyTwo ITC TT-Book"/>
                <a:ea typeface="Bodoni SvtyTwo ITC TT-Book"/>
                <a:cs typeface="Bodoni SvtyTwo ITC TT-Book"/>
                <a:sym typeface="Bodoni SvtyTwo ITC TT-Book"/>
              </a:defRPr>
            </a:pPr>
          </a:p>
          <a:p>
            <a:pPr marL="633341" indent="-341241" algn="l" defTabSz="451555">
              <a:lnSpc>
                <a:spcPct val="80000"/>
              </a:lnSpc>
              <a:spcBef>
                <a:spcPts val="400"/>
              </a:spcBef>
              <a:buSzPct val="100000"/>
              <a:buFont typeface="Gill Sans"/>
              <a:buChar char="•"/>
              <a:defRPr sz="1800">
                <a:latin typeface="Bodoni SvtyTwo ITC TT-Book"/>
                <a:ea typeface="Bodoni SvtyTwo ITC TT-Book"/>
                <a:cs typeface="Bodoni SvtyTwo ITC TT-Book"/>
                <a:sym typeface="Bodoni SvtyTwo ITC TT-Book"/>
              </a:defRPr>
            </a:pPr>
            <a:r>
              <a:rPr>
                <a:uFill>
                  <a:solidFill>
                    <a:srgbClr val="FFFF33"/>
                  </a:solidFill>
                </a:uFill>
              </a:rPr>
              <a:t>Sostanza della luce: dal medioevo a oggi</a:t>
            </a:r>
          </a:p>
          <a:p>
            <a:pPr lvl="1" marL="1090541" indent="-341241" algn="l" defTabSz="451555">
              <a:lnSpc>
                <a:spcPct val="80000"/>
              </a:lnSpc>
              <a:spcBef>
                <a:spcPts val="400"/>
              </a:spcBef>
              <a:buSzPct val="100000"/>
              <a:buFont typeface="Gill Sans"/>
              <a:buChar char="•"/>
              <a:defRPr sz="1800">
                <a:latin typeface="Bodoni SvtyTwo ITC TT-Book"/>
                <a:ea typeface="Bodoni SvtyTwo ITC TT-Book"/>
                <a:cs typeface="Bodoni SvtyTwo ITC TT-Book"/>
                <a:sym typeface="Bodoni SvtyTwo ITC TT-Book"/>
              </a:defRPr>
            </a:pPr>
            <a:r>
              <a:t>Lux (qualità luminosa, soggettiva) e lumen (effetto provocato dalla luce, oggettivo)</a:t>
            </a:r>
          </a:p>
          <a:p>
            <a:pPr lvl="1" marL="1090541" indent="-341241" algn="l" defTabSz="451555">
              <a:lnSpc>
                <a:spcPct val="80000"/>
              </a:lnSpc>
              <a:spcBef>
                <a:spcPts val="400"/>
              </a:spcBef>
              <a:buSzPct val="100000"/>
              <a:buFont typeface="Gill Sans"/>
              <a:buChar char="•"/>
              <a:defRPr sz="1800">
                <a:latin typeface="Bodoni SvtyTwo ITC TT-Book"/>
                <a:ea typeface="Bodoni SvtyTwo ITC TT-Book"/>
                <a:cs typeface="Bodoni SvtyTwo ITC TT-Book"/>
                <a:sym typeface="Bodoni SvtyTwo ITC TT-Book"/>
              </a:defRPr>
            </a:pPr>
            <a:r>
              <a:t> rivoluzione ottica di Keplero (raggi luminosi emessi dalla sorgente)</a:t>
            </a:r>
          </a:p>
          <a:p>
            <a:pPr lvl="1" marL="1090541" indent="-341241" algn="l" defTabSz="451555">
              <a:lnSpc>
                <a:spcPct val="80000"/>
              </a:lnSpc>
              <a:spcBef>
                <a:spcPts val="400"/>
              </a:spcBef>
              <a:buSzPct val="100000"/>
              <a:buFont typeface="Gill Sans"/>
              <a:buChar char="•"/>
              <a:defRPr sz="1800">
                <a:latin typeface="Bodoni SvtyTwo ITC TT-Book"/>
                <a:ea typeface="Bodoni SvtyTwo ITC TT-Book"/>
                <a:cs typeface="Bodoni SvtyTwo ITC TT-Book"/>
                <a:sym typeface="Bodoni SvtyTwo ITC TT-Book"/>
              </a:defRPr>
            </a:pPr>
            <a:r>
              <a:t>Natura della luce (e dei colori) da Newton a Young, fino a Planck ed Einstein</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3505" name="Disegno"/>
          <p:cNvGrpSpPr/>
          <p:nvPr/>
        </p:nvGrpSpPr>
        <p:grpSpPr>
          <a:xfrm>
            <a:off x="601785" y="430953"/>
            <a:ext cx="5235729" cy="453049"/>
            <a:chOff x="-154828" y="-219171"/>
            <a:chExt cx="5235729" cy="453047"/>
          </a:xfrm>
        </p:grpSpPr>
        <p:pic>
          <p:nvPicPr>
            <p:cNvPr id="3467" name="Linea Forma" descr="Linea Forma"/>
            <p:cNvPicPr>
              <a:picLocks noChangeAspect="0"/>
            </p:cNvPicPr>
            <p:nvPr/>
          </p:nvPicPr>
          <p:blipFill>
            <a:blip r:embed="rId2">
              <a:extLst/>
            </a:blip>
            <a:stretch>
              <a:fillRect/>
            </a:stretch>
          </p:blipFill>
          <p:spPr>
            <a:xfrm>
              <a:off x="-154829" y="-94717"/>
              <a:ext cx="222156" cy="327959"/>
            </a:xfrm>
            <a:prstGeom prst="rect">
              <a:avLst/>
            </a:prstGeom>
            <a:effectLst/>
          </p:spPr>
        </p:pic>
        <p:pic>
          <p:nvPicPr>
            <p:cNvPr id="3469" name="Linea Forma" descr="Linea Forma"/>
            <p:cNvPicPr>
              <a:picLocks noChangeAspect="0"/>
            </p:cNvPicPr>
            <p:nvPr/>
          </p:nvPicPr>
          <p:blipFill>
            <a:blip r:embed="rId3">
              <a:extLst/>
            </a:blip>
            <a:stretch>
              <a:fillRect/>
            </a:stretch>
          </p:blipFill>
          <p:spPr>
            <a:xfrm>
              <a:off x="51739" y="-105442"/>
              <a:ext cx="216018" cy="306018"/>
            </a:xfrm>
            <a:prstGeom prst="rect">
              <a:avLst/>
            </a:prstGeom>
            <a:effectLst/>
          </p:spPr>
        </p:pic>
        <p:pic>
          <p:nvPicPr>
            <p:cNvPr id="3471" name="Linea Forma" descr="Linea Forma"/>
            <p:cNvPicPr>
              <a:picLocks noChangeAspect="0"/>
            </p:cNvPicPr>
            <p:nvPr/>
          </p:nvPicPr>
          <p:blipFill>
            <a:blip r:embed="rId4">
              <a:extLst/>
            </a:blip>
            <a:stretch>
              <a:fillRect/>
            </a:stretch>
          </p:blipFill>
          <p:spPr>
            <a:xfrm>
              <a:off x="223520" y="-218890"/>
              <a:ext cx="261754" cy="452767"/>
            </a:xfrm>
            <a:prstGeom prst="rect">
              <a:avLst/>
            </a:prstGeom>
            <a:effectLst/>
          </p:spPr>
        </p:pic>
        <p:pic>
          <p:nvPicPr>
            <p:cNvPr id="3473" name="Linea Forma" descr="Linea Forma"/>
            <p:cNvPicPr>
              <a:picLocks noChangeAspect="0"/>
            </p:cNvPicPr>
            <p:nvPr/>
          </p:nvPicPr>
          <p:blipFill>
            <a:blip r:embed="rId5">
              <a:extLst/>
            </a:blip>
            <a:stretch>
              <a:fillRect/>
            </a:stretch>
          </p:blipFill>
          <p:spPr>
            <a:xfrm>
              <a:off x="478332" y="-78073"/>
              <a:ext cx="206835" cy="291204"/>
            </a:xfrm>
            <a:prstGeom prst="rect">
              <a:avLst/>
            </a:prstGeom>
            <a:effectLst/>
          </p:spPr>
        </p:pic>
        <p:pic>
          <p:nvPicPr>
            <p:cNvPr id="3475" name="Linea Forma" descr="Linea Forma"/>
            <p:cNvPicPr>
              <a:picLocks noChangeAspect="0"/>
            </p:cNvPicPr>
            <p:nvPr/>
          </p:nvPicPr>
          <p:blipFill>
            <a:blip r:embed="rId6">
              <a:extLst/>
            </a:blip>
            <a:stretch>
              <a:fillRect/>
            </a:stretch>
          </p:blipFill>
          <p:spPr>
            <a:xfrm>
              <a:off x="664374" y="-50437"/>
              <a:ext cx="323419" cy="270770"/>
            </a:xfrm>
            <a:prstGeom prst="rect">
              <a:avLst/>
            </a:prstGeom>
            <a:effectLst/>
          </p:spPr>
        </p:pic>
        <p:pic>
          <p:nvPicPr>
            <p:cNvPr id="3477" name="Linea Forma" descr="Linea Forma"/>
            <p:cNvPicPr>
              <a:picLocks noChangeAspect="0"/>
            </p:cNvPicPr>
            <p:nvPr/>
          </p:nvPicPr>
          <p:blipFill>
            <a:blip r:embed="rId7">
              <a:extLst/>
            </a:blip>
            <a:stretch>
              <a:fillRect/>
            </a:stretch>
          </p:blipFill>
          <p:spPr>
            <a:xfrm>
              <a:off x="960685" y="-43026"/>
              <a:ext cx="330281" cy="250460"/>
            </a:xfrm>
            <a:prstGeom prst="rect">
              <a:avLst/>
            </a:prstGeom>
            <a:effectLst/>
          </p:spPr>
        </p:pic>
        <p:pic>
          <p:nvPicPr>
            <p:cNvPr id="3479" name="Linea Forma" descr="Linea Forma"/>
            <p:cNvPicPr>
              <a:picLocks noChangeAspect="0"/>
            </p:cNvPicPr>
            <p:nvPr/>
          </p:nvPicPr>
          <p:blipFill>
            <a:blip r:embed="rId8">
              <a:extLst/>
            </a:blip>
            <a:stretch>
              <a:fillRect/>
            </a:stretch>
          </p:blipFill>
          <p:spPr>
            <a:xfrm>
              <a:off x="1549746" y="-219172"/>
              <a:ext cx="424590" cy="340834"/>
            </a:xfrm>
            <a:prstGeom prst="rect">
              <a:avLst/>
            </a:prstGeom>
            <a:effectLst/>
          </p:spPr>
        </p:pic>
        <p:pic>
          <p:nvPicPr>
            <p:cNvPr id="3481" name="Linea Linea" descr="Linea Linea"/>
            <p:cNvPicPr>
              <a:picLocks noChangeAspect="0"/>
            </p:cNvPicPr>
            <p:nvPr/>
          </p:nvPicPr>
          <p:blipFill>
            <a:blip r:embed="rId9">
              <a:extLst/>
            </a:blip>
            <a:stretch>
              <a:fillRect/>
            </a:stretch>
          </p:blipFill>
          <p:spPr>
            <a:xfrm>
              <a:off x="1808321" y="-211714"/>
              <a:ext cx="152401" cy="76201"/>
            </a:xfrm>
            <a:prstGeom prst="rect">
              <a:avLst/>
            </a:prstGeom>
            <a:effectLst/>
          </p:spPr>
        </p:pic>
        <p:pic>
          <p:nvPicPr>
            <p:cNvPr id="3483" name="Linea Forma" descr="Linea Forma"/>
            <p:cNvPicPr>
              <a:picLocks noChangeAspect="0"/>
            </p:cNvPicPr>
            <p:nvPr/>
          </p:nvPicPr>
          <p:blipFill>
            <a:blip r:embed="rId10">
              <a:extLst/>
            </a:blip>
            <a:stretch>
              <a:fillRect/>
            </a:stretch>
          </p:blipFill>
          <p:spPr>
            <a:xfrm>
              <a:off x="2369507" y="-182993"/>
              <a:ext cx="237930" cy="366685"/>
            </a:xfrm>
            <a:prstGeom prst="rect">
              <a:avLst/>
            </a:prstGeom>
            <a:effectLst/>
          </p:spPr>
        </p:pic>
        <p:pic>
          <p:nvPicPr>
            <p:cNvPr id="3485" name="Linea Forma" descr="Linea Forma"/>
            <p:cNvPicPr>
              <a:picLocks noChangeAspect="0"/>
            </p:cNvPicPr>
            <p:nvPr/>
          </p:nvPicPr>
          <p:blipFill>
            <a:blip r:embed="rId11">
              <a:extLst/>
            </a:blip>
            <a:stretch>
              <a:fillRect/>
            </a:stretch>
          </p:blipFill>
          <p:spPr>
            <a:xfrm>
              <a:off x="2591948" y="-169701"/>
              <a:ext cx="231984" cy="280110"/>
            </a:xfrm>
            <a:prstGeom prst="rect">
              <a:avLst/>
            </a:prstGeom>
            <a:effectLst/>
          </p:spPr>
        </p:pic>
        <p:pic>
          <p:nvPicPr>
            <p:cNvPr id="3487" name="Linea Forma" descr="Linea Forma"/>
            <p:cNvPicPr>
              <a:picLocks noChangeAspect="0"/>
            </p:cNvPicPr>
            <p:nvPr/>
          </p:nvPicPr>
          <p:blipFill>
            <a:blip r:embed="rId12">
              <a:extLst/>
            </a:blip>
            <a:stretch>
              <a:fillRect/>
            </a:stretch>
          </p:blipFill>
          <p:spPr>
            <a:xfrm>
              <a:off x="2795752" y="-163693"/>
              <a:ext cx="220262" cy="301529"/>
            </a:xfrm>
            <a:prstGeom prst="rect">
              <a:avLst/>
            </a:prstGeom>
            <a:effectLst/>
          </p:spPr>
        </p:pic>
        <p:pic>
          <p:nvPicPr>
            <p:cNvPr id="3489" name="Linea Forma" descr="Linea Forma"/>
            <p:cNvPicPr>
              <a:picLocks noChangeAspect="0"/>
            </p:cNvPicPr>
            <p:nvPr/>
          </p:nvPicPr>
          <p:blipFill>
            <a:blip r:embed="rId13">
              <a:extLst/>
            </a:blip>
            <a:stretch>
              <a:fillRect/>
            </a:stretch>
          </p:blipFill>
          <p:spPr>
            <a:xfrm>
              <a:off x="3016392" y="-182870"/>
              <a:ext cx="191155" cy="356720"/>
            </a:xfrm>
            <a:prstGeom prst="rect">
              <a:avLst/>
            </a:prstGeom>
            <a:effectLst/>
          </p:spPr>
        </p:pic>
        <p:pic>
          <p:nvPicPr>
            <p:cNvPr id="3491" name="Linea Forma" descr="Linea Forma"/>
            <p:cNvPicPr>
              <a:picLocks noChangeAspect="0"/>
            </p:cNvPicPr>
            <p:nvPr/>
          </p:nvPicPr>
          <p:blipFill>
            <a:blip r:embed="rId14">
              <a:extLst/>
            </a:blip>
            <a:stretch>
              <a:fillRect/>
            </a:stretch>
          </p:blipFill>
          <p:spPr>
            <a:xfrm>
              <a:off x="3194725" y="-130477"/>
              <a:ext cx="217817" cy="236779"/>
            </a:xfrm>
            <a:prstGeom prst="rect">
              <a:avLst/>
            </a:prstGeom>
            <a:effectLst/>
          </p:spPr>
        </p:pic>
        <p:pic>
          <p:nvPicPr>
            <p:cNvPr id="3493" name="Linea Linea" descr="Linea Linea"/>
            <p:cNvPicPr>
              <a:picLocks noChangeAspect="0"/>
            </p:cNvPicPr>
            <p:nvPr/>
          </p:nvPicPr>
          <p:blipFill>
            <a:blip r:embed="rId9">
              <a:extLst/>
            </a:blip>
            <a:stretch>
              <a:fillRect/>
            </a:stretch>
          </p:blipFill>
          <p:spPr>
            <a:xfrm>
              <a:off x="2901713" y="32083"/>
              <a:ext cx="152401" cy="76201"/>
            </a:xfrm>
            <a:prstGeom prst="rect">
              <a:avLst/>
            </a:prstGeom>
            <a:effectLst/>
          </p:spPr>
        </p:pic>
        <p:pic>
          <p:nvPicPr>
            <p:cNvPr id="3495" name="Linea Forma" descr="Linea Forma"/>
            <p:cNvPicPr>
              <a:picLocks noChangeAspect="0"/>
            </p:cNvPicPr>
            <p:nvPr/>
          </p:nvPicPr>
          <p:blipFill>
            <a:blip r:embed="rId15">
              <a:extLst/>
            </a:blip>
            <a:stretch>
              <a:fillRect/>
            </a:stretch>
          </p:blipFill>
          <p:spPr>
            <a:xfrm>
              <a:off x="3628902" y="-210393"/>
              <a:ext cx="402441" cy="344217"/>
            </a:xfrm>
            <a:prstGeom prst="rect">
              <a:avLst/>
            </a:prstGeom>
            <a:effectLst/>
          </p:spPr>
        </p:pic>
        <p:pic>
          <p:nvPicPr>
            <p:cNvPr id="3497" name="Linea Forma" descr="Linea Forma"/>
            <p:cNvPicPr>
              <a:picLocks noChangeAspect="0"/>
            </p:cNvPicPr>
            <p:nvPr/>
          </p:nvPicPr>
          <p:blipFill>
            <a:blip r:embed="rId16">
              <a:extLst/>
            </a:blip>
            <a:stretch>
              <a:fillRect/>
            </a:stretch>
          </p:blipFill>
          <p:spPr>
            <a:xfrm>
              <a:off x="4022125" y="-137283"/>
              <a:ext cx="308916" cy="279470"/>
            </a:xfrm>
            <a:prstGeom prst="rect">
              <a:avLst/>
            </a:prstGeom>
            <a:effectLst/>
          </p:spPr>
        </p:pic>
        <p:pic>
          <p:nvPicPr>
            <p:cNvPr id="3499" name="Linea Forma" descr="Linea Forma"/>
            <p:cNvPicPr>
              <a:picLocks noChangeAspect="0"/>
            </p:cNvPicPr>
            <p:nvPr/>
          </p:nvPicPr>
          <p:blipFill>
            <a:blip r:embed="rId17">
              <a:extLst/>
            </a:blip>
            <a:stretch>
              <a:fillRect/>
            </a:stretch>
          </p:blipFill>
          <p:spPr>
            <a:xfrm>
              <a:off x="4315921" y="-171081"/>
              <a:ext cx="247835" cy="278655"/>
            </a:xfrm>
            <a:prstGeom prst="rect">
              <a:avLst/>
            </a:prstGeom>
            <a:effectLst/>
          </p:spPr>
        </p:pic>
        <p:pic>
          <p:nvPicPr>
            <p:cNvPr id="3501" name="Linea Forma" descr="Linea Forma"/>
            <p:cNvPicPr>
              <a:picLocks noChangeAspect="0"/>
            </p:cNvPicPr>
            <p:nvPr/>
          </p:nvPicPr>
          <p:blipFill>
            <a:blip r:embed="rId18">
              <a:extLst/>
            </a:blip>
            <a:stretch>
              <a:fillRect/>
            </a:stretch>
          </p:blipFill>
          <p:spPr>
            <a:xfrm>
              <a:off x="4550322" y="-185856"/>
              <a:ext cx="295380" cy="298492"/>
            </a:xfrm>
            <a:prstGeom prst="rect">
              <a:avLst/>
            </a:prstGeom>
            <a:effectLst/>
          </p:spPr>
        </p:pic>
        <p:pic>
          <p:nvPicPr>
            <p:cNvPr id="3503" name="Linea Forma" descr="Linea Forma"/>
            <p:cNvPicPr>
              <a:picLocks noChangeAspect="0"/>
            </p:cNvPicPr>
            <p:nvPr/>
          </p:nvPicPr>
          <p:blipFill>
            <a:blip r:embed="rId19">
              <a:extLst/>
            </a:blip>
            <a:stretch>
              <a:fillRect/>
            </a:stretch>
          </p:blipFill>
          <p:spPr>
            <a:xfrm>
              <a:off x="4797525" y="-170516"/>
              <a:ext cx="283376" cy="253551"/>
            </a:xfrm>
            <a:prstGeom prst="rect">
              <a:avLst/>
            </a:prstGeom>
            <a:effectLst/>
          </p:spPr>
        </p:pic>
      </p:grpSp>
      <p:pic>
        <p:nvPicPr>
          <p:cNvPr id="3506" name="image6.jpg" descr="image6.jpg"/>
          <p:cNvPicPr>
            <a:picLocks noChangeAspect="1"/>
          </p:cNvPicPr>
          <p:nvPr/>
        </p:nvPicPr>
        <p:blipFill>
          <a:blip r:embed="rId20">
            <a:extLst/>
          </a:blip>
          <a:stretch>
            <a:fillRect/>
          </a:stretch>
        </p:blipFill>
        <p:spPr>
          <a:xfrm>
            <a:off x="705560" y="1281432"/>
            <a:ext cx="7376944" cy="5017985"/>
          </a:xfrm>
          <a:prstGeom prst="rect">
            <a:avLst/>
          </a:prstGeom>
          <a:ln w="25400">
            <a:miter lim="400000"/>
          </a:ln>
          <a:effectLst>
            <a:outerShdw sx="100000" sy="100000" kx="0" ky="0" algn="b" rotWithShape="0" blurRad="254000" dist="127000" dir="5400000">
              <a:srgbClr val="000000">
                <a:alpha val="70000"/>
              </a:srgbClr>
            </a:outerShdw>
          </a:effectLst>
        </p:spPr>
      </p:pic>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3552" name="Disegno"/>
          <p:cNvGrpSpPr/>
          <p:nvPr/>
        </p:nvGrpSpPr>
        <p:grpSpPr>
          <a:xfrm>
            <a:off x="683576" y="426678"/>
            <a:ext cx="3861868" cy="633822"/>
            <a:chOff x="-140862" y="-289423"/>
            <a:chExt cx="3861866" cy="633820"/>
          </a:xfrm>
        </p:grpSpPr>
        <p:pic>
          <p:nvPicPr>
            <p:cNvPr id="3508" name="Linea Forma" descr="Linea Forma"/>
            <p:cNvPicPr>
              <a:picLocks noChangeAspect="0"/>
            </p:cNvPicPr>
            <p:nvPr/>
          </p:nvPicPr>
          <p:blipFill>
            <a:blip r:embed="rId2">
              <a:extLst/>
            </a:blip>
            <a:stretch>
              <a:fillRect/>
            </a:stretch>
          </p:blipFill>
          <p:spPr>
            <a:xfrm>
              <a:off x="-140863" y="-75434"/>
              <a:ext cx="244314" cy="309592"/>
            </a:xfrm>
            <a:prstGeom prst="rect">
              <a:avLst/>
            </a:prstGeom>
            <a:effectLst/>
          </p:spPr>
        </p:pic>
        <p:pic>
          <p:nvPicPr>
            <p:cNvPr id="3510" name="Linea Forma" descr="Linea Forma"/>
            <p:cNvPicPr>
              <a:picLocks noChangeAspect="0"/>
            </p:cNvPicPr>
            <p:nvPr/>
          </p:nvPicPr>
          <p:blipFill>
            <a:blip r:embed="rId3">
              <a:extLst/>
            </a:blip>
            <a:stretch>
              <a:fillRect/>
            </a:stretch>
          </p:blipFill>
          <p:spPr>
            <a:xfrm>
              <a:off x="82663" y="-73189"/>
              <a:ext cx="255746" cy="281883"/>
            </a:xfrm>
            <a:prstGeom prst="rect">
              <a:avLst/>
            </a:prstGeom>
            <a:effectLst/>
          </p:spPr>
        </p:pic>
        <p:pic>
          <p:nvPicPr>
            <p:cNvPr id="3512" name="Linea Forma" descr="Linea Forma"/>
            <p:cNvPicPr>
              <a:picLocks noChangeAspect="0"/>
            </p:cNvPicPr>
            <p:nvPr/>
          </p:nvPicPr>
          <p:blipFill>
            <a:blip r:embed="rId4">
              <a:extLst/>
            </a:blip>
            <a:stretch>
              <a:fillRect/>
            </a:stretch>
          </p:blipFill>
          <p:spPr>
            <a:xfrm>
              <a:off x="283421" y="-224910"/>
              <a:ext cx="236121" cy="472088"/>
            </a:xfrm>
            <a:prstGeom prst="rect">
              <a:avLst/>
            </a:prstGeom>
            <a:effectLst/>
          </p:spPr>
        </p:pic>
        <p:pic>
          <p:nvPicPr>
            <p:cNvPr id="3514" name="Linea Forma" descr="Linea Forma"/>
            <p:cNvPicPr>
              <a:picLocks noChangeAspect="0"/>
            </p:cNvPicPr>
            <p:nvPr/>
          </p:nvPicPr>
          <p:blipFill>
            <a:blip r:embed="rId5">
              <a:extLst/>
            </a:blip>
            <a:stretch>
              <a:fillRect/>
            </a:stretch>
          </p:blipFill>
          <p:spPr>
            <a:xfrm>
              <a:off x="512632" y="-72398"/>
              <a:ext cx="234422" cy="290747"/>
            </a:xfrm>
            <a:prstGeom prst="rect">
              <a:avLst/>
            </a:prstGeom>
            <a:effectLst/>
          </p:spPr>
        </p:pic>
        <p:pic>
          <p:nvPicPr>
            <p:cNvPr id="3516" name="Linea Forma" descr="Linea Forma"/>
            <p:cNvPicPr>
              <a:picLocks noChangeAspect="0"/>
            </p:cNvPicPr>
            <p:nvPr/>
          </p:nvPicPr>
          <p:blipFill>
            <a:blip r:embed="rId6">
              <a:extLst/>
            </a:blip>
            <a:stretch>
              <a:fillRect/>
            </a:stretch>
          </p:blipFill>
          <p:spPr>
            <a:xfrm>
              <a:off x="733123" y="-96175"/>
              <a:ext cx="348631" cy="336818"/>
            </a:xfrm>
            <a:prstGeom prst="rect">
              <a:avLst/>
            </a:prstGeom>
            <a:effectLst/>
          </p:spPr>
        </p:pic>
        <p:pic>
          <p:nvPicPr>
            <p:cNvPr id="3518" name="Linea Forma" descr="Linea Forma"/>
            <p:cNvPicPr>
              <a:picLocks noChangeAspect="0"/>
            </p:cNvPicPr>
            <p:nvPr/>
          </p:nvPicPr>
          <p:blipFill>
            <a:blip r:embed="rId7">
              <a:extLst/>
            </a:blip>
            <a:stretch>
              <a:fillRect/>
            </a:stretch>
          </p:blipFill>
          <p:spPr>
            <a:xfrm>
              <a:off x="1071114" y="-49464"/>
              <a:ext cx="286962" cy="267820"/>
            </a:xfrm>
            <a:prstGeom prst="rect">
              <a:avLst/>
            </a:prstGeom>
            <a:effectLst/>
          </p:spPr>
        </p:pic>
        <p:pic>
          <p:nvPicPr>
            <p:cNvPr id="3520" name="Linea Linea" descr="Linea Linea"/>
            <p:cNvPicPr>
              <a:picLocks noChangeAspect="0"/>
            </p:cNvPicPr>
            <p:nvPr/>
          </p:nvPicPr>
          <p:blipFill>
            <a:blip r:embed="rId8">
              <a:extLst/>
            </a:blip>
            <a:stretch>
              <a:fillRect/>
            </a:stretch>
          </p:blipFill>
          <p:spPr>
            <a:xfrm>
              <a:off x="718374" y="109790"/>
              <a:ext cx="152401" cy="76201"/>
            </a:xfrm>
            <a:prstGeom prst="rect">
              <a:avLst/>
            </a:prstGeom>
            <a:effectLst/>
          </p:spPr>
        </p:pic>
        <p:pic>
          <p:nvPicPr>
            <p:cNvPr id="3522" name="Linea Forma" descr="Linea Forma"/>
            <p:cNvPicPr>
              <a:picLocks noChangeAspect="0"/>
            </p:cNvPicPr>
            <p:nvPr/>
          </p:nvPicPr>
          <p:blipFill>
            <a:blip r:embed="rId9">
              <a:extLst/>
            </a:blip>
            <a:stretch>
              <a:fillRect/>
            </a:stretch>
          </p:blipFill>
          <p:spPr>
            <a:xfrm>
              <a:off x="1616250" y="-139889"/>
              <a:ext cx="287565" cy="348502"/>
            </a:xfrm>
            <a:prstGeom prst="rect">
              <a:avLst/>
            </a:prstGeom>
            <a:effectLst/>
          </p:spPr>
        </p:pic>
        <p:pic>
          <p:nvPicPr>
            <p:cNvPr id="3524" name="Linea Forma" descr="Linea Forma"/>
            <p:cNvPicPr>
              <a:picLocks noChangeAspect="0"/>
            </p:cNvPicPr>
            <p:nvPr/>
          </p:nvPicPr>
          <p:blipFill>
            <a:blip r:embed="rId10">
              <a:extLst/>
            </a:blip>
            <a:stretch>
              <a:fillRect/>
            </a:stretch>
          </p:blipFill>
          <p:spPr>
            <a:xfrm>
              <a:off x="1886556" y="-105226"/>
              <a:ext cx="273243" cy="275497"/>
            </a:xfrm>
            <a:prstGeom prst="rect">
              <a:avLst/>
            </a:prstGeom>
            <a:effectLst/>
          </p:spPr>
        </p:pic>
        <p:pic>
          <p:nvPicPr>
            <p:cNvPr id="3526" name="Linea Linea" descr="Linea Linea"/>
            <p:cNvPicPr>
              <a:picLocks noChangeAspect="0"/>
            </p:cNvPicPr>
            <p:nvPr/>
          </p:nvPicPr>
          <p:blipFill>
            <a:blip r:embed="rId8">
              <a:extLst/>
            </a:blip>
            <a:stretch>
              <a:fillRect/>
            </a:stretch>
          </p:blipFill>
          <p:spPr>
            <a:xfrm>
              <a:off x="2002687" y="-197667"/>
              <a:ext cx="152401" cy="76201"/>
            </a:xfrm>
            <a:prstGeom prst="rect">
              <a:avLst/>
            </a:prstGeom>
            <a:effectLst/>
          </p:spPr>
        </p:pic>
        <p:pic>
          <p:nvPicPr>
            <p:cNvPr id="3528" name="Linea Forma" descr="Linea Forma"/>
            <p:cNvPicPr>
              <a:picLocks noChangeAspect="0"/>
            </p:cNvPicPr>
            <p:nvPr/>
          </p:nvPicPr>
          <p:blipFill>
            <a:blip r:embed="rId11">
              <a:extLst/>
            </a:blip>
            <a:stretch>
              <a:fillRect/>
            </a:stretch>
          </p:blipFill>
          <p:spPr>
            <a:xfrm>
              <a:off x="2154105" y="-100198"/>
              <a:ext cx="243097" cy="267923"/>
            </a:xfrm>
            <a:prstGeom prst="rect">
              <a:avLst/>
            </a:prstGeom>
            <a:effectLst/>
          </p:spPr>
        </p:pic>
        <p:pic>
          <p:nvPicPr>
            <p:cNvPr id="3530" name="Linea Forma" descr="Linea Forma"/>
            <p:cNvPicPr>
              <a:picLocks noChangeAspect="0"/>
            </p:cNvPicPr>
            <p:nvPr/>
          </p:nvPicPr>
          <p:blipFill>
            <a:blip r:embed="rId12">
              <a:extLst/>
            </a:blip>
            <a:stretch>
              <a:fillRect/>
            </a:stretch>
          </p:blipFill>
          <p:spPr>
            <a:xfrm>
              <a:off x="2371595" y="-108154"/>
              <a:ext cx="208524" cy="266902"/>
            </a:xfrm>
            <a:prstGeom prst="rect">
              <a:avLst/>
            </a:prstGeom>
            <a:effectLst/>
          </p:spPr>
        </p:pic>
        <p:pic>
          <p:nvPicPr>
            <p:cNvPr id="3532" name="Linea Forma" descr="Linea Forma"/>
            <p:cNvPicPr>
              <a:picLocks noChangeAspect="0"/>
            </p:cNvPicPr>
            <p:nvPr/>
          </p:nvPicPr>
          <p:blipFill>
            <a:blip r:embed="rId13">
              <a:extLst/>
            </a:blip>
            <a:stretch>
              <a:fillRect/>
            </a:stretch>
          </p:blipFill>
          <p:spPr>
            <a:xfrm>
              <a:off x="2562296" y="-240477"/>
              <a:ext cx="212416" cy="387498"/>
            </a:xfrm>
            <a:prstGeom prst="rect">
              <a:avLst/>
            </a:prstGeom>
            <a:effectLst/>
          </p:spPr>
        </p:pic>
        <p:pic>
          <p:nvPicPr>
            <p:cNvPr id="3534" name="Linea Forma" descr="Linea Forma"/>
            <p:cNvPicPr>
              <a:picLocks noChangeAspect="0"/>
            </p:cNvPicPr>
            <p:nvPr/>
          </p:nvPicPr>
          <p:blipFill>
            <a:blip r:embed="rId14">
              <a:extLst/>
            </a:blip>
            <a:stretch>
              <a:fillRect/>
            </a:stretch>
          </p:blipFill>
          <p:spPr>
            <a:xfrm>
              <a:off x="2527269" y="-217126"/>
              <a:ext cx="278578" cy="154038"/>
            </a:xfrm>
            <a:prstGeom prst="rect">
              <a:avLst/>
            </a:prstGeom>
            <a:effectLst/>
          </p:spPr>
        </p:pic>
        <p:pic>
          <p:nvPicPr>
            <p:cNvPr id="3536" name="Linea Forma" descr="Linea Forma"/>
            <p:cNvPicPr>
              <a:picLocks noChangeAspect="0"/>
            </p:cNvPicPr>
            <p:nvPr/>
          </p:nvPicPr>
          <p:blipFill>
            <a:blip r:embed="rId15">
              <a:extLst/>
            </a:blip>
            <a:stretch>
              <a:fillRect/>
            </a:stretch>
          </p:blipFill>
          <p:spPr>
            <a:xfrm>
              <a:off x="2757538" y="-115938"/>
              <a:ext cx="180632" cy="244971"/>
            </a:xfrm>
            <a:prstGeom prst="rect">
              <a:avLst/>
            </a:prstGeom>
            <a:effectLst/>
          </p:spPr>
        </p:pic>
        <p:pic>
          <p:nvPicPr>
            <p:cNvPr id="3538" name="Linea Linea" descr="Linea Linea"/>
            <p:cNvPicPr>
              <a:picLocks noChangeAspect="0"/>
            </p:cNvPicPr>
            <p:nvPr/>
          </p:nvPicPr>
          <p:blipFill>
            <a:blip r:embed="rId8">
              <a:extLst/>
            </a:blip>
            <a:stretch>
              <a:fillRect/>
            </a:stretch>
          </p:blipFill>
          <p:spPr>
            <a:xfrm>
              <a:off x="2769383" y="-259936"/>
              <a:ext cx="152401" cy="76201"/>
            </a:xfrm>
            <a:prstGeom prst="rect">
              <a:avLst/>
            </a:prstGeom>
            <a:effectLst/>
          </p:spPr>
        </p:pic>
        <p:pic>
          <p:nvPicPr>
            <p:cNvPr id="3540" name="Linea Forma" descr="Linea Forma"/>
            <p:cNvPicPr>
              <a:picLocks noChangeAspect="0"/>
            </p:cNvPicPr>
            <p:nvPr/>
          </p:nvPicPr>
          <p:blipFill>
            <a:blip r:embed="rId16">
              <a:extLst/>
            </a:blip>
            <a:stretch>
              <a:fillRect/>
            </a:stretch>
          </p:blipFill>
          <p:spPr>
            <a:xfrm>
              <a:off x="2962833" y="-236493"/>
              <a:ext cx="134903" cy="580891"/>
            </a:xfrm>
            <a:prstGeom prst="rect">
              <a:avLst/>
            </a:prstGeom>
            <a:effectLst/>
          </p:spPr>
        </p:pic>
        <p:pic>
          <p:nvPicPr>
            <p:cNvPr id="3542" name="Linea Forma" descr="Linea Forma"/>
            <p:cNvPicPr>
              <a:picLocks noChangeAspect="0"/>
            </p:cNvPicPr>
            <p:nvPr/>
          </p:nvPicPr>
          <p:blipFill>
            <a:blip r:embed="rId17">
              <a:extLst/>
            </a:blip>
            <a:stretch>
              <a:fillRect/>
            </a:stretch>
          </p:blipFill>
          <p:spPr>
            <a:xfrm>
              <a:off x="2874255" y="-102834"/>
              <a:ext cx="386329" cy="269366"/>
            </a:xfrm>
            <a:prstGeom prst="rect">
              <a:avLst/>
            </a:prstGeom>
            <a:effectLst/>
          </p:spPr>
        </p:pic>
        <p:pic>
          <p:nvPicPr>
            <p:cNvPr id="3544" name="Linea Forma" descr="Linea Forma"/>
            <p:cNvPicPr>
              <a:picLocks noChangeAspect="0"/>
            </p:cNvPicPr>
            <p:nvPr/>
          </p:nvPicPr>
          <p:blipFill>
            <a:blip r:embed="rId18">
              <a:extLst/>
            </a:blip>
            <a:stretch>
              <a:fillRect/>
            </a:stretch>
          </p:blipFill>
          <p:spPr>
            <a:xfrm>
              <a:off x="3184994" y="-158748"/>
              <a:ext cx="91545" cy="278578"/>
            </a:xfrm>
            <a:prstGeom prst="rect">
              <a:avLst/>
            </a:prstGeom>
            <a:effectLst/>
          </p:spPr>
        </p:pic>
        <p:pic>
          <p:nvPicPr>
            <p:cNvPr id="3546" name="Linea Forma" descr="Linea Forma"/>
            <p:cNvPicPr>
              <a:picLocks noChangeAspect="0"/>
            </p:cNvPicPr>
            <p:nvPr/>
          </p:nvPicPr>
          <p:blipFill>
            <a:blip r:embed="rId19">
              <a:extLst/>
            </a:blip>
            <a:stretch>
              <a:fillRect/>
            </a:stretch>
          </p:blipFill>
          <p:spPr>
            <a:xfrm>
              <a:off x="3243371" y="-289424"/>
              <a:ext cx="87877" cy="132932"/>
            </a:xfrm>
            <a:prstGeom prst="rect">
              <a:avLst/>
            </a:prstGeom>
            <a:effectLst/>
          </p:spPr>
        </p:pic>
        <p:pic>
          <p:nvPicPr>
            <p:cNvPr id="3548" name="Linea Forma" descr="Linea Forma"/>
            <p:cNvPicPr>
              <a:picLocks noChangeAspect="0"/>
            </p:cNvPicPr>
            <p:nvPr/>
          </p:nvPicPr>
          <p:blipFill>
            <a:blip r:embed="rId20">
              <a:extLst/>
            </a:blip>
            <a:stretch>
              <a:fillRect/>
            </a:stretch>
          </p:blipFill>
          <p:spPr>
            <a:xfrm>
              <a:off x="3323354" y="-153031"/>
              <a:ext cx="249189" cy="266668"/>
            </a:xfrm>
            <a:prstGeom prst="rect">
              <a:avLst/>
            </a:prstGeom>
            <a:effectLst/>
          </p:spPr>
        </p:pic>
        <p:pic>
          <p:nvPicPr>
            <p:cNvPr id="3550" name="Linea Forma" descr="Linea Forma"/>
            <p:cNvPicPr>
              <a:picLocks noChangeAspect="0"/>
            </p:cNvPicPr>
            <p:nvPr/>
          </p:nvPicPr>
          <p:blipFill>
            <a:blip r:embed="rId21">
              <a:extLst/>
            </a:blip>
            <a:stretch>
              <a:fillRect/>
            </a:stretch>
          </p:blipFill>
          <p:spPr>
            <a:xfrm>
              <a:off x="3488558" y="-159086"/>
              <a:ext cx="232447" cy="258985"/>
            </a:xfrm>
            <a:prstGeom prst="rect">
              <a:avLst/>
            </a:prstGeom>
            <a:effectLst/>
          </p:spPr>
        </p:pic>
      </p:grpSp>
      <p:pic>
        <p:nvPicPr>
          <p:cNvPr id="3553" name="image7.jpg" descr="image7.jpg"/>
          <p:cNvPicPr>
            <a:picLocks noChangeAspect="1"/>
          </p:cNvPicPr>
          <p:nvPr/>
        </p:nvPicPr>
        <p:blipFill>
          <a:blip r:embed="rId22">
            <a:extLst/>
          </a:blip>
          <a:stretch>
            <a:fillRect/>
          </a:stretch>
        </p:blipFill>
        <p:spPr>
          <a:xfrm>
            <a:off x="808350" y="1465571"/>
            <a:ext cx="7125408" cy="4899053"/>
          </a:xfrm>
          <a:prstGeom prst="rect">
            <a:avLst/>
          </a:prstGeom>
          <a:ln w="25400">
            <a:miter lim="400000"/>
          </a:ln>
          <a:effectLst>
            <a:outerShdw sx="100000" sy="100000" kx="0" ky="0" algn="b" rotWithShape="0" blurRad="254000" dist="127000" dir="5400000">
              <a:srgbClr val="000000">
                <a:alpha val="70000"/>
              </a:srgbClr>
            </a:outerShdw>
          </a:effectLst>
        </p:spPr>
      </p:pic>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555" name="fig1.jpg" descr="fig1.jpg"/>
          <p:cNvPicPr>
            <a:picLocks noChangeAspect="1"/>
          </p:cNvPicPr>
          <p:nvPr/>
        </p:nvPicPr>
        <p:blipFill>
          <a:blip r:embed="rId2">
            <a:extLst/>
          </a:blip>
          <a:stretch>
            <a:fillRect/>
          </a:stretch>
        </p:blipFill>
        <p:spPr>
          <a:xfrm>
            <a:off x="876859" y="1234142"/>
            <a:ext cx="4683126" cy="2144713"/>
          </a:xfrm>
          <a:prstGeom prst="rect">
            <a:avLst/>
          </a:prstGeom>
          <a:ln w="25400">
            <a:miter lim="400000"/>
          </a:ln>
          <a:effectLst>
            <a:outerShdw sx="100000" sy="100000" kx="0" ky="0" algn="b" rotWithShape="0" blurRad="254000" dist="127000" dir="5400000">
              <a:srgbClr val="000000">
                <a:alpha val="70000"/>
              </a:srgbClr>
            </a:outerShdw>
          </a:effectLst>
        </p:spPr>
      </p:pic>
      <p:pic>
        <p:nvPicPr>
          <p:cNvPr id="3556" name="fig3.jpg" descr="fig3.jpg"/>
          <p:cNvPicPr>
            <a:picLocks noChangeAspect="1"/>
          </p:cNvPicPr>
          <p:nvPr/>
        </p:nvPicPr>
        <p:blipFill>
          <a:blip r:embed="rId3">
            <a:extLst/>
          </a:blip>
          <a:stretch>
            <a:fillRect/>
          </a:stretch>
        </p:blipFill>
        <p:spPr>
          <a:xfrm>
            <a:off x="4985220" y="3868551"/>
            <a:ext cx="2909888" cy="2220913"/>
          </a:xfrm>
          <a:prstGeom prst="rect">
            <a:avLst/>
          </a:prstGeom>
          <a:ln w="25400">
            <a:miter lim="400000"/>
          </a:ln>
          <a:effectLst>
            <a:outerShdw sx="100000" sy="100000" kx="0" ky="0" algn="b" rotWithShape="0" blurRad="254000" dist="127000" dir="5400000">
              <a:srgbClr val="000000">
                <a:alpha val="70000"/>
              </a:srgbClr>
            </a:outerShdw>
          </a:effectLst>
        </p:spPr>
      </p:pic>
      <p:grpSp>
        <p:nvGrpSpPr>
          <p:cNvPr id="3617" name="Disegno"/>
          <p:cNvGrpSpPr/>
          <p:nvPr/>
        </p:nvGrpSpPr>
        <p:grpSpPr>
          <a:xfrm>
            <a:off x="557195" y="191519"/>
            <a:ext cx="5228119" cy="728291"/>
            <a:chOff x="-129295" y="-103774"/>
            <a:chExt cx="5228117" cy="728290"/>
          </a:xfrm>
        </p:grpSpPr>
        <p:pic>
          <p:nvPicPr>
            <p:cNvPr id="3557" name="Linea Forma" descr="Linea Forma"/>
            <p:cNvPicPr>
              <a:picLocks noChangeAspect="0"/>
            </p:cNvPicPr>
            <p:nvPr/>
          </p:nvPicPr>
          <p:blipFill>
            <a:blip r:embed="rId4">
              <a:extLst/>
            </a:blip>
            <a:stretch>
              <a:fillRect/>
            </a:stretch>
          </p:blipFill>
          <p:spPr>
            <a:xfrm>
              <a:off x="-70964" y="-38100"/>
              <a:ext cx="109700" cy="662617"/>
            </a:xfrm>
            <a:prstGeom prst="rect">
              <a:avLst/>
            </a:prstGeom>
            <a:effectLst/>
          </p:spPr>
        </p:pic>
        <p:pic>
          <p:nvPicPr>
            <p:cNvPr id="3559" name="Linea Forma" descr="Linea Forma"/>
            <p:cNvPicPr>
              <a:picLocks noChangeAspect="0"/>
            </p:cNvPicPr>
            <p:nvPr/>
          </p:nvPicPr>
          <p:blipFill>
            <a:blip r:embed="rId5">
              <a:extLst/>
            </a:blip>
            <a:stretch>
              <a:fillRect/>
            </a:stretch>
          </p:blipFill>
          <p:spPr>
            <a:xfrm>
              <a:off x="-129296" y="71359"/>
              <a:ext cx="361964" cy="138471"/>
            </a:xfrm>
            <a:prstGeom prst="rect">
              <a:avLst/>
            </a:prstGeom>
            <a:effectLst/>
          </p:spPr>
        </p:pic>
        <p:pic>
          <p:nvPicPr>
            <p:cNvPr id="3561" name="Linea Forma" descr="Linea Forma"/>
            <p:cNvPicPr>
              <a:picLocks noChangeAspect="0"/>
            </p:cNvPicPr>
            <p:nvPr/>
          </p:nvPicPr>
          <p:blipFill>
            <a:blip r:embed="rId6">
              <a:extLst/>
            </a:blip>
            <a:stretch>
              <a:fillRect/>
            </a:stretch>
          </p:blipFill>
          <p:spPr>
            <a:xfrm>
              <a:off x="-113570" y="240463"/>
              <a:ext cx="348632" cy="148392"/>
            </a:xfrm>
            <a:prstGeom prst="rect">
              <a:avLst/>
            </a:prstGeom>
            <a:effectLst/>
          </p:spPr>
        </p:pic>
        <p:pic>
          <p:nvPicPr>
            <p:cNvPr id="3563" name="Linea Forma" descr="Linea Forma"/>
            <p:cNvPicPr>
              <a:picLocks noChangeAspect="0"/>
            </p:cNvPicPr>
            <p:nvPr/>
          </p:nvPicPr>
          <p:blipFill>
            <a:blip r:embed="rId7">
              <a:extLst/>
            </a:blip>
            <a:stretch>
              <a:fillRect/>
            </a:stretch>
          </p:blipFill>
          <p:spPr>
            <a:xfrm>
              <a:off x="240274" y="230925"/>
              <a:ext cx="123219" cy="352523"/>
            </a:xfrm>
            <a:prstGeom prst="rect">
              <a:avLst/>
            </a:prstGeom>
            <a:effectLst/>
          </p:spPr>
        </p:pic>
        <p:pic>
          <p:nvPicPr>
            <p:cNvPr id="3565" name="Linea Linea" descr="Linea Linea"/>
            <p:cNvPicPr>
              <a:picLocks noChangeAspect="0"/>
            </p:cNvPicPr>
            <p:nvPr/>
          </p:nvPicPr>
          <p:blipFill>
            <a:blip r:embed="rId8">
              <a:extLst/>
            </a:blip>
            <a:stretch>
              <a:fillRect/>
            </a:stretch>
          </p:blipFill>
          <p:spPr>
            <a:xfrm>
              <a:off x="241408" y="129737"/>
              <a:ext cx="152401" cy="76201"/>
            </a:xfrm>
            <a:prstGeom prst="rect">
              <a:avLst/>
            </a:prstGeom>
            <a:effectLst/>
          </p:spPr>
        </p:pic>
        <p:pic>
          <p:nvPicPr>
            <p:cNvPr id="3567" name="Linea Forma" descr="Linea Forma"/>
            <p:cNvPicPr>
              <a:picLocks noChangeAspect="0"/>
            </p:cNvPicPr>
            <p:nvPr/>
          </p:nvPicPr>
          <p:blipFill>
            <a:blip r:embed="rId9">
              <a:extLst/>
            </a:blip>
            <a:stretch>
              <a:fillRect/>
            </a:stretch>
          </p:blipFill>
          <p:spPr>
            <a:xfrm>
              <a:off x="452882" y="54752"/>
              <a:ext cx="337663" cy="524205"/>
            </a:xfrm>
            <a:prstGeom prst="rect">
              <a:avLst/>
            </a:prstGeom>
            <a:effectLst/>
          </p:spPr>
        </p:pic>
        <p:pic>
          <p:nvPicPr>
            <p:cNvPr id="3569" name="Linea Forma" descr="Linea Forma"/>
            <p:cNvPicPr>
              <a:picLocks noChangeAspect="0"/>
            </p:cNvPicPr>
            <p:nvPr/>
          </p:nvPicPr>
          <p:blipFill>
            <a:blip r:embed="rId10">
              <a:extLst/>
            </a:blip>
            <a:stretch>
              <a:fillRect/>
            </a:stretch>
          </p:blipFill>
          <p:spPr>
            <a:xfrm>
              <a:off x="787219" y="202990"/>
              <a:ext cx="109458" cy="361676"/>
            </a:xfrm>
            <a:prstGeom prst="rect">
              <a:avLst/>
            </a:prstGeom>
            <a:effectLst/>
          </p:spPr>
        </p:pic>
        <p:pic>
          <p:nvPicPr>
            <p:cNvPr id="3571" name="Linea Linea" descr="Linea Linea"/>
            <p:cNvPicPr>
              <a:picLocks noChangeAspect="0"/>
            </p:cNvPicPr>
            <p:nvPr/>
          </p:nvPicPr>
          <p:blipFill>
            <a:blip r:embed="rId8">
              <a:extLst/>
            </a:blip>
            <a:stretch>
              <a:fillRect/>
            </a:stretch>
          </p:blipFill>
          <p:spPr>
            <a:xfrm>
              <a:off x="770701" y="137521"/>
              <a:ext cx="152401" cy="76201"/>
            </a:xfrm>
            <a:prstGeom prst="rect">
              <a:avLst/>
            </a:prstGeom>
            <a:effectLst/>
          </p:spPr>
        </p:pic>
        <p:pic>
          <p:nvPicPr>
            <p:cNvPr id="3573" name="Linea Forma" descr="Linea Forma"/>
            <p:cNvPicPr>
              <a:picLocks noChangeAspect="0"/>
            </p:cNvPicPr>
            <p:nvPr/>
          </p:nvPicPr>
          <p:blipFill>
            <a:blip r:embed="rId11">
              <a:extLst/>
            </a:blip>
            <a:stretch>
              <a:fillRect/>
            </a:stretch>
          </p:blipFill>
          <p:spPr>
            <a:xfrm>
              <a:off x="1014324" y="47318"/>
              <a:ext cx="545267" cy="546648"/>
            </a:xfrm>
            <a:prstGeom prst="rect">
              <a:avLst/>
            </a:prstGeom>
            <a:effectLst/>
          </p:spPr>
        </p:pic>
        <p:pic>
          <p:nvPicPr>
            <p:cNvPr id="3575" name="Linea Forma" descr="Linea Forma"/>
            <p:cNvPicPr>
              <a:picLocks noChangeAspect="0"/>
            </p:cNvPicPr>
            <p:nvPr/>
          </p:nvPicPr>
          <p:blipFill>
            <a:blip r:embed="rId12">
              <a:extLst/>
            </a:blip>
            <a:stretch>
              <a:fillRect/>
            </a:stretch>
          </p:blipFill>
          <p:spPr>
            <a:xfrm>
              <a:off x="1207525" y="308762"/>
              <a:ext cx="304066" cy="107336"/>
            </a:xfrm>
            <a:prstGeom prst="rect">
              <a:avLst/>
            </a:prstGeom>
            <a:effectLst/>
          </p:spPr>
        </p:pic>
        <p:pic>
          <p:nvPicPr>
            <p:cNvPr id="3577" name="Linea Forma" descr="Linea Forma"/>
            <p:cNvPicPr>
              <a:picLocks noChangeAspect="0"/>
            </p:cNvPicPr>
            <p:nvPr/>
          </p:nvPicPr>
          <p:blipFill>
            <a:blip r:embed="rId13">
              <a:extLst/>
            </a:blip>
            <a:stretch>
              <a:fillRect/>
            </a:stretch>
          </p:blipFill>
          <p:spPr>
            <a:xfrm>
              <a:off x="1961512" y="104745"/>
              <a:ext cx="192236" cy="314668"/>
            </a:xfrm>
            <a:prstGeom prst="rect">
              <a:avLst/>
            </a:prstGeom>
            <a:effectLst/>
          </p:spPr>
        </p:pic>
        <p:pic>
          <p:nvPicPr>
            <p:cNvPr id="3579" name="Linea Forma" descr="Linea Forma"/>
            <p:cNvPicPr>
              <a:picLocks noChangeAspect="0"/>
            </p:cNvPicPr>
            <p:nvPr/>
          </p:nvPicPr>
          <p:blipFill>
            <a:blip r:embed="rId14">
              <a:extLst/>
            </a:blip>
            <a:stretch>
              <a:fillRect/>
            </a:stretch>
          </p:blipFill>
          <p:spPr>
            <a:xfrm>
              <a:off x="2063796" y="90818"/>
              <a:ext cx="198924" cy="329172"/>
            </a:xfrm>
            <a:prstGeom prst="rect">
              <a:avLst/>
            </a:prstGeom>
            <a:effectLst/>
          </p:spPr>
        </p:pic>
        <p:pic>
          <p:nvPicPr>
            <p:cNvPr id="3581" name="Linea Forma" descr="Linea Forma"/>
            <p:cNvPicPr>
              <a:picLocks noChangeAspect="0"/>
            </p:cNvPicPr>
            <p:nvPr/>
          </p:nvPicPr>
          <p:blipFill>
            <a:blip r:embed="rId15">
              <a:extLst/>
            </a:blip>
            <a:stretch>
              <a:fillRect/>
            </a:stretch>
          </p:blipFill>
          <p:spPr>
            <a:xfrm>
              <a:off x="2463063" y="20765"/>
              <a:ext cx="134357" cy="472422"/>
            </a:xfrm>
            <a:prstGeom prst="rect">
              <a:avLst/>
            </a:prstGeom>
            <a:effectLst/>
          </p:spPr>
        </p:pic>
        <p:pic>
          <p:nvPicPr>
            <p:cNvPr id="3583" name="Linea Linea" descr="Linea Linea"/>
            <p:cNvPicPr>
              <a:picLocks noChangeAspect="0"/>
            </p:cNvPicPr>
            <p:nvPr/>
          </p:nvPicPr>
          <p:blipFill>
            <a:blip r:embed="rId8">
              <a:extLst/>
            </a:blip>
            <a:stretch>
              <a:fillRect/>
            </a:stretch>
          </p:blipFill>
          <p:spPr>
            <a:xfrm>
              <a:off x="2463659" y="-103775"/>
              <a:ext cx="152401" cy="76201"/>
            </a:xfrm>
            <a:prstGeom prst="rect">
              <a:avLst/>
            </a:prstGeom>
            <a:effectLst/>
          </p:spPr>
        </p:pic>
        <p:pic>
          <p:nvPicPr>
            <p:cNvPr id="3585" name="Linea Forma" descr="Linea Forma"/>
            <p:cNvPicPr>
              <a:picLocks noChangeAspect="0"/>
            </p:cNvPicPr>
            <p:nvPr/>
          </p:nvPicPr>
          <p:blipFill>
            <a:blip r:embed="rId16">
              <a:extLst/>
            </a:blip>
            <a:stretch>
              <a:fillRect/>
            </a:stretch>
          </p:blipFill>
          <p:spPr>
            <a:xfrm>
              <a:off x="2645758" y="-15314"/>
              <a:ext cx="138471" cy="428339"/>
            </a:xfrm>
            <a:prstGeom prst="rect">
              <a:avLst/>
            </a:prstGeom>
            <a:effectLst/>
          </p:spPr>
        </p:pic>
        <p:pic>
          <p:nvPicPr>
            <p:cNvPr id="3587" name="Linea Forma" descr="Linea Forma"/>
            <p:cNvPicPr>
              <a:picLocks noChangeAspect="0"/>
            </p:cNvPicPr>
            <p:nvPr/>
          </p:nvPicPr>
          <p:blipFill>
            <a:blip r:embed="rId17">
              <a:extLst/>
            </a:blip>
            <a:stretch>
              <a:fillRect/>
            </a:stretch>
          </p:blipFill>
          <p:spPr>
            <a:xfrm>
              <a:off x="2645758" y="36332"/>
              <a:ext cx="248765" cy="407009"/>
            </a:xfrm>
            <a:prstGeom prst="rect">
              <a:avLst/>
            </a:prstGeom>
            <a:effectLst/>
          </p:spPr>
        </p:pic>
        <p:pic>
          <p:nvPicPr>
            <p:cNvPr id="3589" name="Linea Forma" descr="Linea Forma"/>
            <p:cNvPicPr>
              <a:picLocks noChangeAspect="0"/>
            </p:cNvPicPr>
            <p:nvPr/>
          </p:nvPicPr>
          <p:blipFill>
            <a:blip r:embed="rId18">
              <a:extLst/>
            </a:blip>
            <a:stretch>
              <a:fillRect/>
            </a:stretch>
          </p:blipFill>
          <p:spPr>
            <a:xfrm>
              <a:off x="2863702" y="-10370"/>
              <a:ext cx="325280" cy="122903"/>
            </a:xfrm>
            <a:prstGeom prst="rect">
              <a:avLst/>
            </a:prstGeom>
            <a:effectLst/>
          </p:spPr>
        </p:pic>
        <p:pic>
          <p:nvPicPr>
            <p:cNvPr id="3591" name="Linea Forma" descr="Linea Forma"/>
            <p:cNvPicPr>
              <a:picLocks noChangeAspect="0"/>
            </p:cNvPicPr>
            <p:nvPr/>
          </p:nvPicPr>
          <p:blipFill>
            <a:blip r:embed="rId19">
              <a:extLst/>
            </a:blip>
            <a:stretch>
              <a:fillRect/>
            </a:stretch>
          </p:blipFill>
          <p:spPr>
            <a:xfrm>
              <a:off x="2980458" y="28549"/>
              <a:ext cx="91191" cy="423873"/>
            </a:xfrm>
            <a:prstGeom prst="rect">
              <a:avLst/>
            </a:prstGeom>
            <a:effectLst/>
          </p:spPr>
        </p:pic>
        <p:pic>
          <p:nvPicPr>
            <p:cNvPr id="3593" name="Linea Forma" descr="Linea Forma"/>
            <p:cNvPicPr>
              <a:picLocks noChangeAspect="0"/>
            </p:cNvPicPr>
            <p:nvPr/>
          </p:nvPicPr>
          <p:blipFill>
            <a:blip r:embed="rId20">
              <a:extLst/>
            </a:blip>
            <a:stretch>
              <a:fillRect/>
            </a:stretch>
          </p:blipFill>
          <p:spPr>
            <a:xfrm>
              <a:off x="3167847" y="5197"/>
              <a:ext cx="261367" cy="391558"/>
            </a:xfrm>
            <a:prstGeom prst="rect">
              <a:avLst/>
            </a:prstGeom>
            <a:effectLst/>
          </p:spPr>
        </p:pic>
        <p:pic>
          <p:nvPicPr>
            <p:cNvPr id="3595" name="Linea Forma" descr="Linea Forma"/>
            <p:cNvPicPr>
              <a:picLocks noChangeAspect="0"/>
            </p:cNvPicPr>
            <p:nvPr/>
          </p:nvPicPr>
          <p:blipFill>
            <a:blip r:embed="rId21">
              <a:extLst/>
            </a:blip>
            <a:stretch>
              <a:fillRect/>
            </a:stretch>
          </p:blipFill>
          <p:spPr>
            <a:xfrm>
              <a:off x="3467742" y="37630"/>
              <a:ext cx="106169" cy="361253"/>
            </a:xfrm>
            <a:prstGeom prst="rect">
              <a:avLst/>
            </a:prstGeom>
            <a:effectLst/>
          </p:spPr>
        </p:pic>
        <p:pic>
          <p:nvPicPr>
            <p:cNvPr id="3597" name="Linea Linea" descr="Linea Linea"/>
            <p:cNvPicPr>
              <a:picLocks noChangeAspect="0"/>
            </p:cNvPicPr>
            <p:nvPr/>
          </p:nvPicPr>
          <p:blipFill>
            <a:blip r:embed="rId8">
              <a:extLst/>
            </a:blip>
            <a:stretch>
              <a:fillRect/>
            </a:stretch>
          </p:blipFill>
          <p:spPr>
            <a:xfrm>
              <a:off x="3424949" y="-29829"/>
              <a:ext cx="152401" cy="76201"/>
            </a:xfrm>
            <a:prstGeom prst="rect">
              <a:avLst/>
            </a:prstGeom>
            <a:effectLst/>
          </p:spPr>
        </p:pic>
        <p:pic>
          <p:nvPicPr>
            <p:cNvPr id="3599" name="Linea Forma" descr="Linea Forma"/>
            <p:cNvPicPr>
              <a:picLocks noChangeAspect="0"/>
            </p:cNvPicPr>
            <p:nvPr/>
          </p:nvPicPr>
          <p:blipFill>
            <a:blip r:embed="rId22">
              <a:extLst/>
            </a:blip>
            <a:stretch>
              <a:fillRect/>
            </a:stretch>
          </p:blipFill>
          <p:spPr>
            <a:xfrm>
              <a:off x="3610939" y="-30174"/>
              <a:ext cx="364199" cy="115464"/>
            </a:xfrm>
            <a:prstGeom prst="rect">
              <a:avLst/>
            </a:prstGeom>
            <a:effectLst/>
          </p:spPr>
        </p:pic>
        <p:pic>
          <p:nvPicPr>
            <p:cNvPr id="3601" name="Linea Forma" descr="Linea Forma"/>
            <p:cNvPicPr>
              <a:picLocks noChangeAspect="0"/>
            </p:cNvPicPr>
            <p:nvPr/>
          </p:nvPicPr>
          <p:blipFill>
            <a:blip r:embed="rId23">
              <a:extLst/>
            </a:blip>
            <a:stretch>
              <a:fillRect/>
            </a:stretch>
          </p:blipFill>
          <p:spPr>
            <a:xfrm>
              <a:off x="3691371" y="1275"/>
              <a:ext cx="131984" cy="417632"/>
            </a:xfrm>
            <a:prstGeom prst="rect">
              <a:avLst/>
            </a:prstGeom>
            <a:effectLst/>
          </p:spPr>
        </p:pic>
        <p:pic>
          <p:nvPicPr>
            <p:cNvPr id="3603" name="Linea Forma" descr="Linea Forma"/>
            <p:cNvPicPr>
              <a:picLocks noChangeAspect="0"/>
            </p:cNvPicPr>
            <p:nvPr/>
          </p:nvPicPr>
          <p:blipFill>
            <a:blip r:embed="rId24">
              <a:extLst/>
            </a:blip>
            <a:stretch>
              <a:fillRect/>
            </a:stretch>
          </p:blipFill>
          <p:spPr>
            <a:xfrm>
              <a:off x="3943044" y="48008"/>
              <a:ext cx="86580" cy="349325"/>
            </a:xfrm>
            <a:prstGeom prst="rect">
              <a:avLst/>
            </a:prstGeom>
            <a:effectLst/>
          </p:spPr>
        </p:pic>
        <p:pic>
          <p:nvPicPr>
            <p:cNvPr id="3605" name="Linea Linea" descr="Linea Linea"/>
            <p:cNvPicPr>
              <a:picLocks noChangeAspect="0"/>
            </p:cNvPicPr>
            <p:nvPr/>
          </p:nvPicPr>
          <p:blipFill>
            <a:blip r:embed="rId8">
              <a:extLst/>
            </a:blip>
            <a:stretch>
              <a:fillRect/>
            </a:stretch>
          </p:blipFill>
          <p:spPr>
            <a:xfrm>
              <a:off x="3926998" y="-60964"/>
              <a:ext cx="152401" cy="76201"/>
            </a:xfrm>
            <a:prstGeom prst="rect">
              <a:avLst/>
            </a:prstGeom>
            <a:effectLst/>
          </p:spPr>
        </p:pic>
        <p:pic>
          <p:nvPicPr>
            <p:cNvPr id="3607" name="Linea Forma" descr="Linea Forma"/>
            <p:cNvPicPr>
              <a:picLocks noChangeAspect="0"/>
            </p:cNvPicPr>
            <p:nvPr/>
          </p:nvPicPr>
          <p:blipFill>
            <a:blip r:embed="rId25">
              <a:extLst/>
            </a:blip>
            <a:stretch>
              <a:fillRect/>
            </a:stretch>
          </p:blipFill>
          <p:spPr>
            <a:xfrm>
              <a:off x="4094088" y="-44313"/>
              <a:ext cx="207966" cy="461708"/>
            </a:xfrm>
            <a:prstGeom prst="rect">
              <a:avLst/>
            </a:prstGeom>
            <a:effectLst/>
          </p:spPr>
        </p:pic>
        <p:pic>
          <p:nvPicPr>
            <p:cNvPr id="3609" name="Linea Forma" descr="Linea Forma"/>
            <p:cNvPicPr>
              <a:picLocks noChangeAspect="0"/>
            </p:cNvPicPr>
            <p:nvPr/>
          </p:nvPicPr>
          <p:blipFill>
            <a:blip r:embed="rId26">
              <a:extLst/>
            </a:blip>
            <a:stretch>
              <a:fillRect/>
            </a:stretch>
          </p:blipFill>
          <p:spPr>
            <a:xfrm>
              <a:off x="4258044" y="-11667"/>
              <a:ext cx="350723" cy="470732"/>
            </a:xfrm>
            <a:prstGeom prst="rect">
              <a:avLst/>
            </a:prstGeom>
            <a:effectLst/>
          </p:spPr>
        </p:pic>
        <p:pic>
          <p:nvPicPr>
            <p:cNvPr id="3611" name="Linea Forma" descr="Linea Forma"/>
            <p:cNvPicPr>
              <a:picLocks noChangeAspect="0"/>
            </p:cNvPicPr>
            <p:nvPr/>
          </p:nvPicPr>
          <p:blipFill>
            <a:blip r:embed="rId27">
              <a:extLst/>
            </a:blip>
            <a:stretch>
              <a:fillRect/>
            </a:stretch>
          </p:blipFill>
          <p:spPr>
            <a:xfrm>
              <a:off x="4288123" y="203682"/>
              <a:ext cx="259118" cy="91769"/>
            </a:xfrm>
            <a:prstGeom prst="rect">
              <a:avLst/>
            </a:prstGeom>
            <a:effectLst/>
          </p:spPr>
        </p:pic>
        <p:pic>
          <p:nvPicPr>
            <p:cNvPr id="3613" name="Linea Forma" descr="Linea Forma"/>
            <p:cNvPicPr>
              <a:picLocks noChangeAspect="0"/>
            </p:cNvPicPr>
            <p:nvPr/>
          </p:nvPicPr>
          <p:blipFill>
            <a:blip r:embed="rId28">
              <a:extLst/>
            </a:blip>
            <a:stretch>
              <a:fillRect/>
            </a:stretch>
          </p:blipFill>
          <p:spPr>
            <a:xfrm>
              <a:off x="4754842" y="54494"/>
              <a:ext cx="208518" cy="314902"/>
            </a:xfrm>
            <a:prstGeom prst="rect">
              <a:avLst/>
            </a:prstGeom>
            <a:effectLst/>
          </p:spPr>
        </p:pic>
        <p:pic>
          <p:nvPicPr>
            <p:cNvPr id="3615" name="Linea Forma" descr="Linea Forma"/>
            <p:cNvPicPr>
              <a:picLocks noChangeAspect="0"/>
            </p:cNvPicPr>
            <p:nvPr/>
          </p:nvPicPr>
          <p:blipFill>
            <a:blip r:embed="rId29">
              <a:extLst/>
            </a:blip>
            <a:stretch>
              <a:fillRect/>
            </a:stretch>
          </p:blipFill>
          <p:spPr>
            <a:xfrm>
              <a:off x="4856334" y="36332"/>
              <a:ext cx="242489" cy="321388"/>
            </a:xfrm>
            <a:prstGeom prst="rect">
              <a:avLst/>
            </a:prstGeom>
            <a:effectLst/>
          </p:spPr>
        </p:pic>
      </p:gr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3621" name="fig2.jpg"/>
          <p:cNvGrpSpPr/>
          <p:nvPr/>
        </p:nvGrpSpPr>
        <p:grpSpPr>
          <a:xfrm>
            <a:off x="489136" y="1274763"/>
            <a:ext cx="3203576" cy="2844801"/>
            <a:chOff x="0" y="0"/>
            <a:chExt cx="3203575" cy="2844800"/>
          </a:xfrm>
        </p:grpSpPr>
        <p:pic>
          <p:nvPicPr>
            <p:cNvPr id="3620" name="fig2.jpg" descr="fig2.jpg"/>
            <p:cNvPicPr>
              <a:picLocks noChangeAspect="1"/>
            </p:cNvPicPr>
            <p:nvPr/>
          </p:nvPicPr>
          <p:blipFill>
            <a:blip r:embed="rId2">
              <a:extLst/>
            </a:blip>
            <a:stretch>
              <a:fillRect/>
            </a:stretch>
          </p:blipFill>
          <p:spPr>
            <a:xfrm>
              <a:off x="127000" y="88900"/>
              <a:ext cx="2949575" cy="2514601"/>
            </a:xfrm>
            <a:prstGeom prst="rect">
              <a:avLst/>
            </a:prstGeom>
            <a:ln>
              <a:noFill/>
            </a:ln>
            <a:effectLst/>
          </p:spPr>
        </p:pic>
        <p:pic>
          <p:nvPicPr>
            <p:cNvPr id="3619" name="fig2.jpg" descr="fig2.jpg"/>
            <p:cNvPicPr>
              <a:picLocks noChangeAspect="0"/>
            </p:cNvPicPr>
            <p:nvPr/>
          </p:nvPicPr>
          <p:blipFill>
            <a:blip r:embed="rId3">
              <a:extLst/>
            </a:blip>
            <a:stretch>
              <a:fillRect/>
            </a:stretch>
          </p:blipFill>
          <p:spPr>
            <a:xfrm>
              <a:off x="0" y="0"/>
              <a:ext cx="3203575" cy="2844801"/>
            </a:xfrm>
            <a:prstGeom prst="rect">
              <a:avLst/>
            </a:prstGeom>
            <a:effectLst/>
          </p:spPr>
        </p:pic>
      </p:grpSp>
      <p:grpSp>
        <p:nvGrpSpPr>
          <p:cNvPr id="3624" name="fig4.jpg"/>
          <p:cNvGrpSpPr/>
          <p:nvPr/>
        </p:nvGrpSpPr>
        <p:grpSpPr>
          <a:xfrm>
            <a:off x="5165725" y="3530600"/>
            <a:ext cx="3421063" cy="2146300"/>
            <a:chOff x="0" y="0"/>
            <a:chExt cx="3421062" cy="2146300"/>
          </a:xfrm>
        </p:grpSpPr>
        <p:pic>
          <p:nvPicPr>
            <p:cNvPr id="3623" name="fig4.jpg" descr="fig4.jpg"/>
            <p:cNvPicPr>
              <a:picLocks noChangeAspect="1"/>
            </p:cNvPicPr>
            <p:nvPr/>
          </p:nvPicPr>
          <p:blipFill>
            <a:blip r:embed="rId4">
              <a:extLst/>
            </a:blip>
            <a:stretch>
              <a:fillRect/>
            </a:stretch>
          </p:blipFill>
          <p:spPr>
            <a:xfrm>
              <a:off x="127000" y="88900"/>
              <a:ext cx="3167063" cy="1816100"/>
            </a:xfrm>
            <a:prstGeom prst="rect">
              <a:avLst/>
            </a:prstGeom>
            <a:ln>
              <a:noFill/>
            </a:ln>
            <a:effectLst/>
          </p:spPr>
        </p:pic>
        <p:pic>
          <p:nvPicPr>
            <p:cNvPr id="3622" name="fig4.jpg" descr="fig4.jpg"/>
            <p:cNvPicPr>
              <a:picLocks noChangeAspect="0"/>
            </p:cNvPicPr>
            <p:nvPr/>
          </p:nvPicPr>
          <p:blipFill>
            <a:blip r:embed="rId5">
              <a:extLst/>
            </a:blip>
            <a:stretch>
              <a:fillRect/>
            </a:stretch>
          </p:blipFill>
          <p:spPr>
            <a:xfrm>
              <a:off x="0" y="0"/>
              <a:ext cx="3421063" cy="2146300"/>
            </a:xfrm>
            <a:prstGeom prst="rect">
              <a:avLst/>
            </a:prstGeom>
            <a:effectLst/>
          </p:spPr>
        </p:pic>
      </p:grpSp>
      <p:grpSp>
        <p:nvGrpSpPr>
          <p:cNvPr id="3627" name="fig5.jpg"/>
          <p:cNvGrpSpPr/>
          <p:nvPr/>
        </p:nvGrpSpPr>
        <p:grpSpPr>
          <a:xfrm>
            <a:off x="5201443" y="1254966"/>
            <a:ext cx="3349626" cy="2062163"/>
            <a:chOff x="0" y="0"/>
            <a:chExt cx="3349625" cy="2062162"/>
          </a:xfrm>
        </p:grpSpPr>
        <p:pic>
          <p:nvPicPr>
            <p:cNvPr id="3626" name="fig5.jpg" descr="fig5.jpg"/>
            <p:cNvPicPr>
              <a:picLocks noChangeAspect="1"/>
            </p:cNvPicPr>
            <p:nvPr/>
          </p:nvPicPr>
          <p:blipFill>
            <a:blip r:embed="rId6">
              <a:extLst/>
            </a:blip>
            <a:srcRect l="0" t="0" r="0" b="0"/>
            <a:stretch>
              <a:fillRect/>
            </a:stretch>
          </p:blipFill>
          <p:spPr>
            <a:xfrm>
              <a:off x="127000" y="88900"/>
              <a:ext cx="3095625" cy="1731963"/>
            </a:xfrm>
            <a:prstGeom prst="rect">
              <a:avLst/>
            </a:prstGeom>
            <a:ln>
              <a:noFill/>
            </a:ln>
            <a:effectLst/>
          </p:spPr>
        </p:pic>
        <p:pic>
          <p:nvPicPr>
            <p:cNvPr id="3625" name="fig5.jpg" descr="fig5.jpg"/>
            <p:cNvPicPr>
              <a:picLocks noChangeAspect="0"/>
            </p:cNvPicPr>
            <p:nvPr/>
          </p:nvPicPr>
          <p:blipFill>
            <a:blip r:embed="rId7">
              <a:extLst/>
            </a:blip>
            <a:stretch>
              <a:fillRect/>
            </a:stretch>
          </p:blipFill>
          <p:spPr>
            <a:xfrm>
              <a:off x="-1" y="0"/>
              <a:ext cx="3349626" cy="2062163"/>
            </a:xfrm>
            <a:prstGeom prst="rect">
              <a:avLst/>
            </a:prstGeom>
            <a:effectLst/>
          </p:spPr>
        </p:pic>
      </p:grpSp>
      <p:sp>
        <p:nvSpPr>
          <p:cNvPr id="3628" name="... ogni cosa mossa con furia seguiterà per l’aria la linia del movimento del suo motore. Se quello che muove la cosa in circulo, s’ella fia lasciata in quel moto, il moto suo fia curvo ..."/>
          <p:cNvSpPr txBox="1"/>
          <p:nvPr/>
        </p:nvSpPr>
        <p:spPr>
          <a:xfrm>
            <a:off x="395287" y="4556125"/>
            <a:ext cx="3391275" cy="1473201"/>
          </a:xfrm>
          <a:prstGeom prst="rect">
            <a:avLst/>
          </a:prstGeom>
          <a:ln w="12700">
            <a:miter lim="400000"/>
          </a:ln>
          <a:extLst>
            <a:ext uri="{C572A759-6A51-4108-AA02-DFA0A04FC94B}">
              <ma14:wrappingTextBoxFlag xmlns:ma14="http://schemas.microsoft.com/office/mac/drawingml/2011/main" val="1"/>
            </a:ext>
          </a:extLst>
        </p:spPr>
        <p:txBody>
          <a:bodyPr lIns="38100" tIns="38100" rIns="38100" bIns="38100" anchor="ctr">
            <a:spAutoFit/>
          </a:bodyPr>
          <a:lstStyle>
            <a:lvl1pPr algn="l">
              <a:spcBef>
                <a:spcPts val="1000"/>
              </a:spcBef>
              <a:buClr>
                <a:srgbClr val="C47810"/>
              </a:buClr>
              <a:buFont typeface="Bookman Old Style"/>
              <a:defRPr sz="1800">
                <a:solidFill>
                  <a:srgbClr val="640E2F"/>
                </a:solidFill>
                <a:uFill>
                  <a:solidFill>
                    <a:srgbClr val="640E2F"/>
                  </a:solidFill>
                </a:uFill>
                <a:latin typeface="Bodoni SvtyTwo ITC TT-Book"/>
                <a:ea typeface="Bodoni SvtyTwo ITC TT-Book"/>
                <a:cs typeface="Bodoni SvtyTwo ITC TT-Book"/>
                <a:sym typeface="Bodoni SvtyTwo ITC TT-Book"/>
              </a:defRPr>
            </a:lvl1pPr>
          </a:lstStyle>
          <a:p>
            <a:pPr/>
            <a:r>
              <a:t>... ogni cosa mossa con furia seguiterà per l’aria la linia del movimento del suo motore. Se quello che muove la cosa in circulo, s’ella fia lasciata in quel moto, il moto suo fia curvo ... </a:t>
            </a:r>
          </a:p>
        </p:txBody>
      </p:sp>
      <p:sp>
        <p:nvSpPr>
          <p:cNvPr id="3629" name="Impeto = quantità di moto?"/>
          <p:cNvSpPr txBox="1"/>
          <p:nvPr/>
        </p:nvSpPr>
        <p:spPr>
          <a:xfrm>
            <a:off x="5165725" y="5752786"/>
            <a:ext cx="3049143" cy="838201"/>
          </a:xfrm>
          <a:prstGeom prst="rect">
            <a:avLst/>
          </a:prstGeom>
          <a:ln w="12700">
            <a:miter lim="400000"/>
          </a:ln>
          <a:extLst>
            <a:ext uri="{C572A759-6A51-4108-AA02-DFA0A04FC94B}">
              <ma14:wrappingTextBoxFlag xmlns:ma14="http://schemas.microsoft.com/office/mac/drawingml/2011/main" val="1"/>
            </a:ext>
          </a:extLst>
        </p:spPr>
        <p:txBody>
          <a:bodyPr lIns="38100" tIns="38100" rIns="38100" bIns="38100" anchor="ctr">
            <a:spAutoFit/>
          </a:bodyPr>
          <a:lstStyle>
            <a:lvl1pPr algn="l">
              <a:spcBef>
                <a:spcPts val="1300"/>
              </a:spcBef>
              <a:buClr>
                <a:srgbClr val="000000"/>
              </a:buClr>
              <a:buFont typeface="Garamond"/>
              <a:defRPr>
                <a:latin typeface="Bodoni SvtyTwo ITC TT-BookIta"/>
                <a:ea typeface="Bodoni SvtyTwo ITC TT-BookIta"/>
                <a:cs typeface="Bodoni SvtyTwo ITC TT-BookIta"/>
                <a:sym typeface="Bodoni SvtyTwo ITC TT-BookIta"/>
              </a:defRPr>
            </a:lvl1pPr>
          </a:lstStyle>
          <a:p>
            <a:pPr/>
            <a:r>
              <a:t>Impeto = quantità di moto? </a:t>
            </a:r>
          </a:p>
        </p:txBody>
      </p:sp>
      <p:grpSp>
        <p:nvGrpSpPr>
          <p:cNvPr id="3700" name="Disegno"/>
          <p:cNvGrpSpPr/>
          <p:nvPr/>
        </p:nvGrpSpPr>
        <p:grpSpPr>
          <a:xfrm>
            <a:off x="558491" y="186799"/>
            <a:ext cx="6009099" cy="568714"/>
            <a:chOff x="-59855" y="-182317"/>
            <a:chExt cx="6009098" cy="568712"/>
          </a:xfrm>
        </p:grpSpPr>
        <p:pic>
          <p:nvPicPr>
            <p:cNvPr id="3630" name="Linea Forma" descr="Linea Forma"/>
            <p:cNvPicPr>
              <a:picLocks noChangeAspect="0"/>
            </p:cNvPicPr>
            <p:nvPr/>
          </p:nvPicPr>
          <p:blipFill>
            <a:blip r:embed="rId8">
              <a:extLst/>
            </a:blip>
            <a:stretch>
              <a:fillRect/>
            </a:stretch>
          </p:blipFill>
          <p:spPr>
            <a:xfrm>
              <a:off x="-59856" y="-76757"/>
              <a:ext cx="98592" cy="463153"/>
            </a:xfrm>
            <a:prstGeom prst="rect">
              <a:avLst/>
            </a:prstGeom>
            <a:effectLst/>
          </p:spPr>
        </p:pic>
        <p:pic>
          <p:nvPicPr>
            <p:cNvPr id="3632" name="Linea Forma" descr="Linea Forma"/>
            <p:cNvPicPr>
              <a:picLocks noChangeAspect="0"/>
            </p:cNvPicPr>
            <p:nvPr/>
          </p:nvPicPr>
          <p:blipFill>
            <a:blip r:embed="rId9">
              <a:extLst/>
            </a:blip>
            <a:stretch>
              <a:fillRect/>
            </a:stretch>
          </p:blipFill>
          <p:spPr>
            <a:xfrm>
              <a:off x="53169" y="-60842"/>
              <a:ext cx="90471" cy="367612"/>
            </a:xfrm>
            <a:prstGeom prst="rect">
              <a:avLst/>
            </a:prstGeom>
            <a:effectLst/>
          </p:spPr>
        </p:pic>
        <p:pic>
          <p:nvPicPr>
            <p:cNvPr id="3634" name="Linea Forma" descr="Linea Forma"/>
            <p:cNvPicPr>
              <a:picLocks noChangeAspect="0"/>
            </p:cNvPicPr>
            <p:nvPr/>
          </p:nvPicPr>
          <p:blipFill>
            <a:blip r:embed="rId10">
              <a:extLst/>
            </a:blip>
            <a:stretch>
              <a:fillRect/>
            </a:stretch>
          </p:blipFill>
          <p:spPr>
            <a:xfrm>
              <a:off x="63547" y="-34293"/>
              <a:ext cx="274686" cy="388409"/>
            </a:xfrm>
            <a:prstGeom prst="rect">
              <a:avLst/>
            </a:prstGeom>
            <a:effectLst/>
          </p:spPr>
        </p:pic>
        <p:pic>
          <p:nvPicPr>
            <p:cNvPr id="3636" name="Linea Forma" descr="Linea Forma"/>
            <p:cNvPicPr>
              <a:picLocks noChangeAspect="0"/>
            </p:cNvPicPr>
            <p:nvPr/>
          </p:nvPicPr>
          <p:blipFill>
            <a:blip r:embed="rId11">
              <a:extLst/>
            </a:blip>
            <a:stretch>
              <a:fillRect/>
            </a:stretch>
          </p:blipFill>
          <p:spPr>
            <a:xfrm>
              <a:off x="371007" y="-29707"/>
              <a:ext cx="107333" cy="379470"/>
            </a:xfrm>
            <a:prstGeom prst="rect">
              <a:avLst/>
            </a:prstGeom>
            <a:effectLst/>
          </p:spPr>
        </p:pic>
        <p:pic>
          <p:nvPicPr>
            <p:cNvPr id="3638" name="Linea Forma" descr="Linea Forma"/>
            <p:cNvPicPr>
              <a:picLocks noChangeAspect="0"/>
            </p:cNvPicPr>
            <p:nvPr/>
          </p:nvPicPr>
          <p:blipFill>
            <a:blip r:embed="rId12">
              <a:extLst/>
            </a:blip>
            <a:stretch>
              <a:fillRect/>
            </a:stretch>
          </p:blipFill>
          <p:spPr>
            <a:xfrm>
              <a:off x="355437" y="-37652"/>
              <a:ext cx="194416" cy="208685"/>
            </a:xfrm>
            <a:prstGeom prst="rect">
              <a:avLst/>
            </a:prstGeom>
            <a:effectLst/>
          </p:spPr>
        </p:pic>
        <p:pic>
          <p:nvPicPr>
            <p:cNvPr id="3640" name="Linea Forma" descr="Linea Forma"/>
            <p:cNvPicPr>
              <a:picLocks noChangeAspect="0"/>
            </p:cNvPicPr>
            <p:nvPr/>
          </p:nvPicPr>
          <p:blipFill>
            <a:blip r:embed="rId13">
              <a:extLst/>
            </a:blip>
            <a:stretch>
              <a:fillRect/>
            </a:stretch>
          </p:blipFill>
          <p:spPr>
            <a:xfrm>
              <a:off x="542246" y="-41383"/>
              <a:ext cx="231875" cy="115120"/>
            </a:xfrm>
            <a:prstGeom prst="rect">
              <a:avLst/>
            </a:prstGeom>
            <a:effectLst/>
          </p:spPr>
        </p:pic>
        <p:pic>
          <p:nvPicPr>
            <p:cNvPr id="3642" name="Linea Forma" descr="Linea Forma"/>
            <p:cNvPicPr>
              <a:picLocks noChangeAspect="0"/>
            </p:cNvPicPr>
            <p:nvPr/>
          </p:nvPicPr>
          <p:blipFill>
            <a:blip r:embed="rId14">
              <a:extLst/>
            </a:blip>
            <a:stretch>
              <a:fillRect/>
            </a:stretch>
          </p:blipFill>
          <p:spPr>
            <a:xfrm>
              <a:off x="558300" y="-2464"/>
              <a:ext cx="266415" cy="352563"/>
            </a:xfrm>
            <a:prstGeom prst="rect">
              <a:avLst/>
            </a:prstGeom>
            <a:effectLst/>
          </p:spPr>
        </p:pic>
        <p:pic>
          <p:nvPicPr>
            <p:cNvPr id="3644" name="Linea Linea" descr="Linea Linea"/>
            <p:cNvPicPr>
              <a:picLocks noChangeAspect="0"/>
            </p:cNvPicPr>
            <p:nvPr/>
          </p:nvPicPr>
          <p:blipFill>
            <a:blip r:embed="rId15">
              <a:extLst/>
            </a:blip>
            <a:stretch>
              <a:fillRect/>
            </a:stretch>
          </p:blipFill>
          <p:spPr>
            <a:xfrm>
              <a:off x="573381" y="141534"/>
              <a:ext cx="208524" cy="111228"/>
            </a:xfrm>
            <a:prstGeom prst="rect">
              <a:avLst/>
            </a:prstGeom>
            <a:effectLst/>
          </p:spPr>
        </p:pic>
        <p:pic>
          <p:nvPicPr>
            <p:cNvPr id="3646" name="Linea Forma" descr="Linea Forma"/>
            <p:cNvPicPr>
              <a:picLocks noChangeAspect="0"/>
            </p:cNvPicPr>
            <p:nvPr/>
          </p:nvPicPr>
          <p:blipFill>
            <a:blip r:embed="rId16">
              <a:extLst/>
            </a:blip>
            <a:stretch>
              <a:fillRect/>
            </a:stretch>
          </p:blipFill>
          <p:spPr>
            <a:xfrm>
              <a:off x="732253" y="-49167"/>
              <a:ext cx="345433" cy="146255"/>
            </a:xfrm>
            <a:prstGeom prst="rect">
              <a:avLst/>
            </a:prstGeom>
            <a:effectLst/>
          </p:spPr>
        </p:pic>
        <p:pic>
          <p:nvPicPr>
            <p:cNvPr id="3648" name="Linea Forma" descr="Linea Forma"/>
            <p:cNvPicPr>
              <a:picLocks noChangeAspect="0"/>
            </p:cNvPicPr>
            <p:nvPr/>
          </p:nvPicPr>
          <p:blipFill>
            <a:blip r:embed="rId17">
              <a:extLst/>
            </a:blip>
            <a:stretch>
              <a:fillRect/>
            </a:stretch>
          </p:blipFill>
          <p:spPr>
            <a:xfrm>
              <a:off x="834753" y="-21924"/>
              <a:ext cx="114502" cy="352681"/>
            </a:xfrm>
            <a:prstGeom prst="rect">
              <a:avLst/>
            </a:prstGeom>
            <a:effectLst/>
          </p:spPr>
        </p:pic>
        <p:pic>
          <p:nvPicPr>
            <p:cNvPr id="3650" name="Linea Forma" descr="Linea Forma"/>
            <p:cNvPicPr>
              <a:picLocks noChangeAspect="0"/>
            </p:cNvPicPr>
            <p:nvPr/>
          </p:nvPicPr>
          <p:blipFill>
            <a:blip r:embed="rId18">
              <a:extLst/>
            </a:blip>
            <a:stretch>
              <a:fillRect/>
            </a:stretch>
          </p:blipFill>
          <p:spPr>
            <a:xfrm>
              <a:off x="942361" y="18848"/>
              <a:ext cx="298783" cy="306371"/>
            </a:xfrm>
            <a:prstGeom prst="rect">
              <a:avLst/>
            </a:prstGeom>
            <a:effectLst/>
          </p:spPr>
        </p:pic>
        <p:pic>
          <p:nvPicPr>
            <p:cNvPr id="3652" name="Linea Linea" descr="Linea Linea"/>
            <p:cNvPicPr>
              <a:picLocks noChangeAspect="0"/>
            </p:cNvPicPr>
            <p:nvPr/>
          </p:nvPicPr>
          <p:blipFill>
            <a:blip r:embed="rId19">
              <a:extLst/>
            </a:blip>
            <a:stretch>
              <a:fillRect/>
            </a:stretch>
          </p:blipFill>
          <p:spPr>
            <a:xfrm>
              <a:off x="1333112" y="90940"/>
              <a:ext cx="152401" cy="76201"/>
            </a:xfrm>
            <a:prstGeom prst="rect">
              <a:avLst/>
            </a:prstGeom>
            <a:effectLst/>
          </p:spPr>
        </p:pic>
        <p:pic>
          <p:nvPicPr>
            <p:cNvPr id="3654" name="Linea Linea" descr="Linea Linea"/>
            <p:cNvPicPr>
              <a:picLocks noChangeAspect="0"/>
            </p:cNvPicPr>
            <p:nvPr/>
          </p:nvPicPr>
          <p:blipFill>
            <a:blip r:embed="rId19">
              <a:extLst/>
            </a:blip>
            <a:stretch>
              <a:fillRect/>
            </a:stretch>
          </p:blipFill>
          <p:spPr>
            <a:xfrm>
              <a:off x="1340895" y="203804"/>
              <a:ext cx="152401" cy="76201"/>
            </a:xfrm>
            <a:prstGeom prst="rect">
              <a:avLst/>
            </a:prstGeom>
            <a:effectLst/>
          </p:spPr>
        </p:pic>
        <p:pic>
          <p:nvPicPr>
            <p:cNvPr id="3656" name="Linea Forma" descr="Linea Forma"/>
            <p:cNvPicPr>
              <a:picLocks noChangeAspect="0"/>
            </p:cNvPicPr>
            <p:nvPr/>
          </p:nvPicPr>
          <p:blipFill>
            <a:blip r:embed="rId20">
              <a:extLst/>
            </a:blip>
            <a:stretch>
              <a:fillRect/>
            </a:stretch>
          </p:blipFill>
          <p:spPr>
            <a:xfrm>
              <a:off x="1705912" y="-84193"/>
              <a:ext cx="260875" cy="438143"/>
            </a:xfrm>
            <a:prstGeom prst="rect">
              <a:avLst/>
            </a:prstGeom>
            <a:effectLst/>
          </p:spPr>
        </p:pic>
        <p:pic>
          <p:nvPicPr>
            <p:cNvPr id="3658" name="Linea Forma" descr="Linea Forma"/>
            <p:cNvPicPr>
              <a:picLocks noChangeAspect="0"/>
            </p:cNvPicPr>
            <p:nvPr/>
          </p:nvPicPr>
          <p:blipFill>
            <a:blip r:embed="rId21">
              <a:extLst/>
            </a:blip>
            <a:stretch>
              <a:fillRect/>
            </a:stretch>
          </p:blipFill>
          <p:spPr>
            <a:xfrm>
              <a:off x="1709803" y="118183"/>
              <a:ext cx="298037" cy="111228"/>
            </a:xfrm>
            <a:prstGeom prst="rect">
              <a:avLst/>
            </a:prstGeom>
            <a:effectLst/>
          </p:spPr>
        </p:pic>
        <p:pic>
          <p:nvPicPr>
            <p:cNvPr id="3660" name="Linea Forma" descr="Linea Forma"/>
            <p:cNvPicPr>
              <a:picLocks noChangeAspect="0"/>
            </p:cNvPicPr>
            <p:nvPr/>
          </p:nvPicPr>
          <p:blipFill>
            <a:blip r:embed="rId22">
              <a:extLst/>
            </a:blip>
            <a:stretch>
              <a:fillRect/>
            </a:stretch>
          </p:blipFill>
          <p:spPr>
            <a:xfrm>
              <a:off x="1972887" y="-107545"/>
              <a:ext cx="431923" cy="430361"/>
            </a:xfrm>
            <a:prstGeom prst="rect">
              <a:avLst/>
            </a:prstGeom>
            <a:effectLst/>
          </p:spPr>
        </p:pic>
        <p:pic>
          <p:nvPicPr>
            <p:cNvPr id="3662" name="Linea Forma" descr="Linea Forma"/>
            <p:cNvPicPr>
              <a:picLocks noChangeAspect="0"/>
            </p:cNvPicPr>
            <p:nvPr/>
          </p:nvPicPr>
          <p:blipFill>
            <a:blip r:embed="rId23">
              <a:extLst/>
            </a:blip>
            <a:stretch>
              <a:fillRect/>
            </a:stretch>
          </p:blipFill>
          <p:spPr>
            <a:xfrm>
              <a:off x="2223529" y="-72518"/>
              <a:ext cx="107336" cy="410901"/>
            </a:xfrm>
            <a:prstGeom prst="rect">
              <a:avLst/>
            </a:prstGeom>
            <a:effectLst/>
          </p:spPr>
        </p:pic>
        <p:pic>
          <p:nvPicPr>
            <p:cNvPr id="3664" name="Linea Forma" descr="Linea Forma"/>
            <p:cNvPicPr>
              <a:picLocks noChangeAspect="0"/>
            </p:cNvPicPr>
            <p:nvPr/>
          </p:nvPicPr>
          <p:blipFill>
            <a:blip r:embed="rId24">
              <a:extLst/>
            </a:blip>
            <a:stretch>
              <a:fillRect/>
            </a:stretch>
          </p:blipFill>
          <p:spPr>
            <a:xfrm>
              <a:off x="2383095" y="5319"/>
              <a:ext cx="87877" cy="292232"/>
            </a:xfrm>
            <a:prstGeom prst="rect">
              <a:avLst/>
            </a:prstGeom>
            <a:effectLst/>
          </p:spPr>
        </p:pic>
        <p:pic>
          <p:nvPicPr>
            <p:cNvPr id="3666" name="Linea Linea" descr="Linea Linea"/>
            <p:cNvPicPr>
              <a:picLocks noChangeAspect="0"/>
            </p:cNvPicPr>
            <p:nvPr/>
          </p:nvPicPr>
          <p:blipFill>
            <a:blip r:embed="rId19">
              <a:extLst/>
            </a:blip>
            <a:stretch>
              <a:fillRect/>
            </a:stretch>
          </p:blipFill>
          <p:spPr>
            <a:xfrm>
              <a:off x="2337211" y="-76410"/>
              <a:ext cx="152401" cy="76201"/>
            </a:xfrm>
            <a:prstGeom prst="rect">
              <a:avLst/>
            </a:prstGeom>
            <a:effectLst/>
          </p:spPr>
        </p:pic>
        <p:pic>
          <p:nvPicPr>
            <p:cNvPr id="3668" name="Linea Forma" descr="Linea Forma"/>
            <p:cNvPicPr>
              <a:picLocks noChangeAspect="0"/>
            </p:cNvPicPr>
            <p:nvPr/>
          </p:nvPicPr>
          <p:blipFill>
            <a:blip r:embed="rId25">
              <a:extLst/>
            </a:blip>
            <a:stretch>
              <a:fillRect/>
            </a:stretch>
          </p:blipFill>
          <p:spPr>
            <a:xfrm>
              <a:off x="2513038" y="-56950"/>
              <a:ext cx="433433" cy="379154"/>
            </a:xfrm>
            <a:prstGeom prst="rect">
              <a:avLst/>
            </a:prstGeom>
            <a:effectLst/>
          </p:spPr>
        </p:pic>
        <p:pic>
          <p:nvPicPr>
            <p:cNvPr id="3670" name="Linea Forma" descr="Linea Forma"/>
            <p:cNvPicPr>
              <a:picLocks noChangeAspect="0"/>
            </p:cNvPicPr>
            <p:nvPr/>
          </p:nvPicPr>
          <p:blipFill>
            <a:blip r:embed="rId26">
              <a:extLst/>
            </a:blip>
            <a:stretch>
              <a:fillRect/>
            </a:stretch>
          </p:blipFill>
          <p:spPr>
            <a:xfrm>
              <a:off x="3104832" y="31071"/>
              <a:ext cx="232889" cy="248185"/>
            </a:xfrm>
            <a:prstGeom prst="rect">
              <a:avLst/>
            </a:prstGeom>
            <a:effectLst/>
          </p:spPr>
        </p:pic>
        <p:pic>
          <p:nvPicPr>
            <p:cNvPr id="3672" name="Linea Forma" descr="Linea Forma"/>
            <p:cNvPicPr>
              <a:picLocks noChangeAspect="0"/>
            </p:cNvPicPr>
            <p:nvPr/>
          </p:nvPicPr>
          <p:blipFill>
            <a:blip r:embed="rId27">
              <a:extLst/>
            </a:blip>
            <a:stretch>
              <a:fillRect/>
            </a:stretch>
          </p:blipFill>
          <p:spPr>
            <a:xfrm>
              <a:off x="3533266" y="-165311"/>
              <a:ext cx="299297" cy="418645"/>
            </a:xfrm>
            <a:prstGeom prst="rect">
              <a:avLst/>
            </a:prstGeom>
            <a:effectLst/>
          </p:spPr>
        </p:pic>
        <p:pic>
          <p:nvPicPr>
            <p:cNvPr id="3674" name="Linea Forma" descr="Linea Forma"/>
            <p:cNvPicPr>
              <a:picLocks noChangeAspect="0"/>
            </p:cNvPicPr>
            <p:nvPr/>
          </p:nvPicPr>
          <p:blipFill>
            <a:blip r:embed="rId28">
              <a:extLst/>
            </a:blip>
            <a:stretch>
              <a:fillRect/>
            </a:stretch>
          </p:blipFill>
          <p:spPr>
            <a:xfrm>
              <a:off x="3829904" y="-62556"/>
              <a:ext cx="268601" cy="345295"/>
            </a:xfrm>
            <a:prstGeom prst="rect">
              <a:avLst/>
            </a:prstGeom>
            <a:effectLst/>
          </p:spPr>
        </p:pic>
        <p:pic>
          <p:nvPicPr>
            <p:cNvPr id="3676" name="Linea Forma" descr="Linea Forma"/>
            <p:cNvPicPr>
              <a:picLocks noChangeAspect="0"/>
            </p:cNvPicPr>
            <p:nvPr/>
          </p:nvPicPr>
          <p:blipFill>
            <a:blip r:embed="rId29">
              <a:extLst/>
            </a:blip>
            <a:stretch>
              <a:fillRect/>
            </a:stretch>
          </p:blipFill>
          <p:spPr>
            <a:xfrm>
              <a:off x="4111080" y="-95869"/>
              <a:ext cx="99552" cy="353820"/>
            </a:xfrm>
            <a:prstGeom prst="rect">
              <a:avLst/>
            </a:prstGeom>
            <a:effectLst/>
          </p:spPr>
        </p:pic>
        <p:pic>
          <p:nvPicPr>
            <p:cNvPr id="3678" name="Linea Forma" descr="Linea Forma"/>
            <p:cNvPicPr>
              <a:picLocks noChangeAspect="0"/>
            </p:cNvPicPr>
            <p:nvPr/>
          </p:nvPicPr>
          <p:blipFill>
            <a:blip r:embed="rId30">
              <a:extLst/>
            </a:blip>
            <a:stretch>
              <a:fillRect/>
            </a:stretch>
          </p:blipFill>
          <p:spPr>
            <a:xfrm>
              <a:off x="4045961" y="-100246"/>
              <a:ext cx="364689" cy="367602"/>
            </a:xfrm>
            <a:prstGeom prst="rect">
              <a:avLst/>
            </a:prstGeom>
            <a:effectLst/>
          </p:spPr>
        </p:pic>
        <p:pic>
          <p:nvPicPr>
            <p:cNvPr id="3680" name="Linea Forma" descr="Linea Forma"/>
            <p:cNvPicPr>
              <a:picLocks noChangeAspect="0"/>
            </p:cNvPicPr>
            <p:nvPr/>
          </p:nvPicPr>
          <p:blipFill>
            <a:blip r:embed="rId31">
              <a:extLst/>
            </a:blip>
            <a:stretch>
              <a:fillRect/>
            </a:stretch>
          </p:blipFill>
          <p:spPr>
            <a:xfrm>
              <a:off x="4395186" y="-79004"/>
              <a:ext cx="270794" cy="98255"/>
            </a:xfrm>
            <a:prstGeom prst="rect">
              <a:avLst/>
            </a:prstGeom>
            <a:effectLst/>
          </p:spPr>
        </p:pic>
        <p:pic>
          <p:nvPicPr>
            <p:cNvPr id="3682" name="Linea Forma" descr="Linea Forma"/>
            <p:cNvPicPr>
              <a:picLocks noChangeAspect="0"/>
            </p:cNvPicPr>
            <p:nvPr/>
          </p:nvPicPr>
          <p:blipFill>
            <a:blip r:embed="rId32">
              <a:extLst/>
            </a:blip>
            <a:stretch>
              <a:fillRect/>
            </a:stretch>
          </p:blipFill>
          <p:spPr>
            <a:xfrm>
              <a:off x="4395766" y="-60842"/>
              <a:ext cx="266322" cy="305982"/>
            </a:xfrm>
            <a:prstGeom prst="rect">
              <a:avLst/>
            </a:prstGeom>
            <a:effectLst/>
          </p:spPr>
        </p:pic>
        <p:pic>
          <p:nvPicPr>
            <p:cNvPr id="3684" name="Linea Forma" descr="Linea Forma"/>
            <p:cNvPicPr>
              <a:picLocks noChangeAspect="0"/>
            </p:cNvPicPr>
            <p:nvPr/>
          </p:nvPicPr>
          <p:blipFill>
            <a:blip r:embed="rId33">
              <a:extLst/>
            </a:blip>
            <a:stretch>
              <a:fillRect/>
            </a:stretch>
          </p:blipFill>
          <p:spPr>
            <a:xfrm>
              <a:off x="4332239" y="40346"/>
              <a:ext cx="298714" cy="111228"/>
            </a:xfrm>
            <a:prstGeom prst="rect">
              <a:avLst/>
            </a:prstGeom>
            <a:effectLst/>
          </p:spPr>
        </p:pic>
        <p:pic>
          <p:nvPicPr>
            <p:cNvPr id="3686" name="Linea Forma" descr="Linea Forma"/>
            <p:cNvPicPr>
              <a:picLocks noChangeAspect="0"/>
            </p:cNvPicPr>
            <p:nvPr/>
          </p:nvPicPr>
          <p:blipFill>
            <a:blip r:embed="rId34">
              <a:extLst/>
            </a:blip>
            <a:stretch>
              <a:fillRect/>
            </a:stretch>
          </p:blipFill>
          <p:spPr>
            <a:xfrm>
              <a:off x="4635184" y="-63306"/>
              <a:ext cx="100849" cy="319960"/>
            </a:xfrm>
            <a:prstGeom prst="rect">
              <a:avLst/>
            </a:prstGeom>
            <a:effectLst/>
          </p:spPr>
        </p:pic>
        <p:pic>
          <p:nvPicPr>
            <p:cNvPr id="3688" name="Linea Forma" descr="Linea Forma"/>
            <p:cNvPicPr>
              <a:picLocks noChangeAspect="0"/>
            </p:cNvPicPr>
            <p:nvPr/>
          </p:nvPicPr>
          <p:blipFill>
            <a:blip r:embed="rId35">
              <a:extLst/>
            </a:blip>
            <a:stretch>
              <a:fillRect/>
            </a:stretch>
          </p:blipFill>
          <p:spPr>
            <a:xfrm>
              <a:off x="4564429" y="-91584"/>
              <a:ext cx="331863" cy="326995"/>
            </a:xfrm>
            <a:prstGeom prst="rect">
              <a:avLst/>
            </a:prstGeom>
            <a:effectLst/>
          </p:spPr>
        </p:pic>
        <p:pic>
          <p:nvPicPr>
            <p:cNvPr id="3690" name="Linea Forma" descr="Linea Forma"/>
            <p:cNvPicPr>
              <a:picLocks noChangeAspect="0"/>
            </p:cNvPicPr>
            <p:nvPr/>
          </p:nvPicPr>
          <p:blipFill>
            <a:blip r:embed="rId36">
              <a:extLst/>
            </a:blip>
            <a:stretch>
              <a:fillRect/>
            </a:stretch>
          </p:blipFill>
          <p:spPr>
            <a:xfrm>
              <a:off x="4916695" y="-64734"/>
              <a:ext cx="97768" cy="312176"/>
            </a:xfrm>
            <a:prstGeom prst="rect">
              <a:avLst/>
            </a:prstGeom>
            <a:effectLst/>
          </p:spPr>
        </p:pic>
        <p:pic>
          <p:nvPicPr>
            <p:cNvPr id="3692" name="Linea Forma" descr="Linea Forma"/>
            <p:cNvPicPr>
              <a:picLocks noChangeAspect="0"/>
            </p:cNvPicPr>
            <p:nvPr/>
          </p:nvPicPr>
          <p:blipFill>
            <a:blip r:embed="rId37">
              <a:extLst/>
            </a:blip>
            <a:stretch>
              <a:fillRect/>
            </a:stretch>
          </p:blipFill>
          <p:spPr>
            <a:xfrm>
              <a:off x="4855468" y="-129467"/>
              <a:ext cx="300886" cy="375510"/>
            </a:xfrm>
            <a:prstGeom prst="rect">
              <a:avLst/>
            </a:prstGeom>
            <a:effectLst/>
          </p:spPr>
        </p:pic>
        <p:pic>
          <p:nvPicPr>
            <p:cNvPr id="3694" name="Linea Forma" descr="Linea Forma"/>
            <p:cNvPicPr>
              <a:picLocks noChangeAspect="0"/>
            </p:cNvPicPr>
            <p:nvPr/>
          </p:nvPicPr>
          <p:blipFill>
            <a:blip r:embed="rId38">
              <a:extLst/>
            </a:blip>
            <a:stretch>
              <a:fillRect/>
            </a:stretch>
          </p:blipFill>
          <p:spPr>
            <a:xfrm>
              <a:off x="5119072" y="-125179"/>
              <a:ext cx="278525" cy="379180"/>
            </a:xfrm>
            <a:prstGeom prst="rect">
              <a:avLst/>
            </a:prstGeom>
            <a:effectLst/>
          </p:spPr>
        </p:pic>
        <p:pic>
          <p:nvPicPr>
            <p:cNvPr id="3696" name="Linea Forma" descr="Linea Forma"/>
            <p:cNvPicPr>
              <a:picLocks noChangeAspect="0"/>
            </p:cNvPicPr>
            <p:nvPr/>
          </p:nvPicPr>
          <p:blipFill>
            <a:blip r:embed="rId39">
              <a:extLst/>
            </a:blip>
            <a:stretch>
              <a:fillRect/>
            </a:stretch>
          </p:blipFill>
          <p:spPr>
            <a:xfrm>
              <a:off x="5664820" y="-182318"/>
              <a:ext cx="284424" cy="415621"/>
            </a:xfrm>
            <a:prstGeom prst="rect">
              <a:avLst/>
            </a:prstGeom>
            <a:effectLst/>
          </p:spPr>
        </p:pic>
        <p:pic>
          <p:nvPicPr>
            <p:cNvPr id="3698" name="Linea Forma" descr="Linea Forma"/>
            <p:cNvPicPr>
              <a:picLocks noChangeAspect="0"/>
            </p:cNvPicPr>
            <p:nvPr/>
          </p:nvPicPr>
          <p:blipFill>
            <a:blip r:embed="rId40">
              <a:extLst/>
            </a:blip>
            <a:stretch>
              <a:fillRect/>
            </a:stretch>
          </p:blipFill>
          <p:spPr>
            <a:xfrm>
              <a:off x="5703896" y="245117"/>
              <a:ext cx="114074" cy="111977"/>
            </a:xfrm>
            <a:prstGeom prst="rect">
              <a:avLst/>
            </a:prstGeom>
            <a:effectLst/>
          </p:spPr>
        </p:pic>
      </p:gr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3621"/>
                                        </p:tgtEl>
                                        <p:attrNameLst>
                                          <p:attrName>style.visibility</p:attrName>
                                        </p:attrNameLst>
                                      </p:cBhvr>
                                      <p:to>
                                        <p:strVal val="visible"/>
                                      </p:to>
                                    </p:set>
                                    <p:animEffect filter="fade" transition="in">
                                      <p:cBhvr>
                                        <p:cTn id="7" dur="1000"/>
                                        <p:tgtEl>
                                          <p:spTgt spid="3621"/>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ID="10" grpId="2" fill="hold">
                                  <p:stCondLst>
                                    <p:cond delay="0"/>
                                  </p:stCondLst>
                                  <p:iterate type="el" backwards="0">
                                    <p:tmAbs val="0"/>
                                  </p:iterate>
                                  <p:childTnLst>
                                    <p:set>
                                      <p:cBhvr>
                                        <p:cTn id="11" fill="hold"/>
                                        <p:tgtEl>
                                          <p:spTgt spid="3628"/>
                                        </p:tgtEl>
                                        <p:attrNameLst>
                                          <p:attrName>style.visibility</p:attrName>
                                        </p:attrNameLst>
                                      </p:cBhvr>
                                      <p:to>
                                        <p:strVal val="visible"/>
                                      </p:to>
                                    </p:set>
                                    <p:animEffect filter="fade" transition="in">
                                      <p:cBhvr>
                                        <p:cTn id="12" dur="1000"/>
                                        <p:tgtEl>
                                          <p:spTgt spid="362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621" grpId="1"/>
      <p:bldP build="whole" bldLvl="1" animBg="1" rev="0" advAuto="0" spid="3628" grpId="2"/>
    </p:bldLst>
  </p:timing>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4556" name="Disegno"/>
          <p:cNvGrpSpPr/>
          <p:nvPr/>
        </p:nvGrpSpPr>
        <p:grpSpPr>
          <a:xfrm>
            <a:off x="128935" y="58390"/>
            <a:ext cx="8631587" cy="5264468"/>
            <a:chOff x="-138562" y="-150884"/>
            <a:chExt cx="8631586" cy="5264467"/>
          </a:xfrm>
        </p:grpSpPr>
        <p:pic>
          <p:nvPicPr>
            <p:cNvPr id="3702" name="Linea Forma" descr="Linea Forma"/>
            <p:cNvPicPr>
              <a:picLocks noChangeAspect="0"/>
            </p:cNvPicPr>
            <p:nvPr/>
          </p:nvPicPr>
          <p:blipFill>
            <a:blip r:embed="rId2">
              <a:extLst/>
            </a:blip>
            <a:stretch>
              <a:fillRect/>
            </a:stretch>
          </p:blipFill>
          <p:spPr>
            <a:xfrm>
              <a:off x="-40761" y="-38101"/>
              <a:ext cx="92576" cy="413003"/>
            </a:xfrm>
            <a:prstGeom prst="rect">
              <a:avLst/>
            </a:prstGeom>
            <a:effectLst/>
          </p:spPr>
        </p:pic>
        <p:pic>
          <p:nvPicPr>
            <p:cNvPr id="3704" name="Linea Forma" descr="Linea Forma"/>
            <p:cNvPicPr>
              <a:picLocks noChangeAspect="0"/>
            </p:cNvPicPr>
            <p:nvPr/>
          </p:nvPicPr>
          <p:blipFill>
            <a:blip r:embed="rId3">
              <a:extLst/>
            </a:blip>
            <a:stretch>
              <a:fillRect/>
            </a:stretch>
          </p:blipFill>
          <p:spPr>
            <a:xfrm>
              <a:off x="60851" y="103416"/>
              <a:ext cx="85792" cy="238787"/>
            </a:xfrm>
            <a:prstGeom prst="rect">
              <a:avLst/>
            </a:prstGeom>
            <a:effectLst/>
          </p:spPr>
        </p:pic>
        <p:pic>
          <p:nvPicPr>
            <p:cNvPr id="3706" name="Linea Forma" descr="Linea Forma"/>
            <p:cNvPicPr>
              <a:picLocks noChangeAspect="0"/>
            </p:cNvPicPr>
            <p:nvPr/>
          </p:nvPicPr>
          <p:blipFill>
            <a:blip r:embed="rId4">
              <a:extLst/>
            </a:blip>
            <a:stretch>
              <a:fillRect/>
            </a:stretch>
          </p:blipFill>
          <p:spPr>
            <a:xfrm>
              <a:off x="70442" y="81139"/>
              <a:ext cx="229700" cy="251837"/>
            </a:xfrm>
            <a:prstGeom prst="rect">
              <a:avLst/>
            </a:prstGeom>
            <a:effectLst/>
          </p:spPr>
        </p:pic>
        <p:pic>
          <p:nvPicPr>
            <p:cNvPr id="3708" name="Linea Forma" descr="Linea Forma"/>
            <p:cNvPicPr>
              <a:picLocks noChangeAspect="0"/>
            </p:cNvPicPr>
            <p:nvPr/>
          </p:nvPicPr>
          <p:blipFill>
            <a:blip r:embed="rId5">
              <a:extLst/>
            </a:blip>
            <a:stretch>
              <a:fillRect/>
            </a:stretch>
          </p:blipFill>
          <p:spPr>
            <a:xfrm>
              <a:off x="529959" y="56727"/>
              <a:ext cx="103902" cy="452242"/>
            </a:xfrm>
            <a:prstGeom prst="rect">
              <a:avLst/>
            </a:prstGeom>
            <a:effectLst/>
          </p:spPr>
        </p:pic>
        <p:pic>
          <p:nvPicPr>
            <p:cNvPr id="3710" name="Linea Forma" descr="Linea Forma"/>
            <p:cNvPicPr>
              <a:picLocks noChangeAspect="0"/>
            </p:cNvPicPr>
            <p:nvPr/>
          </p:nvPicPr>
          <p:blipFill>
            <a:blip r:embed="rId6">
              <a:extLst/>
            </a:blip>
            <a:stretch>
              <a:fillRect/>
            </a:stretch>
          </p:blipFill>
          <p:spPr>
            <a:xfrm>
              <a:off x="528230" y="87133"/>
              <a:ext cx="256322" cy="272614"/>
            </a:xfrm>
            <a:prstGeom prst="rect">
              <a:avLst/>
            </a:prstGeom>
            <a:effectLst/>
          </p:spPr>
        </p:pic>
        <p:pic>
          <p:nvPicPr>
            <p:cNvPr id="3712" name="Linea Forma" descr="Linea Forma"/>
            <p:cNvPicPr>
              <a:picLocks noChangeAspect="0"/>
            </p:cNvPicPr>
            <p:nvPr/>
          </p:nvPicPr>
          <p:blipFill>
            <a:blip r:embed="rId7">
              <a:extLst/>
            </a:blip>
            <a:stretch>
              <a:fillRect/>
            </a:stretch>
          </p:blipFill>
          <p:spPr>
            <a:xfrm>
              <a:off x="786082" y="59847"/>
              <a:ext cx="227089" cy="299287"/>
            </a:xfrm>
            <a:prstGeom prst="rect">
              <a:avLst/>
            </a:prstGeom>
            <a:effectLst/>
          </p:spPr>
        </p:pic>
        <p:pic>
          <p:nvPicPr>
            <p:cNvPr id="3714" name="Linea Forma" descr="Linea Forma"/>
            <p:cNvPicPr>
              <a:picLocks noChangeAspect="0"/>
            </p:cNvPicPr>
            <p:nvPr/>
          </p:nvPicPr>
          <p:blipFill>
            <a:blip r:embed="rId8">
              <a:extLst/>
            </a:blip>
            <a:stretch>
              <a:fillRect/>
            </a:stretch>
          </p:blipFill>
          <p:spPr>
            <a:xfrm>
              <a:off x="963122" y="85513"/>
              <a:ext cx="229895" cy="234808"/>
            </a:xfrm>
            <a:prstGeom prst="rect">
              <a:avLst/>
            </a:prstGeom>
            <a:effectLst/>
          </p:spPr>
        </p:pic>
        <p:pic>
          <p:nvPicPr>
            <p:cNvPr id="3716" name="Linea Forma" descr="Linea Forma"/>
            <p:cNvPicPr>
              <a:picLocks noChangeAspect="0"/>
            </p:cNvPicPr>
            <p:nvPr/>
          </p:nvPicPr>
          <p:blipFill>
            <a:blip r:embed="rId9">
              <a:extLst/>
            </a:blip>
            <a:stretch>
              <a:fillRect/>
            </a:stretch>
          </p:blipFill>
          <p:spPr>
            <a:xfrm>
              <a:off x="1083846" y="87033"/>
              <a:ext cx="168029" cy="242310"/>
            </a:xfrm>
            <a:prstGeom prst="rect">
              <a:avLst/>
            </a:prstGeom>
            <a:effectLst/>
          </p:spPr>
        </p:pic>
        <p:pic>
          <p:nvPicPr>
            <p:cNvPr id="3718" name="Linea Forma" descr="Linea Forma"/>
            <p:cNvPicPr>
              <a:picLocks noChangeAspect="0"/>
            </p:cNvPicPr>
            <p:nvPr/>
          </p:nvPicPr>
          <p:blipFill>
            <a:blip r:embed="rId10">
              <a:extLst/>
            </a:blip>
            <a:stretch>
              <a:fillRect/>
            </a:stretch>
          </p:blipFill>
          <p:spPr>
            <a:xfrm>
              <a:off x="1217093" y="-44640"/>
              <a:ext cx="149229" cy="374853"/>
            </a:xfrm>
            <a:prstGeom prst="rect">
              <a:avLst/>
            </a:prstGeom>
            <a:effectLst/>
          </p:spPr>
        </p:pic>
        <p:pic>
          <p:nvPicPr>
            <p:cNvPr id="3720" name="Linea Forma" descr="Linea Forma"/>
            <p:cNvPicPr>
              <a:picLocks noChangeAspect="0"/>
            </p:cNvPicPr>
            <p:nvPr/>
          </p:nvPicPr>
          <p:blipFill>
            <a:blip r:embed="rId11">
              <a:extLst/>
            </a:blip>
            <a:stretch>
              <a:fillRect/>
            </a:stretch>
          </p:blipFill>
          <p:spPr>
            <a:xfrm>
              <a:off x="1192024" y="76976"/>
              <a:ext cx="324715" cy="261770"/>
            </a:xfrm>
            <a:prstGeom prst="rect">
              <a:avLst/>
            </a:prstGeom>
            <a:effectLst/>
          </p:spPr>
        </p:pic>
        <p:pic>
          <p:nvPicPr>
            <p:cNvPr id="3722" name="Linea Linea" descr="Linea Linea"/>
            <p:cNvPicPr>
              <a:picLocks noChangeAspect="0"/>
            </p:cNvPicPr>
            <p:nvPr/>
          </p:nvPicPr>
          <p:blipFill>
            <a:blip r:embed="rId12">
              <a:extLst/>
            </a:blip>
            <a:stretch>
              <a:fillRect/>
            </a:stretch>
          </p:blipFill>
          <p:spPr>
            <a:xfrm>
              <a:off x="1369738" y="-44640"/>
              <a:ext cx="152401" cy="76201"/>
            </a:xfrm>
            <a:prstGeom prst="rect">
              <a:avLst/>
            </a:prstGeom>
            <a:effectLst/>
          </p:spPr>
        </p:pic>
        <p:pic>
          <p:nvPicPr>
            <p:cNvPr id="3724" name="Linea Forma" descr="Linea Forma"/>
            <p:cNvPicPr>
              <a:picLocks noChangeAspect="0"/>
            </p:cNvPicPr>
            <p:nvPr/>
          </p:nvPicPr>
          <p:blipFill>
            <a:blip r:embed="rId13">
              <a:extLst/>
            </a:blip>
            <a:stretch>
              <a:fillRect/>
            </a:stretch>
          </p:blipFill>
          <p:spPr>
            <a:xfrm>
              <a:off x="1526812" y="43367"/>
              <a:ext cx="277679" cy="269688"/>
            </a:xfrm>
            <a:prstGeom prst="rect">
              <a:avLst/>
            </a:prstGeom>
            <a:effectLst/>
          </p:spPr>
        </p:pic>
        <p:pic>
          <p:nvPicPr>
            <p:cNvPr id="3726" name="Linea Forma" descr="Linea Forma"/>
            <p:cNvPicPr>
              <a:picLocks noChangeAspect="0"/>
            </p:cNvPicPr>
            <p:nvPr/>
          </p:nvPicPr>
          <p:blipFill>
            <a:blip r:embed="rId14">
              <a:extLst/>
            </a:blip>
            <a:stretch>
              <a:fillRect/>
            </a:stretch>
          </p:blipFill>
          <p:spPr>
            <a:xfrm>
              <a:off x="1729088" y="42794"/>
              <a:ext cx="274869" cy="276519"/>
            </a:xfrm>
            <a:prstGeom prst="rect">
              <a:avLst/>
            </a:prstGeom>
            <a:effectLst/>
          </p:spPr>
        </p:pic>
        <p:pic>
          <p:nvPicPr>
            <p:cNvPr id="3728" name="Linea Forma" descr="Linea Forma"/>
            <p:cNvPicPr>
              <a:picLocks noChangeAspect="0"/>
            </p:cNvPicPr>
            <p:nvPr/>
          </p:nvPicPr>
          <p:blipFill>
            <a:blip r:embed="rId15">
              <a:extLst/>
            </a:blip>
            <a:stretch>
              <a:fillRect/>
            </a:stretch>
          </p:blipFill>
          <p:spPr>
            <a:xfrm>
              <a:off x="2176269" y="-150885"/>
              <a:ext cx="205310" cy="336132"/>
            </a:xfrm>
            <a:prstGeom prst="rect">
              <a:avLst/>
            </a:prstGeom>
            <a:effectLst/>
          </p:spPr>
        </p:pic>
        <p:pic>
          <p:nvPicPr>
            <p:cNvPr id="3730" name="Linea Linea" descr="Linea Linea"/>
            <p:cNvPicPr>
              <a:picLocks noChangeAspect="0"/>
            </p:cNvPicPr>
            <p:nvPr/>
          </p:nvPicPr>
          <p:blipFill>
            <a:blip r:embed="rId12">
              <a:extLst/>
            </a:blip>
            <a:stretch>
              <a:fillRect/>
            </a:stretch>
          </p:blipFill>
          <p:spPr>
            <a:xfrm>
              <a:off x="2197028" y="275812"/>
              <a:ext cx="152401" cy="76201"/>
            </a:xfrm>
            <a:prstGeom prst="rect">
              <a:avLst/>
            </a:prstGeom>
            <a:effectLst/>
          </p:spPr>
        </p:pic>
        <p:pic>
          <p:nvPicPr>
            <p:cNvPr id="3732" name="Linea Forma" descr="Linea Forma"/>
            <p:cNvPicPr>
              <a:picLocks noChangeAspect="0"/>
            </p:cNvPicPr>
            <p:nvPr/>
          </p:nvPicPr>
          <p:blipFill>
            <a:blip r:embed="rId16">
              <a:extLst/>
            </a:blip>
            <a:stretch>
              <a:fillRect/>
            </a:stretch>
          </p:blipFill>
          <p:spPr>
            <a:xfrm>
              <a:off x="-138563" y="-96959"/>
              <a:ext cx="259046" cy="115440"/>
            </a:xfrm>
            <a:prstGeom prst="rect">
              <a:avLst/>
            </a:prstGeom>
            <a:effectLst/>
          </p:spPr>
        </p:pic>
        <p:pic>
          <p:nvPicPr>
            <p:cNvPr id="3734" name="Linea Forma" descr="Linea Forma"/>
            <p:cNvPicPr>
              <a:picLocks noChangeAspect="0"/>
            </p:cNvPicPr>
            <p:nvPr/>
          </p:nvPicPr>
          <p:blipFill>
            <a:blip r:embed="rId17">
              <a:extLst/>
            </a:blip>
            <a:stretch>
              <a:fillRect/>
            </a:stretch>
          </p:blipFill>
          <p:spPr>
            <a:xfrm>
              <a:off x="-102864" y="301971"/>
              <a:ext cx="223347" cy="155769"/>
            </a:xfrm>
            <a:prstGeom prst="rect">
              <a:avLst/>
            </a:prstGeom>
            <a:effectLst/>
          </p:spPr>
        </p:pic>
        <p:pic>
          <p:nvPicPr>
            <p:cNvPr id="3736" name="Linea Forma" descr="Linea Forma"/>
            <p:cNvPicPr>
              <a:picLocks noChangeAspect="0"/>
            </p:cNvPicPr>
            <p:nvPr/>
          </p:nvPicPr>
          <p:blipFill>
            <a:blip r:embed="rId18">
              <a:extLst/>
            </a:blip>
            <a:stretch>
              <a:fillRect/>
            </a:stretch>
          </p:blipFill>
          <p:spPr>
            <a:xfrm>
              <a:off x="80252" y="611465"/>
              <a:ext cx="175326" cy="410881"/>
            </a:xfrm>
            <a:prstGeom prst="rect">
              <a:avLst/>
            </a:prstGeom>
            <a:effectLst/>
          </p:spPr>
        </p:pic>
        <p:pic>
          <p:nvPicPr>
            <p:cNvPr id="3738" name="Linea Linea" descr="Linea Linea"/>
            <p:cNvPicPr>
              <a:picLocks noChangeAspect="0"/>
            </p:cNvPicPr>
            <p:nvPr/>
          </p:nvPicPr>
          <p:blipFill>
            <a:blip r:embed="rId19">
              <a:extLst/>
            </a:blip>
            <a:stretch>
              <a:fillRect/>
            </a:stretch>
          </p:blipFill>
          <p:spPr>
            <a:xfrm>
              <a:off x="251426" y="946145"/>
              <a:ext cx="152401" cy="76201"/>
            </a:xfrm>
            <a:prstGeom prst="rect">
              <a:avLst/>
            </a:prstGeom>
            <a:effectLst/>
          </p:spPr>
        </p:pic>
        <p:pic>
          <p:nvPicPr>
            <p:cNvPr id="3740" name="Linea Forma" descr="Linea Forma"/>
            <p:cNvPicPr>
              <a:picLocks noChangeAspect="0"/>
            </p:cNvPicPr>
            <p:nvPr/>
          </p:nvPicPr>
          <p:blipFill>
            <a:blip r:embed="rId20">
              <a:extLst/>
            </a:blip>
            <a:stretch>
              <a:fillRect/>
            </a:stretch>
          </p:blipFill>
          <p:spPr>
            <a:xfrm>
              <a:off x="564199" y="563565"/>
              <a:ext cx="249507" cy="121979"/>
            </a:xfrm>
            <a:prstGeom prst="rect">
              <a:avLst/>
            </a:prstGeom>
            <a:effectLst/>
          </p:spPr>
        </p:pic>
        <p:pic>
          <p:nvPicPr>
            <p:cNvPr id="3742" name="Linea Forma" descr="Linea Forma"/>
            <p:cNvPicPr>
              <a:picLocks noChangeAspect="0"/>
            </p:cNvPicPr>
            <p:nvPr/>
          </p:nvPicPr>
          <p:blipFill>
            <a:blip r:embed="rId21">
              <a:extLst/>
            </a:blip>
            <a:stretch>
              <a:fillRect/>
            </a:stretch>
          </p:blipFill>
          <p:spPr>
            <a:xfrm>
              <a:off x="549563" y="648582"/>
              <a:ext cx="264143" cy="325411"/>
            </a:xfrm>
            <a:prstGeom prst="rect">
              <a:avLst/>
            </a:prstGeom>
            <a:effectLst/>
          </p:spPr>
        </p:pic>
        <p:pic>
          <p:nvPicPr>
            <p:cNvPr id="3744" name="Linea Forma" descr="Linea Forma"/>
            <p:cNvPicPr>
              <a:picLocks noChangeAspect="0"/>
            </p:cNvPicPr>
            <p:nvPr/>
          </p:nvPicPr>
          <p:blipFill>
            <a:blip r:embed="rId22">
              <a:extLst/>
            </a:blip>
            <a:stretch>
              <a:fillRect/>
            </a:stretch>
          </p:blipFill>
          <p:spPr>
            <a:xfrm>
              <a:off x="541310" y="736870"/>
              <a:ext cx="220077" cy="95821"/>
            </a:xfrm>
            <a:prstGeom prst="rect">
              <a:avLst/>
            </a:prstGeom>
            <a:effectLst/>
          </p:spPr>
        </p:pic>
        <p:pic>
          <p:nvPicPr>
            <p:cNvPr id="3746" name="Linea Forma" descr="Linea Forma"/>
            <p:cNvPicPr>
              <a:picLocks noChangeAspect="0"/>
            </p:cNvPicPr>
            <p:nvPr/>
          </p:nvPicPr>
          <p:blipFill>
            <a:blip r:embed="rId23">
              <a:extLst/>
            </a:blip>
            <a:stretch>
              <a:fillRect/>
            </a:stretch>
          </p:blipFill>
          <p:spPr>
            <a:xfrm>
              <a:off x="819772" y="700901"/>
              <a:ext cx="92032" cy="272396"/>
            </a:xfrm>
            <a:prstGeom prst="rect">
              <a:avLst/>
            </a:prstGeom>
            <a:effectLst/>
          </p:spPr>
        </p:pic>
        <p:pic>
          <p:nvPicPr>
            <p:cNvPr id="3748" name="Linea Forma" descr="Linea Forma"/>
            <p:cNvPicPr>
              <a:picLocks noChangeAspect="0"/>
            </p:cNvPicPr>
            <p:nvPr/>
          </p:nvPicPr>
          <p:blipFill>
            <a:blip r:embed="rId24">
              <a:extLst/>
            </a:blip>
            <a:stretch>
              <a:fillRect/>
            </a:stretch>
          </p:blipFill>
          <p:spPr>
            <a:xfrm>
              <a:off x="822710" y="700744"/>
              <a:ext cx="214048" cy="233314"/>
            </a:xfrm>
            <a:prstGeom prst="rect">
              <a:avLst/>
            </a:prstGeom>
            <a:effectLst/>
          </p:spPr>
        </p:pic>
        <p:pic>
          <p:nvPicPr>
            <p:cNvPr id="3750" name="Linea Forma" descr="Linea Forma"/>
            <p:cNvPicPr>
              <a:picLocks noChangeAspect="0"/>
            </p:cNvPicPr>
            <p:nvPr/>
          </p:nvPicPr>
          <p:blipFill>
            <a:blip r:embed="rId25">
              <a:extLst/>
            </a:blip>
            <a:stretch>
              <a:fillRect/>
            </a:stretch>
          </p:blipFill>
          <p:spPr>
            <a:xfrm>
              <a:off x="950050" y="698826"/>
              <a:ext cx="205908" cy="231962"/>
            </a:xfrm>
            <a:prstGeom prst="rect">
              <a:avLst/>
            </a:prstGeom>
            <a:effectLst/>
          </p:spPr>
        </p:pic>
        <p:pic>
          <p:nvPicPr>
            <p:cNvPr id="3752" name="Linea Linea" descr="Linea Linea"/>
            <p:cNvPicPr>
              <a:picLocks noChangeAspect="0"/>
            </p:cNvPicPr>
            <p:nvPr/>
          </p:nvPicPr>
          <p:blipFill>
            <a:blip r:embed="rId19">
              <a:extLst/>
            </a:blip>
            <a:stretch>
              <a:fillRect/>
            </a:stretch>
          </p:blipFill>
          <p:spPr>
            <a:xfrm>
              <a:off x="925030" y="851317"/>
              <a:ext cx="152401" cy="76201"/>
            </a:xfrm>
            <a:prstGeom prst="rect">
              <a:avLst/>
            </a:prstGeom>
            <a:effectLst/>
          </p:spPr>
        </p:pic>
        <p:pic>
          <p:nvPicPr>
            <p:cNvPr id="3754" name="Linea Linea" descr="Linea Linea"/>
            <p:cNvPicPr>
              <a:picLocks noChangeAspect="0"/>
            </p:cNvPicPr>
            <p:nvPr/>
          </p:nvPicPr>
          <p:blipFill>
            <a:blip r:embed="rId19">
              <a:extLst/>
            </a:blip>
            <a:stretch>
              <a:fillRect/>
            </a:stretch>
          </p:blipFill>
          <p:spPr>
            <a:xfrm>
              <a:off x="1042747" y="831698"/>
              <a:ext cx="152401" cy="76201"/>
            </a:xfrm>
            <a:prstGeom prst="rect">
              <a:avLst/>
            </a:prstGeom>
            <a:effectLst/>
          </p:spPr>
        </p:pic>
        <p:pic>
          <p:nvPicPr>
            <p:cNvPr id="3756" name="Linea Forma" descr="Linea Forma"/>
            <p:cNvPicPr>
              <a:picLocks noChangeAspect="0"/>
            </p:cNvPicPr>
            <p:nvPr/>
          </p:nvPicPr>
          <p:blipFill>
            <a:blip r:embed="rId26">
              <a:extLst/>
            </a:blip>
            <a:stretch>
              <a:fillRect/>
            </a:stretch>
          </p:blipFill>
          <p:spPr>
            <a:xfrm>
              <a:off x="1166577" y="680586"/>
              <a:ext cx="254773" cy="285809"/>
            </a:xfrm>
            <a:prstGeom prst="rect">
              <a:avLst/>
            </a:prstGeom>
            <a:effectLst/>
          </p:spPr>
        </p:pic>
        <p:pic>
          <p:nvPicPr>
            <p:cNvPr id="3758" name="Linea Forma" descr="Linea Forma"/>
            <p:cNvPicPr>
              <a:picLocks noChangeAspect="0"/>
            </p:cNvPicPr>
            <p:nvPr/>
          </p:nvPicPr>
          <p:blipFill>
            <a:blip r:embed="rId27">
              <a:extLst/>
            </a:blip>
            <a:stretch>
              <a:fillRect/>
            </a:stretch>
          </p:blipFill>
          <p:spPr>
            <a:xfrm>
              <a:off x="1418209" y="670382"/>
              <a:ext cx="227315" cy="284455"/>
            </a:xfrm>
            <a:prstGeom prst="rect">
              <a:avLst/>
            </a:prstGeom>
            <a:effectLst/>
          </p:spPr>
        </p:pic>
        <p:pic>
          <p:nvPicPr>
            <p:cNvPr id="3760" name="Linea Forma" descr="Linea Forma"/>
            <p:cNvPicPr>
              <a:picLocks noChangeAspect="0"/>
            </p:cNvPicPr>
            <p:nvPr/>
          </p:nvPicPr>
          <p:blipFill>
            <a:blip r:embed="rId28">
              <a:extLst/>
            </a:blip>
            <a:stretch>
              <a:fillRect/>
            </a:stretch>
          </p:blipFill>
          <p:spPr>
            <a:xfrm>
              <a:off x="1583415" y="650498"/>
              <a:ext cx="234363" cy="528069"/>
            </a:xfrm>
            <a:prstGeom prst="rect">
              <a:avLst/>
            </a:prstGeom>
            <a:effectLst/>
          </p:spPr>
        </p:pic>
        <p:pic>
          <p:nvPicPr>
            <p:cNvPr id="3762" name="Linea Forma" descr="Linea Forma"/>
            <p:cNvPicPr>
              <a:picLocks noChangeAspect="0"/>
            </p:cNvPicPr>
            <p:nvPr/>
          </p:nvPicPr>
          <p:blipFill>
            <a:blip r:embed="rId29">
              <a:extLst/>
            </a:blip>
            <a:stretch>
              <a:fillRect/>
            </a:stretch>
          </p:blipFill>
          <p:spPr>
            <a:xfrm>
              <a:off x="1823118" y="668688"/>
              <a:ext cx="224027" cy="280833"/>
            </a:xfrm>
            <a:prstGeom prst="rect">
              <a:avLst/>
            </a:prstGeom>
            <a:effectLst/>
          </p:spPr>
        </p:pic>
        <p:pic>
          <p:nvPicPr>
            <p:cNvPr id="3764" name="Linea Forma" descr="Linea Forma"/>
            <p:cNvPicPr>
              <a:picLocks noChangeAspect="0"/>
            </p:cNvPicPr>
            <p:nvPr/>
          </p:nvPicPr>
          <p:blipFill>
            <a:blip r:embed="rId30">
              <a:extLst/>
            </a:blip>
            <a:stretch>
              <a:fillRect/>
            </a:stretch>
          </p:blipFill>
          <p:spPr>
            <a:xfrm>
              <a:off x="2039205" y="661662"/>
              <a:ext cx="180566" cy="298688"/>
            </a:xfrm>
            <a:prstGeom prst="rect">
              <a:avLst/>
            </a:prstGeom>
            <a:effectLst/>
          </p:spPr>
        </p:pic>
        <p:pic>
          <p:nvPicPr>
            <p:cNvPr id="3766" name="Linea Forma" descr="Linea Forma"/>
            <p:cNvPicPr>
              <a:picLocks noChangeAspect="0"/>
            </p:cNvPicPr>
            <p:nvPr/>
          </p:nvPicPr>
          <p:blipFill>
            <a:blip r:embed="rId31">
              <a:extLst/>
            </a:blip>
            <a:stretch>
              <a:fillRect/>
            </a:stretch>
          </p:blipFill>
          <p:spPr>
            <a:xfrm>
              <a:off x="2208968" y="653378"/>
              <a:ext cx="334525" cy="318003"/>
            </a:xfrm>
            <a:prstGeom prst="rect">
              <a:avLst/>
            </a:prstGeom>
            <a:effectLst/>
          </p:spPr>
        </p:pic>
        <p:pic>
          <p:nvPicPr>
            <p:cNvPr id="3768" name="Linea Forma" descr="Linea Forma"/>
            <p:cNvPicPr>
              <a:picLocks noChangeAspect="0"/>
            </p:cNvPicPr>
            <p:nvPr/>
          </p:nvPicPr>
          <p:blipFill>
            <a:blip r:embed="rId32">
              <a:extLst/>
            </a:blip>
            <a:stretch>
              <a:fillRect/>
            </a:stretch>
          </p:blipFill>
          <p:spPr>
            <a:xfrm>
              <a:off x="2231858" y="743410"/>
              <a:ext cx="275666" cy="112170"/>
            </a:xfrm>
            <a:prstGeom prst="rect">
              <a:avLst/>
            </a:prstGeom>
            <a:effectLst/>
          </p:spPr>
        </p:pic>
        <p:pic>
          <p:nvPicPr>
            <p:cNvPr id="3770" name="Linea Forma" descr="Linea Forma"/>
            <p:cNvPicPr>
              <a:picLocks noChangeAspect="0"/>
            </p:cNvPicPr>
            <p:nvPr/>
          </p:nvPicPr>
          <p:blipFill>
            <a:blip r:embed="rId33">
              <a:extLst/>
            </a:blip>
            <a:stretch>
              <a:fillRect/>
            </a:stretch>
          </p:blipFill>
          <p:spPr>
            <a:xfrm>
              <a:off x="2500879" y="648827"/>
              <a:ext cx="264968" cy="321200"/>
            </a:xfrm>
            <a:prstGeom prst="rect">
              <a:avLst/>
            </a:prstGeom>
            <a:effectLst/>
          </p:spPr>
        </p:pic>
        <p:pic>
          <p:nvPicPr>
            <p:cNvPr id="3772" name="Linea Forma" descr="Linea Forma"/>
            <p:cNvPicPr>
              <a:picLocks noChangeAspect="0"/>
            </p:cNvPicPr>
            <p:nvPr/>
          </p:nvPicPr>
          <p:blipFill>
            <a:blip r:embed="rId34">
              <a:extLst/>
            </a:blip>
            <a:stretch>
              <a:fillRect/>
            </a:stretch>
          </p:blipFill>
          <p:spPr>
            <a:xfrm>
              <a:off x="3250413" y="701370"/>
              <a:ext cx="169988" cy="192879"/>
            </a:xfrm>
            <a:prstGeom prst="rect">
              <a:avLst/>
            </a:prstGeom>
            <a:effectLst/>
          </p:spPr>
        </p:pic>
        <p:pic>
          <p:nvPicPr>
            <p:cNvPr id="3774" name="Linea Forma" descr="Linea Forma"/>
            <p:cNvPicPr>
              <a:picLocks noChangeAspect="0"/>
            </p:cNvPicPr>
            <p:nvPr/>
          </p:nvPicPr>
          <p:blipFill>
            <a:blip r:embed="rId35">
              <a:extLst/>
            </a:blip>
            <a:stretch>
              <a:fillRect/>
            </a:stretch>
          </p:blipFill>
          <p:spPr>
            <a:xfrm>
              <a:off x="3431673" y="692813"/>
              <a:ext cx="143248" cy="214702"/>
            </a:xfrm>
            <a:prstGeom prst="rect">
              <a:avLst/>
            </a:prstGeom>
            <a:effectLst/>
          </p:spPr>
        </p:pic>
        <p:pic>
          <p:nvPicPr>
            <p:cNvPr id="3776" name="Linea Forma" descr="Linea Forma"/>
            <p:cNvPicPr>
              <a:picLocks noChangeAspect="0"/>
            </p:cNvPicPr>
            <p:nvPr/>
          </p:nvPicPr>
          <p:blipFill>
            <a:blip r:embed="rId36">
              <a:extLst/>
            </a:blip>
            <a:stretch>
              <a:fillRect/>
            </a:stretch>
          </p:blipFill>
          <p:spPr>
            <a:xfrm>
              <a:off x="3562963" y="702627"/>
              <a:ext cx="61263" cy="310619"/>
            </a:xfrm>
            <a:prstGeom prst="rect">
              <a:avLst/>
            </a:prstGeom>
            <a:effectLst/>
          </p:spPr>
        </p:pic>
        <p:pic>
          <p:nvPicPr>
            <p:cNvPr id="3778" name="Linea Forma" descr="Linea Forma"/>
            <p:cNvPicPr>
              <a:picLocks noChangeAspect="0"/>
            </p:cNvPicPr>
            <p:nvPr/>
          </p:nvPicPr>
          <p:blipFill>
            <a:blip r:embed="rId37">
              <a:extLst/>
            </a:blip>
            <a:stretch>
              <a:fillRect/>
            </a:stretch>
          </p:blipFill>
          <p:spPr>
            <a:xfrm>
              <a:off x="3571955" y="748121"/>
              <a:ext cx="132997" cy="158148"/>
            </a:xfrm>
            <a:prstGeom prst="rect">
              <a:avLst/>
            </a:prstGeom>
            <a:effectLst/>
          </p:spPr>
        </p:pic>
        <p:pic>
          <p:nvPicPr>
            <p:cNvPr id="3780" name="Linea Forma" descr="Linea Forma"/>
            <p:cNvPicPr>
              <a:picLocks noChangeAspect="0"/>
            </p:cNvPicPr>
            <p:nvPr/>
          </p:nvPicPr>
          <p:blipFill>
            <a:blip r:embed="rId38">
              <a:extLst/>
            </a:blip>
            <a:stretch>
              <a:fillRect/>
            </a:stretch>
          </p:blipFill>
          <p:spPr>
            <a:xfrm>
              <a:off x="3719343" y="583585"/>
              <a:ext cx="50939" cy="280786"/>
            </a:xfrm>
            <a:prstGeom prst="rect">
              <a:avLst/>
            </a:prstGeom>
            <a:effectLst/>
          </p:spPr>
        </p:pic>
        <p:pic>
          <p:nvPicPr>
            <p:cNvPr id="3782" name="Linea Forma" descr="Linea Forma"/>
            <p:cNvPicPr>
              <a:picLocks noChangeAspect="0"/>
            </p:cNvPicPr>
            <p:nvPr/>
          </p:nvPicPr>
          <p:blipFill>
            <a:blip r:embed="rId39">
              <a:extLst/>
            </a:blip>
            <a:stretch>
              <a:fillRect/>
            </a:stretch>
          </p:blipFill>
          <p:spPr>
            <a:xfrm>
              <a:off x="3807389" y="703601"/>
              <a:ext cx="41371" cy="181978"/>
            </a:xfrm>
            <a:prstGeom prst="rect">
              <a:avLst/>
            </a:prstGeom>
            <a:effectLst/>
          </p:spPr>
        </p:pic>
        <p:pic>
          <p:nvPicPr>
            <p:cNvPr id="3784" name="Linea Linea" descr="Linea Linea"/>
            <p:cNvPicPr>
              <a:picLocks noChangeAspect="0"/>
            </p:cNvPicPr>
            <p:nvPr/>
          </p:nvPicPr>
          <p:blipFill>
            <a:blip r:embed="rId40">
              <a:extLst/>
            </a:blip>
            <a:stretch>
              <a:fillRect/>
            </a:stretch>
          </p:blipFill>
          <p:spPr>
            <a:xfrm>
              <a:off x="3821038" y="595694"/>
              <a:ext cx="76201" cy="38101"/>
            </a:xfrm>
            <a:prstGeom prst="rect">
              <a:avLst/>
            </a:prstGeom>
            <a:effectLst/>
          </p:spPr>
        </p:pic>
        <p:pic>
          <p:nvPicPr>
            <p:cNvPr id="3786" name="Linea Forma" descr="Linea Forma"/>
            <p:cNvPicPr>
              <a:picLocks noChangeAspect="0"/>
            </p:cNvPicPr>
            <p:nvPr/>
          </p:nvPicPr>
          <p:blipFill>
            <a:blip r:embed="rId41">
              <a:extLst/>
            </a:blip>
            <a:stretch>
              <a:fillRect/>
            </a:stretch>
          </p:blipFill>
          <p:spPr>
            <a:xfrm>
              <a:off x="3881396" y="684799"/>
              <a:ext cx="140670" cy="164813"/>
            </a:xfrm>
            <a:prstGeom prst="rect">
              <a:avLst/>
            </a:prstGeom>
            <a:effectLst/>
          </p:spPr>
        </p:pic>
        <p:pic>
          <p:nvPicPr>
            <p:cNvPr id="3788" name="Linea Forma" descr="Linea Forma"/>
            <p:cNvPicPr>
              <a:picLocks noChangeAspect="0"/>
            </p:cNvPicPr>
            <p:nvPr/>
          </p:nvPicPr>
          <p:blipFill>
            <a:blip r:embed="rId42">
              <a:extLst/>
            </a:blip>
            <a:stretch>
              <a:fillRect/>
            </a:stretch>
          </p:blipFill>
          <p:spPr>
            <a:xfrm>
              <a:off x="4006561" y="687252"/>
              <a:ext cx="48204" cy="195639"/>
            </a:xfrm>
            <a:prstGeom prst="rect">
              <a:avLst/>
            </a:prstGeom>
            <a:effectLst/>
          </p:spPr>
        </p:pic>
        <p:pic>
          <p:nvPicPr>
            <p:cNvPr id="3790" name="Linea Linea" descr="Linea Linea"/>
            <p:cNvPicPr>
              <a:picLocks noChangeAspect="0"/>
            </p:cNvPicPr>
            <p:nvPr/>
          </p:nvPicPr>
          <p:blipFill>
            <a:blip r:embed="rId40">
              <a:extLst/>
            </a:blip>
            <a:stretch>
              <a:fillRect/>
            </a:stretch>
          </p:blipFill>
          <p:spPr>
            <a:xfrm>
              <a:off x="3981264" y="595694"/>
              <a:ext cx="76201" cy="38101"/>
            </a:xfrm>
            <a:prstGeom prst="rect">
              <a:avLst/>
            </a:prstGeom>
            <a:effectLst/>
          </p:spPr>
        </p:pic>
        <p:pic>
          <p:nvPicPr>
            <p:cNvPr id="3792" name="Linea Forma" descr="Linea Forma"/>
            <p:cNvPicPr>
              <a:picLocks noChangeAspect="0"/>
            </p:cNvPicPr>
            <p:nvPr/>
          </p:nvPicPr>
          <p:blipFill>
            <a:blip r:embed="rId43">
              <a:extLst/>
            </a:blip>
            <a:stretch>
              <a:fillRect/>
            </a:stretch>
          </p:blipFill>
          <p:spPr>
            <a:xfrm>
              <a:off x="4103423" y="588573"/>
              <a:ext cx="62519" cy="287196"/>
            </a:xfrm>
            <a:prstGeom prst="rect">
              <a:avLst/>
            </a:prstGeom>
            <a:effectLst/>
          </p:spPr>
        </p:pic>
        <p:pic>
          <p:nvPicPr>
            <p:cNvPr id="3794" name="Linea Forma" descr="Linea Forma"/>
            <p:cNvPicPr>
              <a:picLocks noChangeAspect="0"/>
            </p:cNvPicPr>
            <p:nvPr/>
          </p:nvPicPr>
          <p:blipFill>
            <a:blip r:embed="rId44">
              <a:extLst/>
            </a:blip>
            <a:stretch>
              <a:fillRect/>
            </a:stretch>
          </p:blipFill>
          <p:spPr>
            <a:xfrm>
              <a:off x="4072253" y="677442"/>
              <a:ext cx="191787" cy="54451"/>
            </a:xfrm>
            <a:prstGeom prst="rect">
              <a:avLst/>
            </a:prstGeom>
            <a:effectLst/>
          </p:spPr>
        </p:pic>
        <p:pic>
          <p:nvPicPr>
            <p:cNvPr id="3796" name="Linea Forma" descr="Linea Forma"/>
            <p:cNvPicPr>
              <a:picLocks noChangeAspect="0"/>
            </p:cNvPicPr>
            <p:nvPr/>
          </p:nvPicPr>
          <p:blipFill>
            <a:blip r:embed="rId45">
              <a:extLst/>
            </a:blip>
            <a:stretch>
              <a:fillRect/>
            </a:stretch>
          </p:blipFill>
          <p:spPr>
            <a:xfrm>
              <a:off x="4185946" y="717167"/>
              <a:ext cx="186001" cy="166822"/>
            </a:xfrm>
            <a:prstGeom prst="rect">
              <a:avLst/>
            </a:prstGeom>
            <a:effectLst/>
          </p:spPr>
        </p:pic>
        <p:pic>
          <p:nvPicPr>
            <p:cNvPr id="3798" name="Linea Forma" descr="Linea Forma"/>
            <p:cNvPicPr>
              <a:picLocks noChangeAspect="0"/>
            </p:cNvPicPr>
            <p:nvPr/>
          </p:nvPicPr>
          <p:blipFill>
            <a:blip r:embed="rId46">
              <a:extLst/>
            </a:blip>
            <a:stretch>
              <a:fillRect/>
            </a:stretch>
          </p:blipFill>
          <p:spPr>
            <a:xfrm>
              <a:off x="4357936" y="701920"/>
              <a:ext cx="154617" cy="181479"/>
            </a:xfrm>
            <a:prstGeom prst="rect">
              <a:avLst/>
            </a:prstGeom>
            <a:effectLst/>
          </p:spPr>
        </p:pic>
        <p:pic>
          <p:nvPicPr>
            <p:cNvPr id="3800" name="Linea Forma" descr="Linea Forma"/>
            <p:cNvPicPr>
              <a:picLocks noChangeAspect="0"/>
            </p:cNvPicPr>
            <p:nvPr/>
          </p:nvPicPr>
          <p:blipFill>
            <a:blip r:embed="rId47">
              <a:extLst/>
            </a:blip>
            <a:stretch>
              <a:fillRect/>
            </a:stretch>
          </p:blipFill>
          <p:spPr>
            <a:xfrm>
              <a:off x="4464643" y="685956"/>
              <a:ext cx="181977" cy="187665"/>
            </a:xfrm>
            <a:prstGeom prst="rect">
              <a:avLst/>
            </a:prstGeom>
            <a:effectLst/>
          </p:spPr>
        </p:pic>
        <p:pic>
          <p:nvPicPr>
            <p:cNvPr id="3802" name="Linea Forma" descr="Linea Forma"/>
            <p:cNvPicPr>
              <a:picLocks noChangeAspect="0"/>
            </p:cNvPicPr>
            <p:nvPr/>
          </p:nvPicPr>
          <p:blipFill>
            <a:blip r:embed="rId48">
              <a:extLst/>
            </a:blip>
            <a:stretch>
              <a:fillRect/>
            </a:stretch>
          </p:blipFill>
          <p:spPr>
            <a:xfrm>
              <a:off x="4843953" y="561477"/>
              <a:ext cx="51181" cy="259793"/>
            </a:xfrm>
            <a:prstGeom prst="rect">
              <a:avLst/>
            </a:prstGeom>
            <a:effectLst/>
          </p:spPr>
        </p:pic>
        <p:pic>
          <p:nvPicPr>
            <p:cNvPr id="3804" name="Linea Forma" descr="Linea Forma"/>
            <p:cNvPicPr>
              <a:picLocks noChangeAspect="0"/>
            </p:cNvPicPr>
            <p:nvPr/>
          </p:nvPicPr>
          <p:blipFill>
            <a:blip r:embed="rId49">
              <a:extLst/>
            </a:blip>
            <a:stretch>
              <a:fillRect/>
            </a:stretch>
          </p:blipFill>
          <p:spPr>
            <a:xfrm>
              <a:off x="4893002" y="650114"/>
              <a:ext cx="149898" cy="204082"/>
            </a:xfrm>
            <a:prstGeom prst="rect">
              <a:avLst/>
            </a:prstGeom>
            <a:effectLst/>
          </p:spPr>
        </p:pic>
        <p:pic>
          <p:nvPicPr>
            <p:cNvPr id="3806" name="Linea Forma" descr="Linea Forma"/>
            <p:cNvPicPr>
              <a:picLocks noChangeAspect="0"/>
            </p:cNvPicPr>
            <p:nvPr/>
          </p:nvPicPr>
          <p:blipFill>
            <a:blip r:embed="rId50">
              <a:extLst/>
            </a:blip>
            <a:stretch>
              <a:fillRect/>
            </a:stretch>
          </p:blipFill>
          <p:spPr>
            <a:xfrm>
              <a:off x="5193834" y="648013"/>
              <a:ext cx="96960" cy="184902"/>
            </a:xfrm>
            <a:prstGeom prst="rect">
              <a:avLst/>
            </a:prstGeom>
            <a:effectLst/>
          </p:spPr>
        </p:pic>
        <p:pic>
          <p:nvPicPr>
            <p:cNvPr id="3808" name="Linea Forma" descr="Linea Forma"/>
            <p:cNvPicPr>
              <a:picLocks noChangeAspect="0"/>
            </p:cNvPicPr>
            <p:nvPr/>
          </p:nvPicPr>
          <p:blipFill>
            <a:blip r:embed="rId51">
              <a:extLst/>
            </a:blip>
            <a:stretch>
              <a:fillRect/>
            </a:stretch>
          </p:blipFill>
          <p:spPr>
            <a:xfrm>
              <a:off x="5213940" y="544964"/>
              <a:ext cx="60505" cy="65942"/>
            </a:xfrm>
            <a:prstGeom prst="rect">
              <a:avLst/>
            </a:prstGeom>
            <a:effectLst/>
          </p:spPr>
        </p:pic>
        <p:pic>
          <p:nvPicPr>
            <p:cNvPr id="3810" name="Linea Forma" descr="Linea Forma"/>
            <p:cNvPicPr>
              <a:picLocks noChangeAspect="0"/>
            </p:cNvPicPr>
            <p:nvPr/>
          </p:nvPicPr>
          <p:blipFill>
            <a:blip r:embed="rId52">
              <a:extLst/>
            </a:blip>
            <a:stretch>
              <a:fillRect/>
            </a:stretch>
          </p:blipFill>
          <p:spPr>
            <a:xfrm>
              <a:off x="5271707" y="543384"/>
              <a:ext cx="164732" cy="291569"/>
            </a:xfrm>
            <a:prstGeom prst="rect">
              <a:avLst/>
            </a:prstGeom>
            <a:effectLst/>
          </p:spPr>
        </p:pic>
        <p:pic>
          <p:nvPicPr>
            <p:cNvPr id="3812" name="Linea Forma" descr="Linea Forma"/>
            <p:cNvPicPr>
              <a:picLocks noChangeAspect="0"/>
            </p:cNvPicPr>
            <p:nvPr/>
          </p:nvPicPr>
          <p:blipFill>
            <a:blip r:embed="rId53">
              <a:extLst/>
            </a:blip>
            <a:stretch>
              <a:fillRect/>
            </a:stretch>
          </p:blipFill>
          <p:spPr>
            <a:xfrm>
              <a:off x="5443198" y="654652"/>
              <a:ext cx="164778" cy="190928"/>
            </a:xfrm>
            <a:prstGeom prst="rect">
              <a:avLst/>
            </a:prstGeom>
            <a:effectLst/>
          </p:spPr>
        </p:pic>
        <p:pic>
          <p:nvPicPr>
            <p:cNvPr id="3814" name="Linea Forma" descr="Linea Forma"/>
            <p:cNvPicPr>
              <a:picLocks noChangeAspect="0"/>
            </p:cNvPicPr>
            <p:nvPr/>
          </p:nvPicPr>
          <p:blipFill>
            <a:blip r:embed="rId54">
              <a:extLst/>
            </a:blip>
            <a:stretch>
              <a:fillRect/>
            </a:stretch>
          </p:blipFill>
          <p:spPr>
            <a:xfrm>
              <a:off x="5559066" y="654755"/>
              <a:ext cx="161566" cy="203393"/>
            </a:xfrm>
            <a:prstGeom prst="rect">
              <a:avLst/>
            </a:prstGeom>
            <a:effectLst/>
          </p:spPr>
        </p:pic>
        <p:pic>
          <p:nvPicPr>
            <p:cNvPr id="3816" name="Linea Forma" descr="Linea Forma"/>
            <p:cNvPicPr>
              <a:picLocks noChangeAspect="0"/>
            </p:cNvPicPr>
            <p:nvPr/>
          </p:nvPicPr>
          <p:blipFill>
            <a:blip r:embed="rId55">
              <a:extLst/>
            </a:blip>
            <a:stretch>
              <a:fillRect/>
            </a:stretch>
          </p:blipFill>
          <p:spPr>
            <a:xfrm>
              <a:off x="5870708" y="627303"/>
              <a:ext cx="57720" cy="354194"/>
            </a:xfrm>
            <a:prstGeom prst="rect">
              <a:avLst/>
            </a:prstGeom>
            <a:effectLst/>
          </p:spPr>
        </p:pic>
        <p:pic>
          <p:nvPicPr>
            <p:cNvPr id="3818" name="Linea Forma" descr="Linea Forma"/>
            <p:cNvPicPr>
              <a:picLocks noChangeAspect="0"/>
            </p:cNvPicPr>
            <p:nvPr/>
          </p:nvPicPr>
          <p:blipFill>
            <a:blip r:embed="rId56">
              <a:extLst/>
            </a:blip>
            <a:stretch>
              <a:fillRect/>
            </a:stretch>
          </p:blipFill>
          <p:spPr>
            <a:xfrm>
              <a:off x="5865775" y="682052"/>
              <a:ext cx="167291" cy="177871"/>
            </a:xfrm>
            <a:prstGeom prst="rect">
              <a:avLst/>
            </a:prstGeom>
            <a:effectLst/>
          </p:spPr>
        </p:pic>
        <p:pic>
          <p:nvPicPr>
            <p:cNvPr id="3820" name="Linea Forma" descr="Linea Forma"/>
            <p:cNvPicPr>
              <a:picLocks noChangeAspect="0"/>
            </p:cNvPicPr>
            <p:nvPr/>
          </p:nvPicPr>
          <p:blipFill>
            <a:blip r:embed="rId57">
              <a:extLst/>
            </a:blip>
            <a:stretch>
              <a:fillRect/>
            </a:stretch>
          </p:blipFill>
          <p:spPr>
            <a:xfrm>
              <a:off x="6052989" y="661093"/>
              <a:ext cx="143573" cy="188030"/>
            </a:xfrm>
            <a:prstGeom prst="rect">
              <a:avLst/>
            </a:prstGeom>
            <a:effectLst/>
          </p:spPr>
        </p:pic>
        <p:pic>
          <p:nvPicPr>
            <p:cNvPr id="3822" name="Linea Forma" descr="Linea Forma"/>
            <p:cNvPicPr>
              <a:picLocks noChangeAspect="0"/>
            </p:cNvPicPr>
            <p:nvPr/>
          </p:nvPicPr>
          <p:blipFill>
            <a:blip r:embed="rId58">
              <a:extLst/>
            </a:blip>
            <a:stretch>
              <a:fillRect/>
            </a:stretch>
          </p:blipFill>
          <p:spPr>
            <a:xfrm>
              <a:off x="6156737" y="676287"/>
              <a:ext cx="183701" cy="170067"/>
            </a:xfrm>
            <a:prstGeom prst="rect">
              <a:avLst/>
            </a:prstGeom>
            <a:effectLst/>
          </p:spPr>
        </p:pic>
        <p:pic>
          <p:nvPicPr>
            <p:cNvPr id="3824" name="Linea Forma" descr="Linea Forma"/>
            <p:cNvPicPr>
              <a:picLocks noChangeAspect="0"/>
            </p:cNvPicPr>
            <p:nvPr/>
          </p:nvPicPr>
          <p:blipFill>
            <a:blip r:embed="rId59">
              <a:extLst/>
            </a:blip>
            <a:stretch>
              <a:fillRect/>
            </a:stretch>
          </p:blipFill>
          <p:spPr>
            <a:xfrm>
              <a:off x="6294632" y="681950"/>
              <a:ext cx="177636" cy="329609"/>
            </a:xfrm>
            <a:prstGeom prst="rect">
              <a:avLst/>
            </a:prstGeom>
            <a:effectLst/>
          </p:spPr>
        </p:pic>
        <p:pic>
          <p:nvPicPr>
            <p:cNvPr id="3826" name="Linea Forma" descr="Linea Forma"/>
            <p:cNvPicPr>
              <a:picLocks noChangeAspect="0"/>
            </p:cNvPicPr>
            <p:nvPr/>
          </p:nvPicPr>
          <p:blipFill>
            <a:blip r:embed="rId60">
              <a:extLst/>
            </a:blip>
            <a:stretch>
              <a:fillRect/>
            </a:stretch>
          </p:blipFill>
          <p:spPr>
            <a:xfrm>
              <a:off x="6500712" y="648527"/>
              <a:ext cx="140558" cy="195736"/>
            </a:xfrm>
            <a:prstGeom prst="rect">
              <a:avLst/>
            </a:prstGeom>
            <a:effectLst/>
          </p:spPr>
        </p:pic>
        <p:pic>
          <p:nvPicPr>
            <p:cNvPr id="3828" name="Linea Forma" descr="Linea Forma"/>
            <p:cNvPicPr>
              <a:picLocks noChangeAspect="0"/>
            </p:cNvPicPr>
            <p:nvPr/>
          </p:nvPicPr>
          <p:blipFill>
            <a:blip r:embed="rId61">
              <a:extLst/>
            </a:blip>
            <a:stretch>
              <a:fillRect/>
            </a:stretch>
          </p:blipFill>
          <p:spPr>
            <a:xfrm>
              <a:off x="6620008" y="658918"/>
              <a:ext cx="174948" cy="182053"/>
            </a:xfrm>
            <a:prstGeom prst="rect">
              <a:avLst/>
            </a:prstGeom>
            <a:effectLst/>
          </p:spPr>
        </p:pic>
        <p:pic>
          <p:nvPicPr>
            <p:cNvPr id="3830" name="Linea Forma" descr="Linea Forma"/>
            <p:cNvPicPr>
              <a:picLocks noChangeAspect="0"/>
            </p:cNvPicPr>
            <p:nvPr/>
          </p:nvPicPr>
          <p:blipFill>
            <a:blip r:embed="rId62">
              <a:extLst/>
            </a:blip>
            <a:stretch>
              <a:fillRect/>
            </a:stretch>
          </p:blipFill>
          <p:spPr>
            <a:xfrm>
              <a:off x="6779719" y="639241"/>
              <a:ext cx="119875" cy="203366"/>
            </a:xfrm>
            <a:prstGeom prst="rect">
              <a:avLst/>
            </a:prstGeom>
            <a:effectLst/>
          </p:spPr>
        </p:pic>
        <p:pic>
          <p:nvPicPr>
            <p:cNvPr id="3832" name="Linea Forma" descr="Linea Forma"/>
            <p:cNvPicPr>
              <a:picLocks noChangeAspect="0"/>
            </p:cNvPicPr>
            <p:nvPr/>
          </p:nvPicPr>
          <p:blipFill>
            <a:blip r:embed="rId63">
              <a:extLst/>
            </a:blip>
            <a:stretch>
              <a:fillRect/>
            </a:stretch>
          </p:blipFill>
          <p:spPr>
            <a:xfrm>
              <a:off x="6874573" y="658571"/>
              <a:ext cx="129658" cy="193219"/>
            </a:xfrm>
            <a:prstGeom prst="rect">
              <a:avLst/>
            </a:prstGeom>
            <a:effectLst/>
          </p:spPr>
        </p:pic>
        <p:pic>
          <p:nvPicPr>
            <p:cNvPr id="3834" name="Linea Forma" descr="Linea Forma"/>
            <p:cNvPicPr>
              <a:picLocks noChangeAspect="0"/>
            </p:cNvPicPr>
            <p:nvPr/>
          </p:nvPicPr>
          <p:blipFill>
            <a:blip r:embed="rId64">
              <a:extLst/>
            </a:blip>
            <a:stretch>
              <a:fillRect/>
            </a:stretch>
          </p:blipFill>
          <p:spPr>
            <a:xfrm>
              <a:off x="7004073" y="649283"/>
              <a:ext cx="183274" cy="175933"/>
            </a:xfrm>
            <a:prstGeom prst="rect">
              <a:avLst/>
            </a:prstGeom>
            <a:effectLst/>
          </p:spPr>
        </p:pic>
        <p:pic>
          <p:nvPicPr>
            <p:cNvPr id="3836" name="Linea Forma" descr="Linea Forma"/>
            <p:cNvPicPr>
              <a:picLocks noChangeAspect="0"/>
            </p:cNvPicPr>
            <p:nvPr/>
          </p:nvPicPr>
          <p:blipFill>
            <a:blip r:embed="rId65">
              <a:extLst/>
            </a:blip>
            <a:stretch>
              <a:fillRect/>
            </a:stretch>
          </p:blipFill>
          <p:spPr>
            <a:xfrm>
              <a:off x="124941" y="1238852"/>
              <a:ext cx="247326" cy="382515"/>
            </a:xfrm>
            <a:prstGeom prst="rect">
              <a:avLst/>
            </a:prstGeom>
            <a:effectLst/>
          </p:spPr>
        </p:pic>
        <p:pic>
          <p:nvPicPr>
            <p:cNvPr id="3838" name="Linea Linea" descr="Linea Linea"/>
            <p:cNvPicPr>
              <a:picLocks noChangeAspect="0"/>
            </p:cNvPicPr>
            <p:nvPr/>
          </p:nvPicPr>
          <p:blipFill>
            <a:blip r:embed="rId19">
              <a:extLst/>
            </a:blip>
            <a:stretch>
              <a:fillRect/>
            </a:stretch>
          </p:blipFill>
          <p:spPr>
            <a:xfrm>
              <a:off x="398573" y="1508571"/>
              <a:ext cx="152401" cy="76201"/>
            </a:xfrm>
            <a:prstGeom prst="rect">
              <a:avLst/>
            </a:prstGeom>
            <a:effectLst/>
          </p:spPr>
        </p:pic>
        <p:pic>
          <p:nvPicPr>
            <p:cNvPr id="3840" name="Linea Forma" descr="Linea Forma"/>
            <p:cNvPicPr>
              <a:picLocks noChangeAspect="0"/>
            </p:cNvPicPr>
            <p:nvPr/>
          </p:nvPicPr>
          <p:blipFill>
            <a:blip r:embed="rId66">
              <a:extLst/>
            </a:blip>
            <a:stretch>
              <a:fillRect/>
            </a:stretch>
          </p:blipFill>
          <p:spPr>
            <a:xfrm>
              <a:off x="613267" y="1224646"/>
              <a:ext cx="515112" cy="354759"/>
            </a:xfrm>
            <a:prstGeom prst="rect">
              <a:avLst/>
            </a:prstGeom>
            <a:effectLst/>
          </p:spPr>
        </p:pic>
        <p:pic>
          <p:nvPicPr>
            <p:cNvPr id="3842" name="Linea Forma" descr="Linea Forma"/>
            <p:cNvPicPr>
              <a:picLocks noChangeAspect="0"/>
            </p:cNvPicPr>
            <p:nvPr/>
          </p:nvPicPr>
          <p:blipFill>
            <a:blip r:embed="rId67">
              <a:extLst/>
            </a:blip>
            <a:stretch>
              <a:fillRect/>
            </a:stretch>
          </p:blipFill>
          <p:spPr>
            <a:xfrm>
              <a:off x="1129895" y="1296026"/>
              <a:ext cx="203354" cy="258342"/>
            </a:xfrm>
            <a:prstGeom prst="rect">
              <a:avLst/>
            </a:prstGeom>
            <a:effectLst/>
          </p:spPr>
        </p:pic>
        <p:pic>
          <p:nvPicPr>
            <p:cNvPr id="3844" name="Linea Forma" descr="Linea Forma"/>
            <p:cNvPicPr>
              <a:picLocks noChangeAspect="0"/>
            </p:cNvPicPr>
            <p:nvPr/>
          </p:nvPicPr>
          <p:blipFill>
            <a:blip r:embed="rId68">
              <a:extLst/>
            </a:blip>
            <a:stretch>
              <a:fillRect/>
            </a:stretch>
          </p:blipFill>
          <p:spPr>
            <a:xfrm>
              <a:off x="1351625" y="1179869"/>
              <a:ext cx="132414" cy="532430"/>
            </a:xfrm>
            <a:prstGeom prst="rect">
              <a:avLst/>
            </a:prstGeom>
            <a:effectLst/>
          </p:spPr>
        </p:pic>
        <p:pic>
          <p:nvPicPr>
            <p:cNvPr id="3846" name="Linea Forma" descr="Linea Forma"/>
            <p:cNvPicPr>
              <a:picLocks noChangeAspect="0"/>
            </p:cNvPicPr>
            <p:nvPr/>
          </p:nvPicPr>
          <p:blipFill>
            <a:blip r:embed="rId69">
              <a:extLst/>
            </a:blip>
            <a:stretch>
              <a:fillRect/>
            </a:stretch>
          </p:blipFill>
          <p:spPr>
            <a:xfrm>
              <a:off x="1332605" y="1390854"/>
              <a:ext cx="272421" cy="135059"/>
            </a:xfrm>
            <a:prstGeom prst="rect">
              <a:avLst/>
            </a:prstGeom>
            <a:effectLst/>
          </p:spPr>
        </p:pic>
        <p:pic>
          <p:nvPicPr>
            <p:cNvPr id="3848" name="Linea Forma" descr="Linea Forma"/>
            <p:cNvPicPr>
              <a:picLocks noChangeAspect="0"/>
            </p:cNvPicPr>
            <p:nvPr/>
          </p:nvPicPr>
          <p:blipFill>
            <a:blip r:embed="rId70">
              <a:extLst/>
            </a:blip>
            <a:stretch>
              <a:fillRect/>
            </a:stretch>
          </p:blipFill>
          <p:spPr>
            <a:xfrm>
              <a:off x="1521656" y="1158690"/>
              <a:ext cx="93180" cy="380303"/>
            </a:xfrm>
            <a:prstGeom prst="rect">
              <a:avLst/>
            </a:prstGeom>
            <a:effectLst/>
          </p:spPr>
        </p:pic>
        <p:pic>
          <p:nvPicPr>
            <p:cNvPr id="3850" name="Linea Forma" descr="Linea Forma"/>
            <p:cNvPicPr>
              <a:picLocks noChangeAspect="0"/>
            </p:cNvPicPr>
            <p:nvPr/>
          </p:nvPicPr>
          <p:blipFill>
            <a:blip r:embed="rId71">
              <a:extLst/>
            </a:blip>
            <a:stretch>
              <a:fillRect/>
            </a:stretch>
          </p:blipFill>
          <p:spPr>
            <a:xfrm>
              <a:off x="1669432" y="1282947"/>
              <a:ext cx="82741" cy="246236"/>
            </a:xfrm>
            <a:prstGeom prst="rect">
              <a:avLst/>
            </a:prstGeom>
            <a:effectLst/>
          </p:spPr>
        </p:pic>
        <p:pic>
          <p:nvPicPr>
            <p:cNvPr id="3852" name="Linea Linea" descr="Linea Linea"/>
            <p:cNvPicPr>
              <a:picLocks noChangeAspect="0"/>
            </p:cNvPicPr>
            <p:nvPr/>
          </p:nvPicPr>
          <p:blipFill>
            <a:blip r:embed="rId19">
              <a:extLst/>
            </a:blip>
            <a:stretch>
              <a:fillRect/>
            </a:stretch>
          </p:blipFill>
          <p:spPr>
            <a:xfrm>
              <a:off x="1637872" y="1207738"/>
              <a:ext cx="152401" cy="76201"/>
            </a:xfrm>
            <a:prstGeom prst="rect">
              <a:avLst/>
            </a:prstGeom>
            <a:effectLst/>
          </p:spPr>
        </p:pic>
        <p:pic>
          <p:nvPicPr>
            <p:cNvPr id="3854" name="Linea Forma" descr="Linea Forma"/>
            <p:cNvPicPr>
              <a:picLocks noChangeAspect="0"/>
            </p:cNvPicPr>
            <p:nvPr/>
          </p:nvPicPr>
          <p:blipFill>
            <a:blip r:embed="rId72">
              <a:extLst/>
            </a:blip>
            <a:stretch>
              <a:fillRect/>
            </a:stretch>
          </p:blipFill>
          <p:spPr>
            <a:xfrm>
              <a:off x="1794296" y="1155420"/>
              <a:ext cx="111563" cy="380885"/>
            </a:xfrm>
            <a:prstGeom prst="rect">
              <a:avLst/>
            </a:prstGeom>
            <a:effectLst/>
          </p:spPr>
        </p:pic>
        <p:pic>
          <p:nvPicPr>
            <p:cNvPr id="3856" name="Linea Forma" descr="Linea Forma"/>
            <p:cNvPicPr>
              <a:picLocks noChangeAspect="0"/>
            </p:cNvPicPr>
            <p:nvPr/>
          </p:nvPicPr>
          <p:blipFill>
            <a:blip r:embed="rId73">
              <a:extLst/>
            </a:blip>
            <a:stretch>
              <a:fillRect/>
            </a:stretch>
          </p:blipFill>
          <p:spPr>
            <a:xfrm>
              <a:off x="1928241" y="1129606"/>
              <a:ext cx="98418" cy="412143"/>
            </a:xfrm>
            <a:prstGeom prst="rect">
              <a:avLst/>
            </a:prstGeom>
            <a:effectLst/>
          </p:spPr>
        </p:pic>
        <p:pic>
          <p:nvPicPr>
            <p:cNvPr id="3858" name="Linea Forma" descr="Linea Forma"/>
            <p:cNvPicPr>
              <a:picLocks noChangeAspect="0"/>
            </p:cNvPicPr>
            <p:nvPr/>
          </p:nvPicPr>
          <p:blipFill>
            <a:blip r:embed="rId74">
              <a:extLst/>
            </a:blip>
            <a:stretch>
              <a:fillRect/>
            </a:stretch>
          </p:blipFill>
          <p:spPr>
            <a:xfrm>
              <a:off x="1780609" y="1261147"/>
              <a:ext cx="373764" cy="117620"/>
            </a:xfrm>
            <a:prstGeom prst="rect">
              <a:avLst/>
            </a:prstGeom>
            <a:effectLst/>
          </p:spPr>
        </p:pic>
        <p:pic>
          <p:nvPicPr>
            <p:cNvPr id="3860" name="Linea Forma" descr="Linea Forma"/>
            <p:cNvPicPr>
              <a:picLocks noChangeAspect="0"/>
            </p:cNvPicPr>
            <p:nvPr/>
          </p:nvPicPr>
          <p:blipFill>
            <a:blip r:embed="rId75">
              <a:extLst/>
            </a:blip>
            <a:stretch>
              <a:fillRect/>
            </a:stretch>
          </p:blipFill>
          <p:spPr>
            <a:xfrm>
              <a:off x="2057299" y="1287241"/>
              <a:ext cx="235558" cy="242747"/>
            </a:xfrm>
            <a:prstGeom prst="rect">
              <a:avLst/>
            </a:prstGeom>
            <a:effectLst/>
          </p:spPr>
        </p:pic>
        <p:pic>
          <p:nvPicPr>
            <p:cNvPr id="3862" name="Linea Forma" descr="Linea Forma"/>
            <p:cNvPicPr>
              <a:picLocks noChangeAspect="0"/>
            </p:cNvPicPr>
            <p:nvPr/>
          </p:nvPicPr>
          <p:blipFill>
            <a:blip r:embed="rId76">
              <a:extLst/>
            </a:blip>
            <a:stretch>
              <a:fillRect/>
            </a:stretch>
          </p:blipFill>
          <p:spPr>
            <a:xfrm>
              <a:off x="606600" y="1660025"/>
              <a:ext cx="471931" cy="297655"/>
            </a:xfrm>
            <a:prstGeom prst="rect">
              <a:avLst/>
            </a:prstGeom>
            <a:effectLst/>
          </p:spPr>
        </p:pic>
        <p:pic>
          <p:nvPicPr>
            <p:cNvPr id="3864" name="Linea Forma" descr="Linea Forma"/>
            <p:cNvPicPr>
              <a:picLocks noChangeAspect="0"/>
            </p:cNvPicPr>
            <p:nvPr/>
          </p:nvPicPr>
          <p:blipFill>
            <a:blip r:embed="rId77">
              <a:extLst/>
            </a:blip>
            <a:stretch>
              <a:fillRect/>
            </a:stretch>
          </p:blipFill>
          <p:spPr>
            <a:xfrm>
              <a:off x="1025517" y="1694956"/>
              <a:ext cx="269099" cy="514009"/>
            </a:xfrm>
            <a:prstGeom prst="rect">
              <a:avLst/>
            </a:prstGeom>
            <a:effectLst/>
          </p:spPr>
        </p:pic>
        <p:pic>
          <p:nvPicPr>
            <p:cNvPr id="3866" name="Linea Forma" descr="Linea Forma"/>
            <p:cNvPicPr>
              <a:picLocks noChangeAspect="0"/>
            </p:cNvPicPr>
            <p:nvPr/>
          </p:nvPicPr>
          <p:blipFill>
            <a:blip r:embed="rId78">
              <a:extLst/>
            </a:blip>
            <a:stretch>
              <a:fillRect/>
            </a:stretch>
          </p:blipFill>
          <p:spPr>
            <a:xfrm>
              <a:off x="1261066" y="1677517"/>
              <a:ext cx="235723" cy="287825"/>
            </a:xfrm>
            <a:prstGeom prst="rect">
              <a:avLst/>
            </a:prstGeom>
            <a:effectLst/>
          </p:spPr>
        </p:pic>
        <p:pic>
          <p:nvPicPr>
            <p:cNvPr id="3868" name="Linea Forma" descr="Linea Forma"/>
            <p:cNvPicPr>
              <a:picLocks noChangeAspect="0"/>
            </p:cNvPicPr>
            <p:nvPr/>
          </p:nvPicPr>
          <p:blipFill>
            <a:blip r:embed="rId79">
              <a:extLst/>
            </a:blip>
            <a:stretch>
              <a:fillRect/>
            </a:stretch>
          </p:blipFill>
          <p:spPr>
            <a:xfrm>
              <a:off x="1505936" y="1692776"/>
              <a:ext cx="82741" cy="225528"/>
            </a:xfrm>
            <a:prstGeom prst="rect">
              <a:avLst/>
            </a:prstGeom>
            <a:effectLst/>
          </p:spPr>
        </p:pic>
        <p:pic>
          <p:nvPicPr>
            <p:cNvPr id="3870" name="Linea Linea" descr="Linea Linea"/>
            <p:cNvPicPr>
              <a:picLocks noChangeAspect="0"/>
            </p:cNvPicPr>
            <p:nvPr/>
          </p:nvPicPr>
          <p:blipFill>
            <a:blip r:embed="rId19">
              <a:extLst/>
            </a:blip>
            <a:stretch>
              <a:fillRect/>
            </a:stretch>
          </p:blipFill>
          <p:spPr>
            <a:xfrm>
              <a:off x="1458026" y="1613208"/>
              <a:ext cx="152401" cy="76201"/>
            </a:xfrm>
            <a:prstGeom prst="rect">
              <a:avLst/>
            </a:prstGeom>
            <a:effectLst/>
          </p:spPr>
        </p:pic>
        <p:pic>
          <p:nvPicPr>
            <p:cNvPr id="3872" name="Linea Forma" descr="Linea Forma"/>
            <p:cNvPicPr>
              <a:picLocks noChangeAspect="0"/>
            </p:cNvPicPr>
            <p:nvPr/>
          </p:nvPicPr>
          <p:blipFill>
            <a:blip r:embed="rId80">
              <a:extLst/>
            </a:blip>
            <a:stretch>
              <a:fillRect/>
            </a:stretch>
          </p:blipFill>
          <p:spPr>
            <a:xfrm>
              <a:off x="1658532" y="1544488"/>
              <a:ext cx="90371" cy="381549"/>
            </a:xfrm>
            <a:prstGeom prst="rect">
              <a:avLst/>
            </a:prstGeom>
            <a:effectLst/>
          </p:spPr>
        </p:pic>
        <p:pic>
          <p:nvPicPr>
            <p:cNvPr id="3874" name="Linea Forma" descr="Linea Forma"/>
            <p:cNvPicPr>
              <a:picLocks noChangeAspect="0"/>
            </p:cNvPicPr>
            <p:nvPr/>
          </p:nvPicPr>
          <p:blipFill>
            <a:blip r:embed="rId81">
              <a:extLst/>
            </a:blip>
            <a:stretch>
              <a:fillRect/>
            </a:stretch>
          </p:blipFill>
          <p:spPr>
            <a:xfrm>
              <a:off x="1590954" y="1664367"/>
              <a:ext cx="307896" cy="241439"/>
            </a:xfrm>
            <a:prstGeom prst="rect">
              <a:avLst/>
            </a:prstGeom>
            <a:effectLst/>
          </p:spPr>
        </p:pic>
        <p:pic>
          <p:nvPicPr>
            <p:cNvPr id="3876" name="Linea Linea" descr="Linea Linea"/>
            <p:cNvPicPr>
              <a:picLocks noChangeAspect="0"/>
            </p:cNvPicPr>
            <p:nvPr/>
          </p:nvPicPr>
          <p:blipFill>
            <a:blip r:embed="rId19">
              <a:extLst/>
            </a:blip>
            <a:stretch>
              <a:fillRect/>
            </a:stretch>
          </p:blipFill>
          <p:spPr>
            <a:xfrm>
              <a:off x="1785018" y="1593589"/>
              <a:ext cx="152401" cy="76201"/>
            </a:xfrm>
            <a:prstGeom prst="rect">
              <a:avLst/>
            </a:prstGeom>
            <a:effectLst/>
          </p:spPr>
        </p:pic>
        <p:pic>
          <p:nvPicPr>
            <p:cNvPr id="3878" name="Linea Forma" descr="Linea Forma"/>
            <p:cNvPicPr>
              <a:picLocks noChangeAspect="0"/>
            </p:cNvPicPr>
            <p:nvPr/>
          </p:nvPicPr>
          <p:blipFill>
            <a:blip r:embed="rId82">
              <a:extLst/>
            </a:blip>
            <a:stretch>
              <a:fillRect/>
            </a:stretch>
          </p:blipFill>
          <p:spPr>
            <a:xfrm>
              <a:off x="1924486" y="1642638"/>
              <a:ext cx="233157" cy="272130"/>
            </a:xfrm>
            <a:prstGeom prst="rect">
              <a:avLst/>
            </a:prstGeom>
            <a:effectLst/>
          </p:spPr>
        </p:pic>
        <p:pic>
          <p:nvPicPr>
            <p:cNvPr id="3880" name="Linea Forma" descr="Linea Forma"/>
            <p:cNvPicPr>
              <a:picLocks noChangeAspect="0"/>
            </p:cNvPicPr>
            <p:nvPr/>
          </p:nvPicPr>
          <p:blipFill>
            <a:blip r:embed="rId83">
              <a:extLst/>
            </a:blip>
            <a:stretch>
              <a:fillRect/>
            </a:stretch>
          </p:blipFill>
          <p:spPr>
            <a:xfrm>
              <a:off x="2105759" y="1644134"/>
              <a:ext cx="282440" cy="291763"/>
            </a:xfrm>
            <a:prstGeom prst="rect">
              <a:avLst/>
            </a:prstGeom>
            <a:effectLst/>
          </p:spPr>
        </p:pic>
        <p:pic>
          <p:nvPicPr>
            <p:cNvPr id="3882" name="Linea Forma" descr="Linea Forma"/>
            <p:cNvPicPr>
              <a:picLocks noChangeAspect="0"/>
            </p:cNvPicPr>
            <p:nvPr/>
          </p:nvPicPr>
          <p:blipFill>
            <a:blip r:embed="rId84">
              <a:extLst/>
            </a:blip>
            <a:stretch>
              <a:fillRect/>
            </a:stretch>
          </p:blipFill>
          <p:spPr>
            <a:xfrm>
              <a:off x="3097817" y="1307768"/>
              <a:ext cx="54450" cy="181656"/>
            </a:xfrm>
            <a:prstGeom prst="rect">
              <a:avLst/>
            </a:prstGeom>
            <a:effectLst/>
          </p:spPr>
        </p:pic>
        <p:pic>
          <p:nvPicPr>
            <p:cNvPr id="3884" name="Linea Forma" descr="Linea Forma"/>
            <p:cNvPicPr>
              <a:picLocks noChangeAspect="0"/>
            </p:cNvPicPr>
            <p:nvPr/>
          </p:nvPicPr>
          <p:blipFill>
            <a:blip r:embed="rId85">
              <a:extLst/>
            </a:blip>
            <a:stretch>
              <a:fillRect/>
            </a:stretch>
          </p:blipFill>
          <p:spPr>
            <a:xfrm>
              <a:off x="3114166" y="1311543"/>
              <a:ext cx="113310" cy="166461"/>
            </a:xfrm>
            <a:prstGeom prst="rect">
              <a:avLst/>
            </a:prstGeom>
            <a:effectLst/>
          </p:spPr>
        </p:pic>
        <p:pic>
          <p:nvPicPr>
            <p:cNvPr id="3886" name="Linea Forma" descr="Linea Forma"/>
            <p:cNvPicPr>
              <a:picLocks noChangeAspect="0"/>
            </p:cNvPicPr>
            <p:nvPr/>
          </p:nvPicPr>
          <p:blipFill>
            <a:blip r:embed="rId86">
              <a:extLst/>
            </a:blip>
            <a:stretch>
              <a:fillRect/>
            </a:stretch>
          </p:blipFill>
          <p:spPr>
            <a:xfrm>
              <a:off x="3199184" y="1313288"/>
              <a:ext cx="130477" cy="171851"/>
            </a:xfrm>
            <a:prstGeom prst="rect">
              <a:avLst/>
            </a:prstGeom>
            <a:effectLst/>
          </p:spPr>
        </p:pic>
        <p:pic>
          <p:nvPicPr>
            <p:cNvPr id="3888" name="Linea Forma" descr="Linea Forma"/>
            <p:cNvPicPr>
              <a:picLocks noChangeAspect="0"/>
            </p:cNvPicPr>
            <p:nvPr/>
          </p:nvPicPr>
          <p:blipFill>
            <a:blip r:embed="rId87">
              <a:extLst/>
            </a:blip>
            <a:stretch>
              <a:fillRect/>
            </a:stretch>
          </p:blipFill>
          <p:spPr>
            <a:xfrm>
              <a:off x="3348412" y="1307690"/>
              <a:ext cx="179896" cy="173936"/>
            </a:xfrm>
            <a:prstGeom prst="rect">
              <a:avLst/>
            </a:prstGeom>
            <a:effectLst/>
          </p:spPr>
        </p:pic>
        <p:pic>
          <p:nvPicPr>
            <p:cNvPr id="3890" name="Linea Forma" descr="Linea Forma"/>
            <p:cNvPicPr>
              <a:picLocks noChangeAspect="0"/>
            </p:cNvPicPr>
            <p:nvPr/>
          </p:nvPicPr>
          <p:blipFill>
            <a:blip r:embed="rId88">
              <a:extLst/>
            </a:blip>
            <a:stretch>
              <a:fillRect/>
            </a:stretch>
          </p:blipFill>
          <p:spPr>
            <a:xfrm>
              <a:off x="3516553" y="1230058"/>
              <a:ext cx="198140" cy="265805"/>
            </a:xfrm>
            <a:prstGeom prst="rect">
              <a:avLst/>
            </a:prstGeom>
            <a:effectLst/>
          </p:spPr>
        </p:pic>
        <p:pic>
          <p:nvPicPr>
            <p:cNvPr id="3892" name="Linea Forma" descr="Linea Forma"/>
            <p:cNvPicPr>
              <a:picLocks noChangeAspect="0"/>
            </p:cNvPicPr>
            <p:nvPr/>
          </p:nvPicPr>
          <p:blipFill>
            <a:blip r:embed="rId89">
              <a:extLst/>
            </a:blip>
            <a:stretch>
              <a:fillRect/>
            </a:stretch>
          </p:blipFill>
          <p:spPr>
            <a:xfrm>
              <a:off x="3516366" y="1282377"/>
              <a:ext cx="214677" cy="67530"/>
            </a:xfrm>
            <a:prstGeom prst="rect">
              <a:avLst/>
            </a:prstGeom>
            <a:effectLst/>
          </p:spPr>
        </p:pic>
        <p:pic>
          <p:nvPicPr>
            <p:cNvPr id="3894" name="Linea Forma" descr="Linea Forma"/>
            <p:cNvPicPr>
              <a:picLocks noChangeAspect="0"/>
            </p:cNvPicPr>
            <p:nvPr/>
          </p:nvPicPr>
          <p:blipFill>
            <a:blip r:embed="rId90">
              <a:extLst/>
            </a:blip>
            <a:stretch>
              <a:fillRect/>
            </a:stretch>
          </p:blipFill>
          <p:spPr>
            <a:xfrm>
              <a:off x="3704932" y="1288412"/>
              <a:ext cx="147098" cy="174662"/>
            </a:xfrm>
            <a:prstGeom prst="rect">
              <a:avLst/>
            </a:prstGeom>
            <a:effectLst/>
          </p:spPr>
        </p:pic>
        <p:pic>
          <p:nvPicPr>
            <p:cNvPr id="3896" name="Linea Forma" descr="Linea Forma"/>
            <p:cNvPicPr>
              <a:picLocks noChangeAspect="0"/>
            </p:cNvPicPr>
            <p:nvPr/>
          </p:nvPicPr>
          <p:blipFill>
            <a:blip r:embed="rId91">
              <a:extLst/>
            </a:blip>
            <a:stretch>
              <a:fillRect/>
            </a:stretch>
          </p:blipFill>
          <p:spPr>
            <a:xfrm>
              <a:off x="3819469" y="1285647"/>
              <a:ext cx="150278" cy="200507"/>
            </a:xfrm>
            <a:prstGeom prst="rect">
              <a:avLst/>
            </a:prstGeom>
            <a:effectLst/>
          </p:spPr>
        </p:pic>
        <p:pic>
          <p:nvPicPr>
            <p:cNvPr id="3898" name="Linea Forma" descr="Linea Forma"/>
            <p:cNvPicPr>
              <a:picLocks noChangeAspect="0"/>
            </p:cNvPicPr>
            <p:nvPr/>
          </p:nvPicPr>
          <p:blipFill>
            <a:blip r:embed="rId92">
              <a:extLst/>
            </a:blip>
            <a:stretch>
              <a:fillRect/>
            </a:stretch>
          </p:blipFill>
          <p:spPr>
            <a:xfrm>
              <a:off x="3950998" y="1292411"/>
              <a:ext cx="133196" cy="204295"/>
            </a:xfrm>
            <a:prstGeom prst="rect">
              <a:avLst/>
            </a:prstGeom>
            <a:effectLst/>
          </p:spPr>
        </p:pic>
        <p:pic>
          <p:nvPicPr>
            <p:cNvPr id="3900" name="Linea Forma" descr="Linea Forma"/>
            <p:cNvPicPr>
              <a:picLocks noChangeAspect="0"/>
            </p:cNvPicPr>
            <p:nvPr/>
          </p:nvPicPr>
          <p:blipFill>
            <a:blip r:embed="rId93">
              <a:extLst/>
            </a:blip>
            <a:stretch>
              <a:fillRect/>
            </a:stretch>
          </p:blipFill>
          <p:spPr>
            <a:xfrm>
              <a:off x="4281664" y="1270771"/>
              <a:ext cx="54314" cy="193070"/>
            </a:xfrm>
            <a:prstGeom prst="rect">
              <a:avLst/>
            </a:prstGeom>
            <a:effectLst/>
          </p:spPr>
        </p:pic>
        <p:pic>
          <p:nvPicPr>
            <p:cNvPr id="3902" name="Linea Forma" descr="Linea Forma"/>
            <p:cNvPicPr>
              <a:picLocks noChangeAspect="0"/>
            </p:cNvPicPr>
            <p:nvPr/>
          </p:nvPicPr>
          <p:blipFill>
            <a:blip r:embed="rId94">
              <a:extLst/>
            </a:blip>
            <a:stretch>
              <a:fillRect/>
            </a:stretch>
          </p:blipFill>
          <p:spPr>
            <a:xfrm>
              <a:off x="4296335" y="1170915"/>
              <a:ext cx="52723" cy="67815"/>
            </a:xfrm>
            <a:prstGeom prst="rect">
              <a:avLst/>
            </a:prstGeom>
            <a:effectLst/>
          </p:spPr>
        </p:pic>
        <p:pic>
          <p:nvPicPr>
            <p:cNvPr id="3904" name="Linea Forma" descr="Linea Forma"/>
            <p:cNvPicPr>
              <a:picLocks noChangeAspect="0"/>
            </p:cNvPicPr>
            <p:nvPr/>
          </p:nvPicPr>
          <p:blipFill>
            <a:blip r:embed="rId95">
              <a:extLst/>
            </a:blip>
            <a:stretch>
              <a:fillRect/>
            </a:stretch>
          </p:blipFill>
          <p:spPr>
            <a:xfrm>
              <a:off x="4345517" y="1286160"/>
              <a:ext cx="140877" cy="188004"/>
            </a:xfrm>
            <a:prstGeom prst="rect">
              <a:avLst/>
            </a:prstGeom>
            <a:effectLst/>
          </p:spPr>
        </p:pic>
        <p:pic>
          <p:nvPicPr>
            <p:cNvPr id="3906" name="Linea Forma" descr="Linea Forma"/>
            <p:cNvPicPr>
              <a:picLocks noChangeAspect="0"/>
            </p:cNvPicPr>
            <p:nvPr/>
          </p:nvPicPr>
          <p:blipFill>
            <a:blip r:embed="rId96">
              <a:extLst/>
            </a:blip>
            <a:stretch>
              <a:fillRect/>
            </a:stretch>
          </p:blipFill>
          <p:spPr>
            <a:xfrm>
              <a:off x="4625368" y="1168207"/>
              <a:ext cx="250146" cy="273258"/>
            </a:xfrm>
            <a:prstGeom prst="rect">
              <a:avLst/>
            </a:prstGeom>
            <a:effectLst/>
          </p:spPr>
        </p:pic>
        <p:pic>
          <p:nvPicPr>
            <p:cNvPr id="3908" name="Linea Linea" descr="Linea Linea"/>
            <p:cNvPicPr>
              <a:picLocks noChangeAspect="0"/>
            </p:cNvPicPr>
            <p:nvPr/>
          </p:nvPicPr>
          <p:blipFill>
            <a:blip r:embed="rId40">
              <a:extLst/>
            </a:blip>
            <a:stretch>
              <a:fillRect/>
            </a:stretch>
          </p:blipFill>
          <p:spPr>
            <a:xfrm>
              <a:off x="4834713" y="1197359"/>
              <a:ext cx="76201" cy="38101"/>
            </a:xfrm>
            <a:prstGeom prst="rect">
              <a:avLst/>
            </a:prstGeom>
            <a:effectLst/>
          </p:spPr>
        </p:pic>
        <p:pic>
          <p:nvPicPr>
            <p:cNvPr id="3910" name="Linea Forma" descr="Linea Forma"/>
            <p:cNvPicPr>
              <a:picLocks noChangeAspect="0"/>
            </p:cNvPicPr>
            <p:nvPr/>
          </p:nvPicPr>
          <p:blipFill>
            <a:blip r:embed="rId97">
              <a:extLst/>
            </a:blip>
            <a:stretch>
              <a:fillRect/>
            </a:stretch>
          </p:blipFill>
          <p:spPr>
            <a:xfrm>
              <a:off x="4919979" y="1256605"/>
              <a:ext cx="127352" cy="193731"/>
            </a:xfrm>
            <a:prstGeom prst="rect">
              <a:avLst/>
            </a:prstGeom>
            <a:effectLst/>
          </p:spPr>
        </p:pic>
        <p:pic>
          <p:nvPicPr>
            <p:cNvPr id="3912" name="Linea Forma" descr="Linea Forma"/>
            <p:cNvPicPr>
              <a:picLocks noChangeAspect="0"/>
            </p:cNvPicPr>
            <p:nvPr/>
          </p:nvPicPr>
          <p:blipFill>
            <a:blip r:embed="rId98">
              <a:extLst/>
            </a:blip>
            <a:stretch>
              <a:fillRect/>
            </a:stretch>
          </p:blipFill>
          <p:spPr>
            <a:xfrm>
              <a:off x="5054785" y="1263880"/>
              <a:ext cx="323325" cy="187395"/>
            </a:xfrm>
            <a:prstGeom prst="rect">
              <a:avLst/>
            </a:prstGeom>
            <a:effectLst/>
          </p:spPr>
        </p:pic>
        <p:pic>
          <p:nvPicPr>
            <p:cNvPr id="3914" name="Linea Forma" descr="Linea Forma"/>
            <p:cNvPicPr>
              <a:picLocks noChangeAspect="0"/>
            </p:cNvPicPr>
            <p:nvPr/>
          </p:nvPicPr>
          <p:blipFill>
            <a:blip r:embed="rId99">
              <a:extLst/>
            </a:blip>
            <a:stretch>
              <a:fillRect/>
            </a:stretch>
          </p:blipFill>
          <p:spPr>
            <a:xfrm>
              <a:off x="5400397" y="1240356"/>
              <a:ext cx="129101" cy="186441"/>
            </a:xfrm>
            <a:prstGeom prst="rect">
              <a:avLst/>
            </a:prstGeom>
            <a:effectLst/>
          </p:spPr>
        </p:pic>
        <p:pic>
          <p:nvPicPr>
            <p:cNvPr id="3916" name="Linea Forma" descr="Linea Forma"/>
            <p:cNvPicPr>
              <a:picLocks noChangeAspect="0"/>
            </p:cNvPicPr>
            <p:nvPr/>
          </p:nvPicPr>
          <p:blipFill>
            <a:blip r:embed="rId100">
              <a:extLst/>
            </a:blip>
            <a:stretch>
              <a:fillRect/>
            </a:stretch>
          </p:blipFill>
          <p:spPr>
            <a:xfrm>
              <a:off x="5501207" y="1234223"/>
              <a:ext cx="142738" cy="190483"/>
            </a:xfrm>
            <a:prstGeom prst="rect">
              <a:avLst/>
            </a:prstGeom>
            <a:effectLst/>
          </p:spPr>
        </p:pic>
        <p:pic>
          <p:nvPicPr>
            <p:cNvPr id="3918" name="Linea Forma" descr="Linea Forma"/>
            <p:cNvPicPr>
              <a:picLocks noChangeAspect="0"/>
            </p:cNvPicPr>
            <p:nvPr/>
          </p:nvPicPr>
          <p:blipFill>
            <a:blip r:embed="rId101">
              <a:extLst/>
            </a:blip>
            <a:stretch>
              <a:fillRect/>
            </a:stretch>
          </p:blipFill>
          <p:spPr>
            <a:xfrm>
              <a:off x="5632003" y="1272567"/>
              <a:ext cx="51181" cy="178708"/>
            </a:xfrm>
            <a:prstGeom prst="rect">
              <a:avLst/>
            </a:prstGeom>
            <a:effectLst/>
          </p:spPr>
        </p:pic>
        <p:pic>
          <p:nvPicPr>
            <p:cNvPr id="3920" name="Linea Linea" descr="Linea Linea"/>
            <p:cNvPicPr>
              <a:picLocks noChangeAspect="0"/>
            </p:cNvPicPr>
            <p:nvPr/>
          </p:nvPicPr>
          <p:blipFill>
            <a:blip r:embed="rId40">
              <a:extLst/>
            </a:blip>
            <a:stretch>
              <a:fillRect/>
            </a:stretch>
          </p:blipFill>
          <p:spPr>
            <a:xfrm>
              <a:off x="5648923" y="1174470"/>
              <a:ext cx="76201" cy="38101"/>
            </a:xfrm>
            <a:prstGeom prst="rect">
              <a:avLst/>
            </a:prstGeom>
            <a:effectLst/>
          </p:spPr>
        </p:pic>
        <p:pic>
          <p:nvPicPr>
            <p:cNvPr id="3922" name="Linea Forma" descr="Linea Forma"/>
            <p:cNvPicPr>
              <a:picLocks noChangeAspect="0"/>
            </p:cNvPicPr>
            <p:nvPr/>
          </p:nvPicPr>
          <p:blipFill>
            <a:blip r:embed="rId102">
              <a:extLst/>
            </a:blip>
            <a:stretch>
              <a:fillRect/>
            </a:stretch>
          </p:blipFill>
          <p:spPr>
            <a:xfrm>
              <a:off x="5710751" y="1259351"/>
              <a:ext cx="157359" cy="150248"/>
            </a:xfrm>
            <a:prstGeom prst="rect">
              <a:avLst/>
            </a:prstGeom>
            <a:effectLst/>
          </p:spPr>
        </p:pic>
        <p:pic>
          <p:nvPicPr>
            <p:cNvPr id="3924" name="Linea Forma" descr="Linea Forma"/>
            <p:cNvPicPr>
              <a:picLocks noChangeAspect="0"/>
            </p:cNvPicPr>
            <p:nvPr/>
          </p:nvPicPr>
          <p:blipFill>
            <a:blip r:embed="rId103">
              <a:extLst/>
            </a:blip>
            <a:stretch>
              <a:fillRect/>
            </a:stretch>
          </p:blipFill>
          <p:spPr>
            <a:xfrm>
              <a:off x="5867876" y="1249413"/>
              <a:ext cx="156379" cy="178972"/>
            </a:xfrm>
            <a:prstGeom prst="rect">
              <a:avLst/>
            </a:prstGeom>
            <a:effectLst/>
          </p:spPr>
        </p:pic>
        <p:pic>
          <p:nvPicPr>
            <p:cNvPr id="3926" name="Linea Forma" descr="Linea Forma"/>
            <p:cNvPicPr>
              <a:picLocks noChangeAspect="0"/>
            </p:cNvPicPr>
            <p:nvPr/>
          </p:nvPicPr>
          <p:blipFill>
            <a:blip r:embed="rId104">
              <a:extLst/>
            </a:blip>
            <a:stretch>
              <a:fillRect/>
            </a:stretch>
          </p:blipFill>
          <p:spPr>
            <a:xfrm>
              <a:off x="6017854" y="1251285"/>
              <a:ext cx="158601" cy="166767"/>
            </a:xfrm>
            <a:prstGeom prst="rect">
              <a:avLst/>
            </a:prstGeom>
            <a:effectLst/>
          </p:spPr>
        </p:pic>
        <p:pic>
          <p:nvPicPr>
            <p:cNvPr id="3928" name="Linea Forma" descr="Linea Forma"/>
            <p:cNvPicPr>
              <a:picLocks noChangeAspect="0"/>
            </p:cNvPicPr>
            <p:nvPr/>
          </p:nvPicPr>
          <p:blipFill>
            <a:blip r:embed="rId105">
              <a:extLst/>
            </a:blip>
            <a:stretch>
              <a:fillRect/>
            </a:stretch>
          </p:blipFill>
          <p:spPr>
            <a:xfrm>
              <a:off x="6349619" y="1109071"/>
              <a:ext cx="115076" cy="262687"/>
            </a:xfrm>
            <a:prstGeom prst="rect">
              <a:avLst/>
            </a:prstGeom>
            <a:effectLst/>
          </p:spPr>
        </p:pic>
        <p:pic>
          <p:nvPicPr>
            <p:cNvPr id="3930" name="Linea Forma" descr="Linea Forma"/>
            <p:cNvPicPr>
              <a:picLocks noChangeAspect="0"/>
            </p:cNvPicPr>
            <p:nvPr/>
          </p:nvPicPr>
          <p:blipFill>
            <a:blip r:embed="rId106">
              <a:extLst/>
            </a:blip>
            <a:stretch>
              <a:fillRect/>
            </a:stretch>
          </p:blipFill>
          <p:spPr>
            <a:xfrm>
              <a:off x="6430743" y="1189321"/>
              <a:ext cx="145129" cy="190016"/>
            </a:xfrm>
            <a:prstGeom prst="rect">
              <a:avLst/>
            </a:prstGeom>
            <a:effectLst/>
          </p:spPr>
        </p:pic>
        <p:pic>
          <p:nvPicPr>
            <p:cNvPr id="3932" name="Linea Linea" descr="Linea Linea"/>
            <p:cNvPicPr>
              <a:picLocks noChangeAspect="0"/>
            </p:cNvPicPr>
            <p:nvPr/>
          </p:nvPicPr>
          <p:blipFill>
            <a:blip r:embed="rId40">
              <a:extLst/>
            </a:blip>
            <a:stretch>
              <a:fillRect/>
            </a:stretch>
          </p:blipFill>
          <p:spPr>
            <a:xfrm>
              <a:off x="6737806" y="1148310"/>
              <a:ext cx="76201" cy="38101"/>
            </a:xfrm>
            <a:prstGeom prst="rect">
              <a:avLst/>
            </a:prstGeom>
            <a:effectLst/>
          </p:spPr>
        </p:pic>
        <p:pic>
          <p:nvPicPr>
            <p:cNvPr id="3934" name="Linea Forma" descr="Linea Forma"/>
            <p:cNvPicPr>
              <a:picLocks noChangeAspect="0"/>
            </p:cNvPicPr>
            <p:nvPr/>
          </p:nvPicPr>
          <p:blipFill>
            <a:blip r:embed="rId107">
              <a:extLst/>
            </a:blip>
            <a:stretch>
              <a:fillRect/>
            </a:stretch>
          </p:blipFill>
          <p:spPr>
            <a:xfrm>
              <a:off x="6750315" y="1145041"/>
              <a:ext cx="132929" cy="188653"/>
            </a:xfrm>
            <a:prstGeom prst="rect">
              <a:avLst/>
            </a:prstGeom>
            <a:effectLst/>
          </p:spPr>
        </p:pic>
        <p:pic>
          <p:nvPicPr>
            <p:cNvPr id="3936" name="Linea Forma" descr="Linea Forma"/>
            <p:cNvPicPr>
              <a:picLocks noChangeAspect="0"/>
            </p:cNvPicPr>
            <p:nvPr/>
          </p:nvPicPr>
          <p:blipFill>
            <a:blip r:embed="rId108">
              <a:extLst/>
            </a:blip>
            <a:stretch>
              <a:fillRect/>
            </a:stretch>
          </p:blipFill>
          <p:spPr>
            <a:xfrm>
              <a:off x="6874573" y="1148310"/>
              <a:ext cx="57720" cy="181978"/>
            </a:xfrm>
            <a:prstGeom prst="rect">
              <a:avLst/>
            </a:prstGeom>
            <a:effectLst/>
          </p:spPr>
        </p:pic>
        <p:pic>
          <p:nvPicPr>
            <p:cNvPr id="3938" name="Linea Linea" descr="Linea Linea"/>
            <p:cNvPicPr>
              <a:picLocks noChangeAspect="0"/>
            </p:cNvPicPr>
            <p:nvPr/>
          </p:nvPicPr>
          <p:blipFill>
            <a:blip r:embed="rId40">
              <a:extLst/>
            </a:blip>
            <a:stretch>
              <a:fillRect/>
            </a:stretch>
          </p:blipFill>
          <p:spPr>
            <a:xfrm>
              <a:off x="6907841" y="1095992"/>
              <a:ext cx="76201" cy="38101"/>
            </a:xfrm>
            <a:prstGeom prst="rect">
              <a:avLst/>
            </a:prstGeom>
            <a:effectLst/>
          </p:spPr>
        </p:pic>
        <p:pic>
          <p:nvPicPr>
            <p:cNvPr id="3940" name="Linea Forma" descr="Linea Forma"/>
            <p:cNvPicPr>
              <a:picLocks noChangeAspect="0"/>
            </p:cNvPicPr>
            <p:nvPr/>
          </p:nvPicPr>
          <p:blipFill>
            <a:blip r:embed="rId109">
              <a:extLst/>
            </a:blip>
            <a:stretch>
              <a:fillRect/>
            </a:stretch>
          </p:blipFill>
          <p:spPr>
            <a:xfrm>
              <a:off x="6937901" y="1123992"/>
              <a:ext cx="125189" cy="217240"/>
            </a:xfrm>
            <a:prstGeom prst="rect">
              <a:avLst/>
            </a:prstGeom>
            <a:effectLst/>
          </p:spPr>
        </p:pic>
        <p:pic>
          <p:nvPicPr>
            <p:cNvPr id="3942" name="Linea Forma" descr="Linea Forma"/>
            <p:cNvPicPr>
              <a:picLocks noChangeAspect="0"/>
            </p:cNvPicPr>
            <p:nvPr/>
          </p:nvPicPr>
          <p:blipFill>
            <a:blip r:embed="rId110">
              <a:extLst/>
            </a:blip>
            <a:stretch>
              <a:fillRect/>
            </a:stretch>
          </p:blipFill>
          <p:spPr>
            <a:xfrm>
              <a:off x="7087117" y="1158120"/>
              <a:ext cx="60991" cy="195057"/>
            </a:xfrm>
            <a:prstGeom prst="rect">
              <a:avLst/>
            </a:prstGeom>
            <a:effectLst/>
          </p:spPr>
        </p:pic>
        <p:pic>
          <p:nvPicPr>
            <p:cNvPr id="3944" name="Linea Linea" descr="Linea Linea"/>
            <p:cNvPicPr>
              <a:picLocks noChangeAspect="0"/>
            </p:cNvPicPr>
            <p:nvPr/>
          </p:nvPicPr>
          <p:blipFill>
            <a:blip r:embed="rId40">
              <a:extLst/>
            </a:blip>
            <a:stretch>
              <a:fillRect/>
            </a:stretch>
          </p:blipFill>
          <p:spPr>
            <a:xfrm>
              <a:off x="7094227" y="1060023"/>
              <a:ext cx="76201" cy="38101"/>
            </a:xfrm>
            <a:prstGeom prst="rect">
              <a:avLst/>
            </a:prstGeom>
            <a:effectLst/>
          </p:spPr>
        </p:pic>
        <p:pic>
          <p:nvPicPr>
            <p:cNvPr id="3946" name="Linea Forma" descr="Linea Forma"/>
            <p:cNvPicPr>
              <a:picLocks noChangeAspect="0"/>
            </p:cNvPicPr>
            <p:nvPr/>
          </p:nvPicPr>
          <p:blipFill>
            <a:blip r:embed="rId111">
              <a:extLst/>
            </a:blip>
            <a:stretch>
              <a:fillRect/>
            </a:stretch>
          </p:blipFill>
          <p:spPr>
            <a:xfrm>
              <a:off x="7175405" y="1136131"/>
              <a:ext cx="151317" cy="204569"/>
            </a:xfrm>
            <a:prstGeom prst="rect">
              <a:avLst/>
            </a:prstGeom>
            <a:effectLst/>
          </p:spPr>
        </p:pic>
        <p:pic>
          <p:nvPicPr>
            <p:cNvPr id="3948" name="Linea Forma" descr="Linea Forma"/>
            <p:cNvPicPr>
              <a:picLocks noChangeAspect="0"/>
            </p:cNvPicPr>
            <p:nvPr/>
          </p:nvPicPr>
          <p:blipFill>
            <a:blip r:embed="rId112">
              <a:extLst/>
            </a:blip>
            <a:stretch>
              <a:fillRect/>
            </a:stretch>
          </p:blipFill>
          <p:spPr>
            <a:xfrm>
              <a:off x="7338901" y="1135838"/>
              <a:ext cx="142519" cy="184640"/>
            </a:xfrm>
            <a:prstGeom prst="rect">
              <a:avLst/>
            </a:prstGeom>
            <a:effectLst/>
          </p:spPr>
        </p:pic>
        <p:pic>
          <p:nvPicPr>
            <p:cNvPr id="3950" name="Linea Forma" descr="Linea Forma"/>
            <p:cNvPicPr>
              <a:picLocks noChangeAspect="0"/>
            </p:cNvPicPr>
            <p:nvPr/>
          </p:nvPicPr>
          <p:blipFill>
            <a:blip r:embed="rId113">
              <a:extLst/>
            </a:blip>
            <a:stretch>
              <a:fillRect/>
            </a:stretch>
          </p:blipFill>
          <p:spPr>
            <a:xfrm>
              <a:off x="7486047" y="1110480"/>
              <a:ext cx="175438" cy="202732"/>
            </a:xfrm>
            <a:prstGeom prst="rect">
              <a:avLst/>
            </a:prstGeom>
            <a:effectLst/>
          </p:spPr>
        </p:pic>
        <p:pic>
          <p:nvPicPr>
            <p:cNvPr id="3952" name="Linea Forma" descr="Linea Forma"/>
            <p:cNvPicPr>
              <a:picLocks noChangeAspect="0"/>
            </p:cNvPicPr>
            <p:nvPr/>
          </p:nvPicPr>
          <p:blipFill>
            <a:blip r:embed="rId114">
              <a:extLst/>
            </a:blip>
            <a:stretch>
              <a:fillRect/>
            </a:stretch>
          </p:blipFill>
          <p:spPr>
            <a:xfrm>
              <a:off x="3142097" y="1612639"/>
              <a:ext cx="104998" cy="216637"/>
            </a:xfrm>
            <a:prstGeom prst="rect">
              <a:avLst/>
            </a:prstGeom>
            <a:effectLst/>
          </p:spPr>
        </p:pic>
        <p:pic>
          <p:nvPicPr>
            <p:cNvPr id="3954" name="Linea Linea" descr="Linea Linea"/>
            <p:cNvPicPr>
              <a:picLocks noChangeAspect="0"/>
            </p:cNvPicPr>
            <p:nvPr/>
          </p:nvPicPr>
          <p:blipFill>
            <a:blip r:embed="rId40">
              <a:extLst/>
            </a:blip>
            <a:stretch>
              <a:fillRect/>
            </a:stretch>
          </p:blipFill>
          <p:spPr>
            <a:xfrm>
              <a:off x="3157245" y="1563590"/>
              <a:ext cx="76201" cy="38101"/>
            </a:xfrm>
            <a:prstGeom prst="rect">
              <a:avLst/>
            </a:prstGeom>
            <a:effectLst/>
          </p:spPr>
        </p:pic>
        <p:pic>
          <p:nvPicPr>
            <p:cNvPr id="3956" name="Linea Forma" descr="Linea Forma"/>
            <p:cNvPicPr>
              <a:picLocks noChangeAspect="0"/>
            </p:cNvPicPr>
            <p:nvPr/>
          </p:nvPicPr>
          <p:blipFill>
            <a:blip r:embed="rId115">
              <a:extLst/>
            </a:blip>
            <a:stretch>
              <a:fillRect/>
            </a:stretch>
          </p:blipFill>
          <p:spPr>
            <a:xfrm>
              <a:off x="3238911" y="1609369"/>
              <a:ext cx="148791" cy="206742"/>
            </a:xfrm>
            <a:prstGeom prst="rect">
              <a:avLst/>
            </a:prstGeom>
            <a:effectLst/>
          </p:spPr>
        </p:pic>
        <p:pic>
          <p:nvPicPr>
            <p:cNvPr id="3958" name="Linea Forma" descr="Linea Forma"/>
            <p:cNvPicPr>
              <a:picLocks noChangeAspect="0"/>
            </p:cNvPicPr>
            <p:nvPr/>
          </p:nvPicPr>
          <p:blipFill>
            <a:blip r:embed="rId116">
              <a:extLst/>
            </a:blip>
            <a:stretch>
              <a:fillRect/>
            </a:stretch>
          </p:blipFill>
          <p:spPr>
            <a:xfrm>
              <a:off x="3389353" y="1632899"/>
              <a:ext cx="158228" cy="379543"/>
            </a:xfrm>
            <a:prstGeom prst="rect">
              <a:avLst/>
            </a:prstGeom>
            <a:effectLst/>
          </p:spPr>
        </p:pic>
        <p:pic>
          <p:nvPicPr>
            <p:cNvPr id="3960" name="Linea Forma" descr="Linea Forma"/>
            <p:cNvPicPr>
              <a:picLocks noChangeAspect="0"/>
            </p:cNvPicPr>
            <p:nvPr/>
          </p:nvPicPr>
          <p:blipFill>
            <a:blip r:embed="rId117">
              <a:extLst/>
            </a:blip>
            <a:stretch>
              <a:fillRect/>
            </a:stretch>
          </p:blipFill>
          <p:spPr>
            <a:xfrm>
              <a:off x="3549066" y="1621822"/>
              <a:ext cx="181977" cy="176927"/>
            </a:xfrm>
            <a:prstGeom prst="rect">
              <a:avLst/>
            </a:prstGeom>
            <a:effectLst/>
          </p:spPr>
        </p:pic>
        <p:pic>
          <p:nvPicPr>
            <p:cNvPr id="3962" name="Linea Forma" descr="Linea Forma"/>
            <p:cNvPicPr>
              <a:picLocks noChangeAspect="0"/>
            </p:cNvPicPr>
            <p:nvPr/>
          </p:nvPicPr>
          <p:blipFill>
            <a:blip r:embed="rId118">
              <a:extLst/>
            </a:blip>
            <a:stretch>
              <a:fillRect/>
            </a:stretch>
          </p:blipFill>
          <p:spPr>
            <a:xfrm>
              <a:off x="3722631" y="1638173"/>
              <a:ext cx="175178" cy="177153"/>
            </a:xfrm>
            <a:prstGeom prst="rect">
              <a:avLst/>
            </a:prstGeom>
            <a:effectLst/>
          </p:spPr>
        </p:pic>
        <p:pic>
          <p:nvPicPr>
            <p:cNvPr id="3964" name="Linea Forma" descr="Linea Forma"/>
            <p:cNvPicPr>
              <a:picLocks noChangeAspect="0"/>
            </p:cNvPicPr>
            <p:nvPr/>
          </p:nvPicPr>
          <p:blipFill>
            <a:blip r:embed="rId119">
              <a:extLst/>
            </a:blip>
            <a:stretch>
              <a:fillRect/>
            </a:stretch>
          </p:blipFill>
          <p:spPr>
            <a:xfrm>
              <a:off x="3887972" y="1641486"/>
              <a:ext cx="202762" cy="168352"/>
            </a:xfrm>
            <a:prstGeom prst="rect">
              <a:avLst/>
            </a:prstGeom>
            <a:effectLst/>
          </p:spPr>
        </p:pic>
        <p:pic>
          <p:nvPicPr>
            <p:cNvPr id="3966" name="Linea Forma" descr="Linea Forma"/>
            <p:cNvPicPr>
              <a:picLocks noChangeAspect="0"/>
            </p:cNvPicPr>
            <p:nvPr/>
          </p:nvPicPr>
          <p:blipFill>
            <a:blip r:embed="rId120">
              <a:extLst/>
            </a:blip>
            <a:stretch>
              <a:fillRect/>
            </a:stretch>
          </p:blipFill>
          <p:spPr>
            <a:xfrm>
              <a:off x="4058628" y="1626205"/>
              <a:ext cx="175982" cy="178430"/>
            </a:xfrm>
            <a:prstGeom prst="rect">
              <a:avLst/>
            </a:prstGeom>
            <a:effectLst/>
          </p:spPr>
        </p:pic>
        <p:pic>
          <p:nvPicPr>
            <p:cNvPr id="3968" name="Linea Forma" descr="Linea Forma"/>
            <p:cNvPicPr>
              <a:picLocks noChangeAspect="0"/>
            </p:cNvPicPr>
            <p:nvPr/>
          </p:nvPicPr>
          <p:blipFill>
            <a:blip r:embed="rId121">
              <a:extLst/>
            </a:blip>
            <a:stretch>
              <a:fillRect/>
            </a:stretch>
          </p:blipFill>
          <p:spPr>
            <a:xfrm>
              <a:off x="7421497" y="540106"/>
              <a:ext cx="122271" cy="322583"/>
            </a:xfrm>
            <a:prstGeom prst="rect">
              <a:avLst/>
            </a:prstGeom>
            <a:effectLst/>
          </p:spPr>
        </p:pic>
        <p:pic>
          <p:nvPicPr>
            <p:cNvPr id="3970" name="Linea Forma" descr="Linea Forma"/>
            <p:cNvPicPr>
              <a:picLocks noChangeAspect="0"/>
            </p:cNvPicPr>
            <p:nvPr/>
          </p:nvPicPr>
          <p:blipFill>
            <a:blip r:embed="rId122">
              <a:extLst/>
            </a:blip>
            <a:stretch>
              <a:fillRect/>
            </a:stretch>
          </p:blipFill>
          <p:spPr>
            <a:xfrm>
              <a:off x="7643004" y="589154"/>
              <a:ext cx="44641" cy="191788"/>
            </a:xfrm>
            <a:prstGeom prst="rect">
              <a:avLst/>
            </a:prstGeom>
            <a:effectLst/>
          </p:spPr>
        </p:pic>
        <p:pic>
          <p:nvPicPr>
            <p:cNvPr id="3972" name="Linea Forma" descr="Linea Forma"/>
            <p:cNvPicPr>
              <a:picLocks noChangeAspect="0"/>
            </p:cNvPicPr>
            <p:nvPr/>
          </p:nvPicPr>
          <p:blipFill>
            <a:blip r:embed="rId123">
              <a:extLst/>
            </a:blip>
            <a:stretch>
              <a:fillRect/>
            </a:stretch>
          </p:blipFill>
          <p:spPr>
            <a:xfrm>
              <a:off x="7629924" y="564952"/>
              <a:ext cx="202770" cy="65573"/>
            </a:xfrm>
            <a:prstGeom prst="rect">
              <a:avLst/>
            </a:prstGeom>
            <a:effectLst/>
          </p:spPr>
        </p:pic>
        <p:pic>
          <p:nvPicPr>
            <p:cNvPr id="3974" name="Linea Forma" descr="Linea Forma"/>
            <p:cNvPicPr>
              <a:picLocks noChangeAspect="0"/>
            </p:cNvPicPr>
            <p:nvPr/>
          </p:nvPicPr>
          <p:blipFill>
            <a:blip r:embed="rId124">
              <a:extLst/>
            </a:blip>
            <a:stretch>
              <a:fillRect/>
            </a:stretch>
          </p:blipFill>
          <p:spPr>
            <a:xfrm>
              <a:off x="7646273" y="651283"/>
              <a:ext cx="159088" cy="47911"/>
            </a:xfrm>
            <a:prstGeom prst="rect">
              <a:avLst/>
            </a:prstGeom>
            <a:effectLst/>
          </p:spPr>
        </p:pic>
        <p:pic>
          <p:nvPicPr>
            <p:cNvPr id="3976" name="Linea Forma" descr="Linea Forma"/>
            <p:cNvPicPr>
              <a:picLocks noChangeAspect="0"/>
            </p:cNvPicPr>
            <p:nvPr/>
          </p:nvPicPr>
          <p:blipFill>
            <a:blip r:embed="rId125">
              <a:extLst/>
            </a:blip>
            <a:stretch>
              <a:fillRect/>
            </a:stretch>
          </p:blipFill>
          <p:spPr>
            <a:xfrm>
              <a:off x="7831786" y="586923"/>
              <a:ext cx="153421" cy="207680"/>
            </a:xfrm>
            <a:prstGeom prst="rect">
              <a:avLst/>
            </a:prstGeom>
            <a:effectLst/>
          </p:spPr>
        </p:pic>
        <p:pic>
          <p:nvPicPr>
            <p:cNvPr id="3978" name="Linea Forma" descr="Linea Forma"/>
            <p:cNvPicPr>
              <a:picLocks noChangeAspect="0"/>
            </p:cNvPicPr>
            <p:nvPr/>
          </p:nvPicPr>
          <p:blipFill>
            <a:blip r:embed="rId126">
              <a:extLst/>
            </a:blip>
            <a:stretch>
              <a:fillRect/>
            </a:stretch>
          </p:blipFill>
          <p:spPr>
            <a:xfrm>
              <a:off x="7986814" y="602234"/>
              <a:ext cx="50711" cy="201597"/>
            </a:xfrm>
            <a:prstGeom prst="rect">
              <a:avLst/>
            </a:prstGeom>
            <a:effectLst/>
          </p:spPr>
        </p:pic>
        <p:pic>
          <p:nvPicPr>
            <p:cNvPr id="3980" name="Linea Linea" descr="Linea Linea"/>
            <p:cNvPicPr>
              <a:picLocks noChangeAspect="0"/>
            </p:cNvPicPr>
            <p:nvPr/>
          </p:nvPicPr>
          <p:blipFill>
            <a:blip r:embed="rId40">
              <a:extLst/>
            </a:blip>
            <a:stretch>
              <a:fillRect/>
            </a:stretch>
          </p:blipFill>
          <p:spPr>
            <a:xfrm>
              <a:off x="8101362" y="736301"/>
              <a:ext cx="76201" cy="38101"/>
            </a:xfrm>
            <a:prstGeom prst="rect">
              <a:avLst/>
            </a:prstGeom>
            <a:effectLst/>
          </p:spPr>
        </p:pic>
        <p:pic>
          <p:nvPicPr>
            <p:cNvPr id="3982" name="Linea Linea" descr="Linea Linea"/>
            <p:cNvPicPr>
              <a:picLocks noChangeAspect="0"/>
            </p:cNvPicPr>
            <p:nvPr/>
          </p:nvPicPr>
          <p:blipFill>
            <a:blip r:embed="rId40">
              <a:extLst/>
            </a:blip>
            <a:stretch>
              <a:fillRect/>
            </a:stretch>
          </p:blipFill>
          <p:spPr>
            <a:xfrm>
              <a:off x="8150410" y="739571"/>
              <a:ext cx="76201" cy="38101"/>
            </a:xfrm>
            <a:prstGeom prst="rect">
              <a:avLst/>
            </a:prstGeom>
            <a:effectLst/>
          </p:spPr>
        </p:pic>
        <p:pic>
          <p:nvPicPr>
            <p:cNvPr id="3984" name="Linea Linea" descr="Linea Linea"/>
            <p:cNvPicPr>
              <a:picLocks noChangeAspect="0"/>
            </p:cNvPicPr>
            <p:nvPr/>
          </p:nvPicPr>
          <p:blipFill>
            <a:blip r:embed="rId40">
              <a:extLst/>
            </a:blip>
            <a:stretch>
              <a:fillRect/>
            </a:stretch>
          </p:blipFill>
          <p:spPr>
            <a:xfrm>
              <a:off x="8209269" y="742841"/>
              <a:ext cx="76201" cy="38101"/>
            </a:xfrm>
            <a:prstGeom prst="rect">
              <a:avLst/>
            </a:prstGeom>
            <a:effectLst/>
          </p:spPr>
        </p:pic>
        <p:pic>
          <p:nvPicPr>
            <p:cNvPr id="3986" name="Linea Forma" descr="Linea Forma"/>
            <p:cNvPicPr>
              <a:picLocks noChangeAspect="0"/>
            </p:cNvPicPr>
            <p:nvPr/>
          </p:nvPicPr>
          <p:blipFill>
            <a:blip r:embed="rId127">
              <a:extLst/>
            </a:blip>
            <a:stretch>
              <a:fillRect/>
            </a:stretch>
          </p:blipFill>
          <p:spPr>
            <a:xfrm>
              <a:off x="8352576" y="536836"/>
              <a:ext cx="140448" cy="368362"/>
            </a:xfrm>
            <a:prstGeom prst="rect">
              <a:avLst/>
            </a:prstGeom>
            <a:effectLst/>
          </p:spPr>
        </p:pic>
        <p:pic>
          <p:nvPicPr>
            <p:cNvPr id="3988" name="Linea Forma" descr="Linea Forma"/>
            <p:cNvPicPr>
              <a:picLocks noChangeAspect="0"/>
            </p:cNvPicPr>
            <p:nvPr/>
          </p:nvPicPr>
          <p:blipFill>
            <a:blip r:embed="rId128">
              <a:extLst/>
            </a:blip>
            <a:stretch>
              <a:fillRect/>
            </a:stretch>
          </p:blipFill>
          <p:spPr>
            <a:xfrm>
              <a:off x="4541401" y="1538690"/>
              <a:ext cx="124839" cy="327864"/>
            </a:xfrm>
            <a:prstGeom prst="rect">
              <a:avLst/>
            </a:prstGeom>
            <a:effectLst/>
          </p:spPr>
        </p:pic>
        <p:pic>
          <p:nvPicPr>
            <p:cNvPr id="3990" name="Linea Forma" descr="Linea Forma"/>
            <p:cNvPicPr>
              <a:picLocks noChangeAspect="0"/>
            </p:cNvPicPr>
            <p:nvPr/>
          </p:nvPicPr>
          <p:blipFill>
            <a:blip r:embed="rId129">
              <a:extLst/>
            </a:blip>
            <a:stretch>
              <a:fillRect/>
            </a:stretch>
          </p:blipFill>
          <p:spPr>
            <a:xfrm>
              <a:off x="4814933" y="1560834"/>
              <a:ext cx="47502" cy="214163"/>
            </a:xfrm>
            <a:prstGeom prst="rect">
              <a:avLst/>
            </a:prstGeom>
            <a:effectLst/>
          </p:spPr>
        </p:pic>
        <p:pic>
          <p:nvPicPr>
            <p:cNvPr id="3992" name="Linea Forma" descr="Linea Forma"/>
            <p:cNvPicPr>
              <a:picLocks noChangeAspect="0"/>
            </p:cNvPicPr>
            <p:nvPr/>
          </p:nvPicPr>
          <p:blipFill>
            <a:blip r:embed="rId130">
              <a:extLst/>
            </a:blip>
            <a:stretch>
              <a:fillRect/>
            </a:stretch>
          </p:blipFill>
          <p:spPr>
            <a:xfrm>
              <a:off x="4811254" y="1562262"/>
              <a:ext cx="135622" cy="134257"/>
            </a:xfrm>
            <a:prstGeom prst="rect">
              <a:avLst/>
            </a:prstGeom>
            <a:effectLst/>
          </p:spPr>
        </p:pic>
        <p:pic>
          <p:nvPicPr>
            <p:cNvPr id="3994" name="Linea Forma" descr="Linea Forma"/>
            <p:cNvPicPr>
              <a:picLocks noChangeAspect="0"/>
            </p:cNvPicPr>
            <p:nvPr/>
          </p:nvPicPr>
          <p:blipFill>
            <a:blip r:embed="rId131">
              <a:extLst/>
            </a:blip>
            <a:stretch>
              <a:fillRect/>
            </a:stretch>
          </p:blipFill>
          <p:spPr>
            <a:xfrm>
              <a:off x="4961891" y="1582580"/>
              <a:ext cx="169973" cy="197191"/>
            </a:xfrm>
            <a:prstGeom prst="rect">
              <a:avLst/>
            </a:prstGeom>
            <a:effectLst/>
          </p:spPr>
        </p:pic>
        <p:pic>
          <p:nvPicPr>
            <p:cNvPr id="3996" name="Linea Forma" descr="Linea Forma"/>
            <p:cNvPicPr>
              <a:picLocks noChangeAspect="0"/>
            </p:cNvPicPr>
            <p:nvPr/>
          </p:nvPicPr>
          <p:blipFill>
            <a:blip r:embed="rId132">
              <a:extLst/>
            </a:blip>
            <a:stretch>
              <a:fillRect/>
            </a:stretch>
          </p:blipFill>
          <p:spPr>
            <a:xfrm>
              <a:off x="5161135" y="1557050"/>
              <a:ext cx="172168" cy="64260"/>
            </a:xfrm>
            <a:prstGeom prst="rect">
              <a:avLst/>
            </a:prstGeom>
            <a:effectLst/>
          </p:spPr>
        </p:pic>
        <p:pic>
          <p:nvPicPr>
            <p:cNvPr id="3998" name="Linea Forma" descr="Linea Forma"/>
            <p:cNvPicPr>
              <a:picLocks noChangeAspect="0"/>
            </p:cNvPicPr>
            <p:nvPr/>
          </p:nvPicPr>
          <p:blipFill>
            <a:blip r:embed="rId133">
              <a:extLst/>
            </a:blip>
            <a:stretch>
              <a:fillRect/>
            </a:stretch>
          </p:blipFill>
          <p:spPr>
            <a:xfrm>
              <a:off x="5157575" y="1579940"/>
              <a:ext cx="169188" cy="194122"/>
            </a:xfrm>
            <a:prstGeom prst="rect">
              <a:avLst/>
            </a:prstGeom>
            <a:effectLst/>
          </p:spPr>
        </p:pic>
        <p:pic>
          <p:nvPicPr>
            <p:cNvPr id="4000" name="Linea Linea" descr="Linea Linea"/>
            <p:cNvPicPr>
              <a:picLocks noChangeAspect="0"/>
            </p:cNvPicPr>
            <p:nvPr/>
          </p:nvPicPr>
          <p:blipFill>
            <a:blip r:embed="rId134">
              <a:extLst/>
            </a:blip>
            <a:stretch>
              <a:fillRect/>
            </a:stretch>
          </p:blipFill>
          <p:spPr>
            <a:xfrm>
              <a:off x="5148056" y="1638798"/>
              <a:ext cx="139468" cy="54451"/>
            </a:xfrm>
            <a:prstGeom prst="rect">
              <a:avLst/>
            </a:prstGeom>
            <a:effectLst/>
          </p:spPr>
        </p:pic>
        <p:pic>
          <p:nvPicPr>
            <p:cNvPr id="4002" name="Linea Forma" descr="Linea Forma"/>
            <p:cNvPicPr>
              <a:picLocks noChangeAspect="0"/>
            </p:cNvPicPr>
            <p:nvPr/>
          </p:nvPicPr>
          <p:blipFill>
            <a:blip r:embed="rId135">
              <a:extLst/>
            </a:blip>
            <a:stretch>
              <a:fillRect/>
            </a:stretch>
          </p:blipFill>
          <p:spPr>
            <a:xfrm>
              <a:off x="5340981" y="1746706"/>
              <a:ext cx="119849" cy="136198"/>
            </a:xfrm>
            <a:prstGeom prst="rect">
              <a:avLst/>
            </a:prstGeom>
            <a:effectLst/>
          </p:spPr>
        </p:pic>
        <p:pic>
          <p:nvPicPr>
            <p:cNvPr id="4004" name="Linea Forma" descr="Linea Forma"/>
            <p:cNvPicPr>
              <a:picLocks noChangeAspect="0"/>
            </p:cNvPicPr>
            <p:nvPr/>
          </p:nvPicPr>
          <p:blipFill>
            <a:blip r:embed="rId136">
              <a:extLst/>
            </a:blip>
            <a:stretch>
              <a:fillRect/>
            </a:stretch>
          </p:blipFill>
          <p:spPr>
            <a:xfrm>
              <a:off x="5625873" y="1547240"/>
              <a:ext cx="54041" cy="198327"/>
            </a:xfrm>
            <a:prstGeom prst="rect">
              <a:avLst/>
            </a:prstGeom>
            <a:effectLst/>
          </p:spPr>
        </p:pic>
        <p:pic>
          <p:nvPicPr>
            <p:cNvPr id="4006" name="Linea Forma" descr="Linea Forma"/>
            <p:cNvPicPr>
              <a:picLocks noChangeAspect="0"/>
            </p:cNvPicPr>
            <p:nvPr/>
          </p:nvPicPr>
          <p:blipFill>
            <a:blip r:embed="rId137">
              <a:extLst/>
            </a:blip>
            <a:stretch>
              <a:fillRect/>
            </a:stretch>
          </p:blipFill>
          <p:spPr>
            <a:xfrm>
              <a:off x="5625464" y="1530346"/>
              <a:ext cx="123800" cy="132725"/>
            </a:xfrm>
            <a:prstGeom prst="rect">
              <a:avLst/>
            </a:prstGeom>
            <a:effectLst/>
          </p:spPr>
        </p:pic>
        <p:pic>
          <p:nvPicPr>
            <p:cNvPr id="4008" name="Linea Forma" descr="Linea Forma"/>
            <p:cNvPicPr>
              <a:picLocks noChangeAspect="0"/>
            </p:cNvPicPr>
            <p:nvPr/>
          </p:nvPicPr>
          <p:blipFill>
            <a:blip r:embed="rId138">
              <a:extLst/>
            </a:blip>
            <a:stretch>
              <a:fillRect/>
            </a:stretch>
          </p:blipFill>
          <p:spPr>
            <a:xfrm>
              <a:off x="5779895" y="1546067"/>
              <a:ext cx="133960" cy="192961"/>
            </a:xfrm>
            <a:prstGeom prst="rect">
              <a:avLst/>
            </a:prstGeom>
            <a:effectLst/>
          </p:spPr>
        </p:pic>
        <p:pic>
          <p:nvPicPr>
            <p:cNvPr id="4010" name="Linea Forma" descr="Linea Forma"/>
            <p:cNvPicPr>
              <a:picLocks noChangeAspect="0"/>
            </p:cNvPicPr>
            <p:nvPr/>
          </p:nvPicPr>
          <p:blipFill>
            <a:blip r:embed="rId139">
              <a:extLst/>
            </a:blip>
            <a:stretch>
              <a:fillRect/>
            </a:stretch>
          </p:blipFill>
          <p:spPr>
            <a:xfrm>
              <a:off x="5918340" y="1609629"/>
              <a:ext cx="160490" cy="140871"/>
            </a:xfrm>
            <a:prstGeom prst="rect">
              <a:avLst/>
            </a:prstGeom>
            <a:effectLst/>
          </p:spPr>
        </p:pic>
        <p:pic>
          <p:nvPicPr>
            <p:cNvPr id="4012" name="Linea Forma" descr="Linea Forma"/>
            <p:cNvPicPr>
              <a:picLocks noChangeAspect="0"/>
            </p:cNvPicPr>
            <p:nvPr/>
          </p:nvPicPr>
          <p:blipFill>
            <a:blip r:embed="rId140">
              <a:extLst/>
            </a:blip>
            <a:stretch>
              <a:fillRect/>
            </a:stretch>
          </p:blipFill>
          <p:spPr>
            <a:xfrm>
              <a:off x="6103246" y="1534161"/>
              <a:ext cx="109665" cy="205887"/>
            </a:xfrm>
            <a:prstGeom prst="rect">
              <a:avLst/>
            </a:prstGeom>
            <a:effectLst/>
          </p:spPr>
        </p:pic>
        <p:pic>
          <p:nvPicPr>
            <p:cNvPr id="4014" name="Linea Forma" descr="Linea Forma"/>
            <p:cNvPicPr>
              <a:picLocks noChangeAspect="0"/>
            </p:cNvPicPr>
            <p:nvPr/>
          </p:nvPicPr>
          <p:blipFill>
            <a:blip r:embed="rId141">
              <a:extLst/>
            </a:blip>
            <a:stretch>
              <a:fillRect/>
            </a:stretch>
          </p:blipFill>
          <p:spPr>
            <a:xfrm>
              <a:off x="6050553" y="1596289"/>
              <a:ext cx="191787" cy="54451"/>
            </a:xfrm>
            <a:prstGeom prst="rect">
              <a:avLst/>
            </a:prstGeom>
            <a:effectLst/>
          </p:spPr>
        </p:pic>
        <p:pic>
          <p:nvPicPr>
            <p:cNvPr id="4016" name="Linea Linea" descr="Linea Linea"/>
            <p:cNvPicPr>
              <a:picLocks noChangeAspect="0"/>
            </p:cNvPicPr>
            <p:nvPr/>
          </p:nvPicPr>
          <p:blipFill>
            <a:blip r:embed="rId142">
              <a:extLst/>
            </a:blip>
            <a:stretch>
              <a:fillRect/>
            </a:stretch>
          </p:blipFill>
          <p:spPr>
            <a:xfrm>
              <a:off x="6220589" y="1697657"/>
              <a:ext cx="64261" cy="106769"/>
            </a:xfrm>
            <a:prstGeom prst="rect">
              <a:avLst/>
            </a:prstGeom>
            <a:effectLst/>
          </p:spPr>
        </p:pic>
        <p:pic>
          <p:nvPicPr>
            <p:cNvPr id="4018" name="Linea Linea" descr="Linea Linea"/>
            <p:cNvPicPr>
              <a:picLocks noChangeAspect="0"/>
            </p:cNvPicPr>
            <p:nvPr/>
          </p:nvPicPr>
          <p:blipFill>
            <a:blip r:embed="rId40">
              <a:extLst/>
            </a:blip>
            <a:stretch>
              <a:fillRect/>
            </a:stretch>
          </p:blipFill>
          <p:spPr>
            <a:xfrm>
              <a:off x="6315986" y="1661688"/>
              <a:ext cx="76201" cy="38101"/>
            </a:xfrm>
            <a:prstGeom prst="rect">
              <a:avLst/>
            </a:prstGeom>
            <a:effectLst/>
          </p:spPr>
        </p:pic>
        <p:pic>
          <p:nvPicPr>
            <p:cNvPr id="4020" name="Linea Linea" descr="Linea Linea"/>
            <p:cNvPicPr>
              <a:picLocks noChangeAspect="0"/>
            </p:cNvPicPr>
            <p:nvPr/>
          </p:nvPicPr>
          <p:blipFill>
            <a:blip r:embed="rId40">
              <a:extLst/>
            </a:blip>
            <a:stretch>
              <a:fillRect/>
            </a:stretch>
          </p:blipFill>
          <p:spPr>
            <a:xfrm>
              <a:off x="6374845" y="1655148"/>
              <a:ext cx="76201" cy="38101"/>
            </a:xfrm>
            <a:prstGeom prst="rect">
              <a:avLst/>
            </a:prstGeom>
            <a:effectLst/>
          </p:spPr>
        </p:pic>
        <p:pic>
          <p:nvPicPr>
            <p:cNvPr id="4022" name="Linea Linea" descr="Linea Linea"/>
            <p:cNvPicPr>
              <a:picLocks noChangeAspect="0"/>
            </p:cNvPicPr>
            <p:nvPr/>
          </p:nvPicPr>
          <p:blipFill>
            <a:blip r:embed="rId40">
              <a:extLst/>
            </a:blip>
            <a:stretch>
              <a:fillRect/>
            </a:stretch>
          </p:blipFill>
          <p:spPr>
            <a:xfrm>
              <a:off x="6459862" y="1658418"/>
              <a:ext cx="76201" cy="38101"/>
            </a:xfrm>
            <a:prstGeom prst="rect">
              <a:avLst/>
            </a:prstGeom>
            <a:effectLst/>
          </p:spPr>
        </p:pic>
        <p:pic>
          <p:nvPicPr>
            <p:cNvPr id="4024" name="Linea Forma" descr="Linea Forma"/>
            <p:cNvPicPr>
              <a:picLocks noChangeAspect="0"/>
            </p:cNvPicPr>
            <p:nvPr/>
          </p:nvPicPr>
          <p:blipFill>
            <a:blip r:embed="rId143">
              <a:extLst/>
            </a:blip>
            <a:stretch>
              <a:fillRect/>
            </a:stretch>
          </p:blipFill>
          <p:spPr>
            <a:xfrm>
              <a:off x="6514882" y="1488382"/>
              <a:ext cx="154878" cy="325854"/>
            </a:xfrm>
            <a:prstGeom prst="rect">
              <a:avLst/>
            </a:prstGeom>
            <a:effectLst/>
          </p:spPr>
        </p:pic>
        <p:pic>
          <p:nvPicPr>
            <p:cNvPr id="4026" name="Linea Forma" descr="Linea Forma"/>
            <p:cNvPicPr>
              <a:picLocks noChangeAspect="0"/>
            </p:cNvPicPr>
            <p:nvPr/>
          </p:nvPicPr>
          <p:blipFill>
            <a:blip r:embed="rId144">
              <a:extLst/>
            </a:blip>
            <a:stretch>
              <a:fillRect/>
            </a:stretch>
          </p:blipFill>
          <p:spPr>
            <a:xfrm>
              <a:off x="207532" y="2258990"/>
              <a:ext cx="236256" cy="398865"/>
            </a:xfrm>
            <a:prstGeom prst="rect">
              <a:avLst/>
            </a:prstGeom>
            <a:effectLst/>
          </p:spPr>
        </p:pic>
        <p:pic>
          <p:nvPicPr>
            <p:cNvPr id="4028" name="Linea Linea" descr="Linea Linea"/>
            <p:cNvPicPr>
              <a:picLocks noChangeAspect="0"/>
            </p:cNvPicPr>
            <p:nvPr/>
          </p:nvPicPr>
          <p:blipFill>
            <a:blip r:embed="rId19">
              <a:extLst/>
            </a:blip>
            <a:stretch>
              <a:fillRect/>
            </a:stretch>
          </p:blipFill>
          <p:spPr>
            <a:xfrm>
              <a:off x="460701" y="2551675"/>
              <a:ext cx="152401" cy="76201"/>
            </a:xfrm>
            <a:prstGeom prst="rect">
              <a:avLst/>
            </a:prstGeom>
            <a:effectLst/>
          </p:spPr>
        </p:pic>
        <p:pic>
          <p:nvPicPr>
            <p:cNvPr id="4030" name="Linea Forma" descr="Linea Forma"/>
            <p:cNvPicPr>
              <a:picLocks noChangeAspect="0"/>
            </p:cNvPicPr>
            <p:nvPr/>
          </p:nvPicPr>
          <p:blipFill>
            <a:blip r:embed="rId145">
              <a:extLst/>
            </a:blip>
            <a:stretch>
              <a:fillRect/>
            </a:stretch>
          </p:blipFill>
          <p:spPr>
            <a:xfrm>
              <a:off x="680150" y="2260652"/>
              <a:ext cx="97587" cy="380304"/>
            </a:xfrm>
            <a:prstGeom prst="rect">
              <a:avLst/>
            </a:prstGeom>
            <a:effectLst/>
          </p:spPr>
        </p:pic>
        <p:pic>
          <p:nvPicPr>
            <p:cNvPr id="4032" name="Linea Forma" descr="Linea Forma"/>
            <p:cNvPicPr>
              <a:picLocks noChangeAspect="0"/>
            </p:cNvPicPr>
            <p:nvPr/>
          </p:nvPicPr>
          <p:blipFill>
            <a:blip r:embed="rId146">
              <a:extLst/>
            </a:blip>
            <a:stretch>
              <a:fillRect/>
            </a:stretch>
          </p:blipFill>
          <p:spPr>
            <a:xfrm>
              <a:off x="685189" y="2241302"/>
              <a:ext cx="254041" cy="399679"/>
            </a:xfrm>
            <a:prstGeom prst="rect">
              <a:avLst/>
            </a:prstGeom>
            <a:effectLst/>
          </p:spPr>
        </p:pic>
        <p:pic>
          <p:nvPicPr>
            <p:cNvPr id="4034" name="Linea Forma" descr="Linea Forma"/>
            <p:cNvPicPr>
              <a:picLocks noChangeAspect="0"/>
            </p:cNvPicPr>
            <p:nvPr/>
          </p:nvPicPr>
          <p:blipFill>
            <a:blip r:embed="rId147">
              <a:extLst/>
            </a:blip>
            <a:stretch>
              <a:fillRect/>
            </a:stretch>
          </p:blipFill>
          <p:spPr>
            <a:xfrm>
              <a:off x="956590" y="2365290"/>
              <a:ext cx="95820" cy="269126"/>
            </a:xfrm>
            <a:prstGeom prst="rect">
              <a:avLst/>
            </a:prstGeom>
            <a:effectLst/>
          </p:spPr>
        </p:pic>
        <p:pic>
          <p:nvPicPr>
            <p:cNvPr id="4036" name="Linea Linea" descr="Linea Linea"/>
            <p:cNvPicPr>
              <a:picLocks noChangeAspect="0"/>
            </p:cNvPicPr>
            <p:nvPr/>
          </p:nvPicPr>
          <p:blipFill>
            <a:blip r:embed="rId19">
              <a:extLst/>
            </a:blip>
            <a:stretch>
              <a:fillRect/>
            </a:stretch>
          </p:blipFill>
          <p:spPr>
            <a:xfrm>
              <a:off x="941379" y="2267192"/>
              <a:ext cx="152401" cy="76201"/>
            </a:xfrm>
            <a:prstGeom prst="rect">
              <a:avLst/>
            </a:prstGeom>
            <a:effectLst/>
          </p:spPr>
        </p:pic>
        <p:pic>
          <p:nvPicPr>
            <p:cNvPr id="4038" name="Linea Forma" descr="Linea Forma"/>
            <p:cNvPicPr>
              <a:picLocks noChangeAspect="0"/>
            </p:cNvPicPr>
            <p:nvPr/>
          </p:nvPicPr>
          <p:blipFill>
            <a:blip r:embed="rId148">
              <a:extLst/>
            </a:blip>
            <a:stretch>
              <a:fillRect/>
            </a:stretch>
          </p:blipFill>
          <p:spPr>
            <a:xfrm>
              <a:off x="1086503" y="2358015"/>
              <a:ext cx="220961" cy="282417"/>
            </a:xfrm>
            <a:prstGeom prst="rect">
              <a:avLst/>
            </a:prstGeom>
            <a:effectLst/>
          </p:spPr>
        </p:pic>
        <p:pic>
          <p:nvPicPr>
            <p:cNvPr id="4040" name="Linea Forma" descr="Linea Forma"/>
            <p:cNvPicPr>
              <a:picLocks noChangeAspect="0"/>
            </p:cNvPicPr>
            <p:nvPr/>
          </p:nvPicPr>
          <p:blipFill>
            <a:blip r:embed="rId149">
              <a:extLst/>
            </a:blip>
            <a:stretch>
              <a:fillRect/>
            </a:stretch>
          </p:blipFill>
          <p:spPr>
            <a:xfrm>
              <a:off x="1260133" y="2369026"/>
              <a:ext cx="230730" cy="256346"/>
            </a:xfrm>
            <a:prstGeom prst="rect">
              <a:avLst/>
            </a:prstGeom>
            <a:effectLst/>
          </p:spPr>
        </p:pic>
        <p:pic>
          <p:nvPicPr>
            <p:cNvPr id="4042" name="Linea Forma" descr="Linea Forma"/>
            <p:cNvPicPr>
              <a:picLocks noChangeAspect="0"/>
            </p:cNvPicPr>
            <p:nvPr/>
          </p:nvPicPr>
          <p:blipFill>
            <a:blip r:embed="rId150">
              <a:extLst/>
            </a:blip>
            <a:stretch>
              <a:fillRect/>
            </a:stretch>
          </p:blipFill>
          <p:spPr>
            <a:xfrm>
              <a:off x="1493604" y="2338819"/>
              <a:ext cx="171577" cy="301198"/>
            </a:xfrm>
            <a:prstGeom prst="rect">
              <a:avLst/>
            </a:prstGeom>
            <a:effectLst/>
          </p:spPr>
        </p:pic>
        <p:pic>
          <p:nvPicPr>
            <p:cNvPr id="4044" name="Linea Forma" descr="Linea Forma"/>
            <p:cNvPicPr>
              <a:picLocks noChangeAspect="0"/>
            </p:cNvPicPr>
            <p:nvPr/>
          </p:nvPicPr>
          <p:blipFill>
            <a:blip r:embed="rId151">
              <a:extLst/>
            </a:blip>
            <a:stretch>
              <a:fillRect/>
            </a:stretch>
          </p:blipFill>
          <p:spPr>
            <a:xfrm>
              <a:off x="1627790" y="2284294"/>
              <a:ext cx="132037" cy="343582"/>
            </a:xfrm>
            <a:prstGeom prst="rect">
              <a:avLst/>
            </a:prstGeom>
            <a:effectLst/>
          </p:spPr>
        </p:pic>
        <p:pic>
          <p:nvPicPr>
            <p:cNvPr id="4046" name="Linea Forma" descr="Linea Forma"/>
            <p:cNvPicPr>
              <a:picLocks noChangeAspect="0"/>
            </p:cNvPicPr>
            <p:nvPr/>
          </p:nvPicPr>
          <p:blipFill>
            <a:blip r:embed="rId152">
              <a:extLst/>
            </a:blip>
            <a:stretch>
              <a:fillRect/>
            </a:stretch>
          </p:blipFill>
          <p:spPr>
            <a:xfrm>
              <a:off x="1609803" y="2329321"/>
              <a:ext cx="400693" cy="310377"/>
            </a:xfrm>
            <a:prstGeom prst="rect">
              <a:avLst/>
            </a:prstGeom>
            <a:effectLst/>
          </p:spPr>
        </p:pic>
        <p:pic>
          <p:nvPicPr>
            <p:cNvPr id="4048" name="Linea Forma" descr="Linea Forma"/>
            <p:cNvPicPr>
              <a:picLocks noChangeAspect="0"/>
            </p:cNvPicPr>
            <p:nvPr/>
          </p:nvPicPr>
          <p:blipFill>
            <a:blip r:embed="rId153">
              <a:extLst/>
            </a:blip>
            <a:stretch>
              <a:fillRect/>
            </a:stretch>
          </p:blipFill>
          <p:spPr>
            <a:xfrm>
              <a:off x="2017959" y="2347850"/>
              <a:ext cx="260671" cy="262620"/>
            </a:xfrm>
            <a:prstGeom prst="rect">
              <a:avLst/>
            </a:prstGeom>
            <a:effectLst/>
          </p:spPr>
        </p:pic>
        <p:pic>
          <p:nvPicPr>
            <p:cNvPr id="4050" name="Linea Forma" descr="Linea Forma"/>
            <p:cNvPicPr>
              <a:picLocks noChangeAspect="0"/>
            </p:cNvPicPr>
            <p:nvPr/>
          </p:nvPicPr>
          <p:blipFill>
            <a:blip r:embed="rId154">
              <a:extLst/>
            </a:blip>
            <a:stretch>
              <a:fillRect/>
            </a:stretch>
          </p:blipFill>
          <p:spPr>
            <a:xfrm>
              <a:off x="2222561" y="2317041"/>
              <a:ext cx="180325" cy="305079"/>
            </a:xfrm>
            <a:prstGeom prst="rect">
              <a:avLst/>
            </a:prstGeom>
            <a:effectLst/>
          </p:spPr>
        </p:pic>
        <p:pic>
          <p:nvPicPr>
            <p:cNvPr id="4052" name="Linea Forma" descr="Linea Forma"/>
            <p:cNvPicPr>
              <a:picLocks noChangeAspect="0"/>
            </p:cNvPicPr>
            <p:nvPr/>
          </p:nvPicPr>
          <p:blipFill>
            <a:blip r:embed="rId155">
              <a:extLst/>
            </a:blip>
            <a:stretch>
              <a:fillRect/>
            </a:stretch>
          </p:blipFill>
          <p:spPr>
            <a:xfrm>
              <a:off x="2243679" y="2379797"/>
              <a:ext cx="268605" cy="241539"/>
            </a:xfrm>
            <a:prstGeom prst="rect">
              <a:avLst/>
            </a:prstGeom>
            <a:effectLst/>
          </p:spPr>
        </p:pic>
        <p:pic>
          <p:nvPicPr>
            <p:cNvPr id="4054" name="Linea Linea" descr="Linea Linea"/>
            <p:cNvPicPr>
              <a:picLocks noChangeAspect="0"/>
            </p:cNvPicPr>
            <p:nvPr/>
          </p:nvPicPr>
          <p:blipFill>
            <a:blip r:embed="rId19">
              <a:extLst/>
            </a:blip>
            <a:stretch>
              <a:fillRect/>
            </a:stretch>
          </p:blipFill>
          <p:spPr>
            <a:xfrm>
              <a:off x="2406303" y="2283542"/>
              <a:ext cx="152401" cy="76201"/>
            </a:xfrm>
            <a:prstGeom prst="rect">
              <a:avLst/>
            </a:prstGeom>
            <a:effectLst/>
          </p:spPr>
        </p:pic>
        <p:pic>
          <p:nvPicPr>
            <p:cNvPr id="4056" name="Linea Forma" descr="Linea Forma"/>
            <p:cNvPicPr>
              <a:picLocks noChangeAspect="0"/>
            </p:cNvPicPr>
            <p:nvPr/>
          </p:nvPicPr>
          <p:blipFill>
            <a:blip r:embed="rId156">
              <a:extLst/>
            </a:blip>
            <a:stretch>
              <a:fillRect/>
            </a:stretch>
          </p:blipFill>
          <p:spPr>
            <a:xfrm>
              <a:off x="2511547" y="2314198"/>
              <a:ext cx="249622" cy="243043"/>
            </a:xfrm>
            <a:prstGeom prst="rect">
              <a:avLst/>
            </a:prstGeom>
            <a:effectLst/>
          </p:spPr>
        </p:pic>
        <p:pic>
          <p:nvPicPr>
            <p:cNvPr id="4058" name="Linea Forma" descr="Linea Forma"/>
            <p:cNvPicPr>
              <a:picLocks noChangeAspect="0"/>
            </p:cNvPicPr>
            <p:nvPr/>
          </p:nvPicPr>
          <p:blipFill>
            <a:blip r:embed="rId157">
              <a:extLst/>
            </a:blip>
            <a:stretch>
              <a:fillRect/>
            </a:stretch>
          </p:blipFill>
          <p:spPr>
            <a:xfrm>
              <a:off x="2705996" y="2322201"/>
              <a:ext cx="229545" cy="296434"/>
            </a:xfrm>
            <a:prstGeom prst="rect">
              <a:avLst/>
            </a:prstGeom>
            <a:effectLst/>
          </p:spPr>
        </p:pic>
        <p:pic>
          <p:nvPicPr>
            <p:cNvPr id="4060" name="Linea Forma" descr="Linea Forma"/>
            <p:cNvPicPr>
              <a:picLocks noChangeAspect="0"/>
            </p:cNvPicPr>
            <p:nvPr/>
          </p:nvPicPr>
          <p:blipFill>
            <a:blip r:embed="rId158">
              <a:extLst/>
            </a:blip>
            <a:stretch>
              <a:fillRect/>
            </a:stretch>
          </p:blipFill>
          <p:spPr>
            <a:xfrm>
              <a:off x="2922089" y="2301601"/>
              <a:ext cx="268848" cy="262641"/>
            </a:xfrm>
            <a:prstGeom prst="rect">
              <a:avLst/>
            </a:prstGeom>
            <a:effectLst/>
          </p:spPr>
        </p:pic>
        <p:pic>
          <p:nvPicPr>
            <p:cNvPr id="4062" name="Linea Forma" descr="Linea Forma"/>
            <p:cNvPicPr>
              <a:picLocks noChangeAspect="0"/>
            </p:cNvPicPr>
            <p:nvPr/>
          </p:nvPicPr>
          <p:blipFill>
            <a:blip r:embed="rId159">
              <a:extLst/>
            </a:blip>
            <a:stretch>
              <a:fillRect/>
            </a:stretch>
          </p:blipFill>
          <p:spPr>
            <a:xfrm>
              <a:off x="3546015" y="2308562"/>
              <a:ext cx="47691" cy="392912"/>
            </a:xfrm>
            <a:prstGeom prst="rect">
              <a:avLst/>
            </a:prstGeom>
            <a:effectLst/>
          </p:spPr>
        </p:pic>
        <p:pic>
          <p:nvPicPr>
            <p:cNvPr id="4064" name="Linea Forma" descr="Linea Forma"/>
            <p:cNvPicPr>
              <a:picLocks noChangeAspect="0"/>
            </p:cNvPicPr>
            <p:nvPr/>
          </p:nvPicPr>
          <p:blipFill>
            <a:blip r:embed="rId160">
              <a:extLst/>
            </a:blip>
            <a:stretch>
              <a:fillRect/>
            </a:stretch>
          </p:blipFill>
          <p:spPr>
            <a:xfrm>
              <a:off x="3539256" y="2318573"/>
              <a:ext cx="138156" cy="197689"/>
            </a:xfrm>
            <a:prstGeom prst="rect">
              <a:avLst/>
            </a:prstGeom>
            <a:effectLst/>
          </p:spPr>
        </p:pic>
        <p:pic>
          <p:nvPicPr>
            <p:cNvPr id="4066" name="Linea Forma" descr="Linea Forma"/>
            <p:cNvPicPr>
              <a:picLocks noChangeAspect="0"/>
            </p:cNvPicPr>
            <p:nvPr/>
          </p:nvPicPr>
          <p:blipFill>
            <a:blip r:embed="rId161">
              <a:extLst/>
            </a:blip>
            <a:stretch>
              <a:fillRect/>
            </a:stretch>
          </p:blipFill>
          <p:spPr>
            <a:xfrm>
              <a:off x="3712834" y="2327661"/>
              <a:ext cx="249401" cy="208713"/>
            </a:xfrm>
            <a:prstGeom prst="rect">
              <a:avLst/>
            </a:prstGeom>
            <a:effectLst/>
          </p:spPr>
        </p:pic>
        <p:pic>
          <p:nvPicPr>
            <p:cNvPr id="4068" name="Linea Forma" descr="Linea Forma"/>
            <p:cNvPicPr>
              <a:picLocks noChangeAspect="0"/>
            </p:cNvPicPr>
            <p:nvPr/>
          </p:nvPicPr>
          <p:blipFill>
            <a:blip r:embed="rId162">
              <a:extLst/>
            </a:blip>
            <a:stretch>
              <a:fillRect/>
            </a:stretch>
          </p:blipFill>
          <p:spPr>
            <a:xfrm>
              <a:off x="3997044" y="2312376"/>
              <a:ext cx="64261" cy="342229"/>
            </a:xfrm>
            <a:prstGeom prst="rect">
              <a:avLst/>
            </a:prstGeom>
            <a:effectLst/>
          </p:spPr>
        </p:pic>
        <p:pic>
          <p:nvPicPr>
            <p:cNvPr id="4070" name="Linea Forma" descr="Linea Forma"/>
            <p:cNvPicPr>
              <a:picLocks noChangeAspect="0"/>
            </p:cNvPicPr>
            <p:nvPr/>
          </p:nvPicPr>
          <p:blipFill>
            <a:blip r:embed="rId163">
              <a:extLst/>
            </a:blip>
            <a:stretch>
              <a:fillRect/>
            </a:stretch>
          </p:blipFill>
          <p:spPr>
            <a:xfrm>
              <a:off x="3990504" y="2325390"/>
              <a:ext cx="152624" cy="195754"/>
            </a:xfrm>
            <a:prstGeom prst="rect">
              <a:avLst/>
            </a:prstGeom>
            <a:effectLst/>
          </p:spPr>
        </p:pic>
        <p:pic>
          <p:nvPicPr>
            <p:cNvPr id="4072" name="Linea Forma" descr="Linea Forma"/>
            <p:cNvPicPr>
              <a:picLocks noChangeAspect="0"/>
            </p:cNvPicPr>
            <p:nvPr/>
          </p:nvPicPr>
          <p:blipFill>
            <a:blip r:embed="rId164">
              <a:extLst/>
            </a:blip>
            <a:stretch>
              <a:fillRect/>
            </a:stretch>
          </p:blipFill>
          <p:spPr>
            <a:xfrm>
              <a:off x="4122495" y="2356056"/>
              <a:ext cx="141545" cy="153546"/>
            </a:xfrm>
            <a:prstGeom prst="rect">
              <a:avLst/>
            </a:prstGeom>
            <a:effectLst/>
          </p:spPr>
        </p:pic>
        <p:pic>
          <p:nvPicPr>
            <p:cNvPr id="4074" name="Linea Forma" descr="Linea Forma"/>
            <p:cNvPicPr>
              <a:picLocks noChangeAspect="0"/>
            </p:cNvPicPr>
            <p:nvPr/>
          </p:nvPicPr>
          <p:blipFill>
            <a:blip r:embed="rId165">
              <a:extLst/>
            </a:blip>
            <a:stretch>
              <a:fillRect/>
            </a:stretch>
          </p:blipFill>
          <p:spPr>
            <a:xfrm>
              <a:off x="4297877" y="2332728"/>
              <a:ext cx="129659" cy="156771"/>
            </a:xfrm>
            <a:prstGeom prst="rect">
              <a:avLst/>
            </a:prstGeom>
            <a:effectLst/>
          </p:spPr>
        </p:pic>
        <p:pic>
          <p:nvPicPr>
            <p:cNvPr id="4076" name="Linea Forma" descr="Linea Forma"/>
            <p:cNvPicPr>
              <a:picLocks noChangeAspect="0"/>
            </p:cNvPicPr>
            <p:nvPr/>
          </p:nvPicPr>
          <p:blipFill>
            <a:blip r:embed="rId166">
              <a:extLst/>
            </a:blip>
            <a:stretch>
              <a:fillRect/>
            </a:stretch>
          </p:blipFill>
          <p:spPr>
            <a:xfrm>
              <a:off x="4382026" y="2322211"/>
              <a:ext cx="153417" cy="172750"/>
            </a:xfrm>
            <a:prstGeom prst="rect">
              <a:avLst/>
            </a:prstGeom>
            <a:effectLst/>
          </p:spPr>
        </p:pic>
        <p:pic>
          <p:nvPicPr>
            <p:cNvPr id="4078" name="Linea Forma" descr="Linea Forma"/>
            <p:cNvPicPr>
              <a:picLocks noChangeAspect="0"/>
            </p:cNvPicPr>
            <p:nvPr/>
          </p:nvPicPr>
          <p:blipFill>
            <a:blip r:embed="rId167">
              <a:extLst/>
            </a:blip>
            <a:stretch>
              <a:fillRect/>
            </a:stretch>
          </p:blipFill>
          <p:spPr>
            <a:xfrm>
              <a:off x="4496773" y="2324853"/>
              <a:ext cx="153117" cy="175480"/>
            </a:xfrm>
            <a:prstGeom prst="rect">
              <a:avLst/>
            </a:prstGeom>
            <a:effectLst/>
          </p:spPr>
        </p:pic>
        <p:pic>
          <p:nvPicPr>
            <p:cNvPr id="4080" name="Linea Forma" descr="Linea Forma"/>
            <p:cNvPicPr>
              <a:picLocks noChangeAspect="0"/>
            </p:cNvPicPr>
            <p:nvPr/>
          </p:nvPicPr>
          <p:blipFill>
            <a:blip r:embed="rId168">
              <a:extLst/>
            </a:blip>
            <a:stretch>
              <a:fillRect/>
            </a:stretch>
          </p:blipFill>
          <p:spPr>
            <a:xfrm>
              <a:off x="4833515" y="2267304"/>
              <a:ext cx="169526" cy="195266"/>
            </a:xfrm>
            <a:prstGeom prst="rect">
              <a:avLst/>
            </a:prstGeom>
            <a:effectLst/>
          </p:spPr>
        </p:pic>
        <p:pic>
          <p:nvPicPr>
            <p:cNvPr id="4082" name="Linea Forma" descr="Linea Forma"/>
            <p:cNvPicPr>
              <a:picLocks noChangeAspect="0"/>
            </p:cNvPicPr>
            <p:nvPr/>
          </p:nvPicPr>
          <p:blipFill>
            <a:blip r:embed="rId169">
              <a:extLst/>
            </a:blip>
            <a:stretch>
              <a:fillRect/>
            </a:stretch>
          </p:blipFill>
          <p:spPr>
            <a:xfrm>
              <a:off x="5007668" y="2278023"/>
              <a:ext cx="116360" cy="177117"/>
            </a:xfrm>
            <a:prstGeom prst="rect">
              <a:avLst/>
            </a:prstGeom>
            <a:effectLst/>
          </p:spPr>
        </p:pic>
        <p:pic>
          <p:nvPicPr>
            <p:cNvPr id="4084" name="Linea Forma" descr="Linea Forma"/>
            <p:cNvPicPr>
              <a:picLocks noChangeAspect="0"/>
            </p:cNvPicPr>
            <p:nvPr/>
          </p:nvPicPr>
          <p:blipFill>
            <a:blip r:embed="rId170">
              <a:extLst/>
            </a:blip>
            <a:stretch>
              <a:fillRect/>
            </a:stretch>
          </p:blipFill>
          <p:spPr>
            <a:xfrm>
              <a:off x="5275583" y="2282974"/>
              <a:ext cx="115082" cy="155816"/>
            </a:xfrm>
            <a:prstGeom prst="rect">
              <a:avLst/>
            </a:prstGeom>
            <a:effectLst/>
          </p:spPr>
        </p:pic>
        <p:pic>
          <p:nvPicPr>
            <p:cNvPr id="4086" name="Linea Forma" descr="Linea Forma"/>
            <p:cNvPicPr>
              <a:picLocks noChangeAspect="0"/>
            </p:cNvPicPr>
            <p:nvPr/>
          </p:nvPicPr>
          <p:blipFill>
            <a:blip r:embed="rId171">
              <a:extLst/>
            </a:blip>
            <a:stretch>
              <a:fillRect/>
            </a:stretch>
          </p:blipFill>
          <p:spPr>
            <a:xfrm>
              <a:off x="5411142" y="2266046"/>
              <a:ext cx="398044" cy="176295"/>
            </a:xfrm>
            <a:prstGeom prst="rect">
              <a:avLst/>
            </a:prstGeom>
            <a:effectLst/>
          </p:spPr>
        </p:pic>
        <p:pic>
          <p:nvPicPr>
            <p:cNvPr id="4088" name="Linea Forma" descr="Linea Forma"/>
            <p:cNvPicPr>
              <a:picLocks noChangeAspect="0"/>
            </p:cNvPicPr>
            <p:nvPr/>
          </p:nvPicPr>
          <p:blipFill>
            <a:blip r:embed="rId172">
              <a:extLst/>
            </a:blip>
            <a:stretch>
              <a:fillRect/>
            </a:stretch>
          </p:blipFill>
          <p:spPr>
            <a:xfrm>
              <a:off x="5802039" y="2264323"/>
              <a:ext cx="131038" cy="176148"/>
            </a:xfrm>
            <a:prstGeom prst="rect">
              <a:avLst/>
            </a:prstGeom>
            <a:effectLst/>
          </p:spPr>
        </p:pic>
        <p:pic>
          <p:nvPicPr>
            <p:cNvPr id="4090" name="Linea Forma" descr="Linea Forma"/>
            <p:cNvPicPr>
              <a:picLocks noChangeAspect="0"/>
            </p:cNvPicPr>
            <p:nvPr/>
          </p:nvPicPr>
          <p:blipFill>
            <a:blip r:embed="rId173">
              <a:extLst/>
            </a:blip>
            <a:stretch>
              <a:fillRect/>
            </a:stretch>
          </p:blipFill>
          <p:spPr>
            <a:xfrm>
              <a:off x="5933926" y="2259949"/>
              <a:ext cx="142023" cy="169137"/>
            </a:xfrm>
            <a:prstGeom prst="rect">
              <a:avLst/>
            </a:prstGeom>
            <a:effectLst/>
          </p:spPr>
        </p:pic>
        <p:pic>
          <p:nvPicPr>
            <p:cNvPr id="4092" name="Linea Forma" descr="Linea Forma"/>
            <p:cNvPicPr>
              <a:picLocks noChangeAspect="0"/>
            </p:cNvPicPr>
            <p:nvPr/>
          </p:nvPicPr>
          <p:blipFill>
            <a:blip r:embed="rId174">
              <a:extLst/>
            </a:blip>
            <a:stretch>
              <a:fillRect/>
            </a:stretch>
          </p:blipFill>
          <p:spPr>
            <a:xfrm>
              <a:off x="6214321" y="2254354"/>
              <a:ext cx="230269" cy="176289"/>
            </a:xfrm>
            <a:prstGeom prst="rect">
              <a:avLst/>
            </a:prstGeom>
            <a:effectLst/>
          </p:spPr>
        </p:pic>
        <p:pic>
          <p:nvPicPr>
            <p:cNvPr id="4094" name="Linea Forma" descr="Linea Forma"/>
            <p:cNvPicPr>
              <a:picLocks noChangeAspect="0"/>
            </p:cNvPicPr>
            <p:nvPr/>
          </p:nvPicPr>
          <p:blipFill>
            <a:blip r:embed="rId175">
              <a:extLst/>
            </a:blip>
            <a:stretch>
              <a:fillRect/>
            </a:stretch>
          </p:blipFill>
          <p:spPr>
            <a:xfrm>
              <a:off x="6470193" y="2272652"/>
              <a:ext cx="187996" cy="155641"/>
            </a:xfrm>
            <a:prstGeom prst="rect">
              <a:avLst/>
            </a:prstGeom>
            <a:effectLst/>
          </p:spPr>
        </p:pic>
        <p:pic>
          <p:nvPicPr>
            <p:cNvPr id="4096" name="Linea Forma" descr="Linea Forma"/>
            <p:cNvPicPr>
              <a:picLocks noChangeAspect="0"/>
            </p:cNvPicPr>
            <p:nvPr/>
          </p:nvPicPr>
          <p:blipFill>
            <a:blip r:embed="rId176">
              <a:extLst/>
            </a:blip>
            <a:stretch>
              <a:fillRect/>
            </a:stretch>
          </p:blipFill>
          <p:spPr>
            <a:xfrm>
              <a:off x="6649344" y="2287513"/>
              <a:ext cx="161962" cy="138283"/>
            </a:xfrm>
            <a:prstGeom prst="rect">
              <a:avLst/>
            </a:prstGeom>
            <a:effectLst/>
          </p:spPr>
        </p:pic>
        <p:pic>
          <p:nvPicPr>
            <p:cNvPr id="4098" name="Linea Forma" descr="Linea Forma"/>
            <p:cNvPicPr>
              <a:picLocks noChangeAspect="0"/>
            </p:cNvPicPr>
            <p:nvPr/>
          </p:nvPicPr>
          <p:blipFill>
            <a:blip r:embed="rId177">
              <a:extLst/>
            </a:blip>
            <a:stretch>
              <a:fillRect/>
            </a:stretch>
          </p:blipFill>
          <p:spPr>
            <a:xfrm>
              <a:off x="6766666" y="2201224"/>
              <a:ext cx="224485" cy="251736"/>
            </a:xfrm>
            <a:prstGeom prst="rect">
              <a:avLst/>
            </a:prstGeom>
            <a:effectLst/>
          </p:spPr>
        </p:pic>
        <p:pic>
          <p:nvPicPr>
            <p:cNvPr id="4100" name="Linea Forma" descr="Linea Forma"/>
            <p:cNvPicPr>
              <a:picLocks noChangeAspect="0"/>
            </p:cNvPicPr>
            <p:nvPr/>
          </p:nvPicPr>
          <p:blipFill>
            <a:blip r:embed="rId178">
              <a:extLst/>
            </a:blip>
            <a:stretch>
              <a:fillRect/>
            </a:stretch>
          </p:blipFill>
          <p:spPr>
            <a:xfrm>
              <a:off x="6976314" y="2176653"/>
              <a:ext cx="135825" cy="246039"/>
            </a:xfrm>
            <a:prstGeom prst="rect">
              <a:avLst/>
            </a:prstGeom>
            <a:effectLst/>
          </p:spPr>
        </p:pic>
        <p:pic>
          <p:nvPicPr>
            <p:cNvPr id="4102" name="Linea Forma" descr="Linea Forma"/>
            <p:cNvPicPr>
              <a:picLocks noChangeAspect="0"/>
            </p:cNvPicPr>
            <p:nvPr/>
          </p:nvPicPr>
          <p:blipFill>
            <a:blip r:embed="rId179">
              <a:extLst/>
            </a:blip>
            <a:stretch>
              <a:fillRect/>
            </a:stretch>
          </p:blipFill>
          <p:spPr>
            <a:xfrm>
              <a:off x="7057875" y="2181605"/>
              <a:ext cx="113122" cy="255157"/>
            </a:xfrm>
            <a:prstGeom prst="rect">
              <a:avLst/>
            </a:prstGeom>
            <a:effectLst/>
          </p:spPr>
        </p:pic>
        <p:pic>
          <p:nvPicPr>
            <p:cNvPr id="4104" name="Linea Forma" descr="Linea Forma"/>
            <p:cNvPicPr>
              <a:picLocks noChangeAspect="0"/>
            </p:cNvPicPr>
            <p:nvPr/>
          </p:nvPicPr>
          <p:blipFill>
            <a:blip r:embed="rId180">
              <a:extLst/>
            </a:blip>
            <a:stretch>
              <a:fillRect/>
            </a:stretch>
          </p:blipFill>
          <p:spPr>
            <a:xfrm>
              <a:off x="7132896" y="2245933"/>
              <a:ext cx="197978" cy="187465"/>
            </a:xfrm>
            <a:prstGeom prst="rect">
              <a:avLst/>
            </a:prstGeom>
            <a:effectLst/>
          </p:spPr>
        </p:pic>
        <p:pic>
          <p:nvPicPr>
            <p:cNvPr id="4106" name="Linea Forma" descr="Linea Forma"/>
            <p:cNvPicPr>
              <a:picLocks noChangeAspect="0"/>
            </p:cNvPicPr>
            <p:nvPr/>
          </p:nvPicPr>
          <p:blipFill>
            <a:blip r:embed="rId181">
              <a:extLst/>
            </a:blip>
            <a:stretch>
              <a:fillRect/>
            </a:stretch>
          </p:blipFill>
          <p:spPr>
            <a:xfrm>
              <a:off x="3842904" y="2665308"/>
              <a:ext cx="153002" cy="339178"/>
            </a:xfrm>
            <a:prstGeom prst="rect">
              <a:avLst/>
            </a:prstGeom>
            <a:effectLst/>
          </p:spPr>
        </p:pic>
        <p:pic>
          <p:nvPicPr>
            <p:cNvPr id="4108" name="Linea Forma" descr="Linea Forma"/>
            <p:cNvPicPr>
              <a:picLocks noChangeAspect="0"/>
            </p:cNvPicPr>
            <p:nvPr/>
          </p:nvPicPr>
          <p:blipFill>
            <a:blip r:embed="rId182">
              <a:extLst/>
            </a:blip>
            <a:stretch>
              <a:fillRect/>
            </a:stretch>
          </p:blipFill>
          <p:spPr>
            <a:xfrm>
              <a:off x="4033388" y="2705622"/>
              <a:ext cx="243868" cy="212245"/>
            </a:xfrm>
            <a:prstGeom prst="rect">
              <a:avLst/>
            </a:prstGeom>
            <a:effectLst/>
          </p:spPr>
        </p:pic>
        <p:pic>
          <p:nvPicPr>
            <p:cNvPr id="4110" name="Linea Forma" descr="Linea Forma"/>
            <p:cNvPicPr>
              <a:picLocks noChangeAspect="0"/>
            </p:cNvPicPr>
            <p:nvPr/>
          </p:nvPicPr>
          <p:blipFill>
            <a:blip r:embed="rId183">
              <a:extLst/>
            </a:blip>
            <a:stretch>
              <a:fillRect/>
            </a:stretch>
          </p:blipFill>
          <p:spPr>
            <a:xfrm>
              <a:off x="4265178" y="2741011"/>
              <a:ext cx="181977" cy="150386"/>
            </a:xfrm>
            <a:prstGeom prst="rect">
              <a:avLst/>
            </a:prstGeom>
            <a:effectLst/>
          </p:spPr>
        </p:pic>
        <p:pic>
          <p:nvPicPr>
            <p:cNvPr id="4112" name="Linea Forma" descr="Linea Forma"/>
            <p:cNvPicPr>
              <a:picLocks noChangeAspect="0"/>
            </p:cNvPicPr>
            <p:nvPr/>
          </p:nvPicPr>
          <p:blipFill>
            <a:blip r:embed="rId184">
              <a:extLst/>
            </a:blip>
            <a:stretch>
              <a:fillRect/>
            </a:stretch>
          </p:blipFill>
          <p:spPr>
            <a:xfrm>
              <a:off x="4427132" y="2720271"/>
              <a:ext cx="124661" cy="173620"/>
            </a:xfrm>
            <a:prstGeom prst="rect">
              <a:avLst/>
            </a:prstGeom>
            <a:effectLst/>
          </p:spPr>
        </p:pic>
        <p:pic>
          <p:nvPicPr>
            <p:cNvPr id="4114" name="Linea Forma" descr="Linea Forma"/>
            <p:cNvPicPr>
              <a:picLocks noChangeAspect="0"/>
            </p:cNvPicPr>
            <p:nvPr/>
          </p:nvPicPr>
          <p:blipFill>
            <a:blip r:embed="rId185">
              <a:extLst/>
            </a:blip>
            <a:stretch>
              <a:fillRect/>
            </a:stretch>
          </p:blipFill>
          <p:spPr>
            <a:xfrm>
              <a:off x="4522883" y="2729692"/>
              <a:ext cx="149896" cy="157358"/>
            </a:xfrm>
            <a:prstGeom prst="rect">
              <a:avLst/>
            </a:prstGeom>
            <a:effectLst/>
          </p:spPr>
        </p:pic>
        <p:pic>
          <p:nvPicPr>
            <p:cNvPr id="4116" name="Linea Forma" descr="Linea Forma"/>
            <p:cNvPicPr>
              <a:picLocks noChangeAspect="0"/>
            </p:cNvPicPr>
            <p:nvPr/>
          </p:nvPicPr>
          <p:blipFill>
            <a:blip r:embed="rId186">
              <a:extLst/>
            </a:blip>
            <a:stretch>
              <a:fillRect/>
            </a:stretch>
          </p:blipFill>
          <p:spPr>
            <a:xfrm>
              <a:off x="4654298" y="2740761"/>
              <a:ext cx="152574" cy="159088"/>
            </a:xfrm>
            <a:prstGeom prst="rect">
              <a:avLst/>
            </a:prstGeom>
            <a:effectLst/>
          </p:spPr>
        </p:pic>
        <p:pic>
          <p:nvPicPr>
            <p:cNvPr id="4118" name="Linea Forma" descr="Linea Forma"/>
            <p:cNvPicPr>
              <a:picLocks noChangeAspect="0"/>
            </p:cNvPicPr>
            <p:nvPr/>
          </p:nvPicPr>
          <p:blipFill>
            <a:blip r:embed="rId187">
              <a:extLst/>
            </a:blip>
            <a:stretch>
              <a:fillRect/>
            </a:stretch>
          </p:blipFill>
          <p:spPr>
            <a:xfrm>
              <a:off x="4822154" y="2622462"/>
              <a:ext cx="56630" cy="239397"/>
            </a:xfrm>
            <a:prstGeom prst="rect">
              <a:avLst/>
            </a:prstGeom>
            <a:effectLst/>
          </p:spPr>
        </p:pic>
        <p:pic>
          <p:nvPicPr>
            <p:cNvPr id="4120" name="Linea Forma" descr="Linea Forma"/>
            <p:cNvPicPr>
              <a:picLocks noChangeAspect="0"/>
            </p:cNvPicPr>
            <p:nvPr/>
          </p:nvPicPr>
          <p:blipFill>
            <a:blip r:embed="rId188">
              <a:extLst/>
            </a:blip>
            <a:stretch>
              <a:fillRect/>
            </a:stretch>
          </p:blipFill>
          <p:spPr>
            <a:xfrm>
              <a:off x="4765475" y="2691712"/>
              <a:ext cx="208137" cy="57720"/>
            </a:xfrm>
            <a:prstGeom prst="rect">
              <a:avLst/>
            </a:prstGeom>
            <a:effectLst/>
          </p:spPr>
        </p:pic>
        <p:pic>
          <p:nvPicPr>
            <p:cNvPr id="4122" name="Linea Forma" descr="Linea Forma"/>
            <p:cNvPicPr>
              <a:picLocks noChangeAspect="0"/>
            </p:cNvPicPr>
            <p:nvPr/>
          </p:nvPicPr>
          <p:blipFill>
            <a:blip r:embed="rId189">
              <a:extLst/>
            </a:blip>
            <a:stretch>
              <a:fillRect/>
            </a:stretch>
          </p:blipFill>
          <p:spPr>
            <a:xfrm>
              <a:off x="4887702" y="2725295"/>
              <a:ext cx="134959" cy="162564"/>
            </a:xfrm>
            <a:prstGeom prst="rect">
              <a:avLst/>
            </a:prstGeom>
            <a:effectLst/>
          </p:spPr>
        </p:pic>
        <p:pic>
          <p:nvPicPr>
            <p:cNvPr id="4124" name="Linea Forma" descr="Linea Forma"/>
            <p:cNvPicPr>
              <a:picLocks noChangeAspect="0"/>
            </p:cNvPicPr>
            <p:nvPr/>
          </p:nvPicPr>
          <p:blipFill>
            <a:blip r:embed="rId190">
              <a:extLst/>
            </a:blip>
            <a:stretch>
              <a:fillRect/>
            </a:stretch>
          </p:blipFill>
          <p:spPr>
            <a:xfrm>
              <a:off x="5169792" y="2702494"/>
              <a:ext cx="150432" cy="142348"/>
            </a:xfrm>
            <a:prstGeom prst="rect">
              <a:avLst/>
            </a:prstGeom>
            <a:effectLst/>
          </p:spPr>
        </p:pic>
        <p:pic>
          <p:nvPicPr>
            <p:cNvPr id="4126" name="Linea Forma" descr="Linea Forma"/>
            <p:cNvPicPr>
              <a:picLocks noChangeAspect="0"/>
            </p:cNvPicPr>
            <p:nvPr/>
          </p:nvPicPr>
          <p:blipFill>
            <a:blip r:embed="rId191">
              <a:extLst/>
            </a:blip>
            <a:stretch>
              <a:fillRect/>
            </a:stretch>
          </p:blipFill>
          <p:spPr>
            <a:xfrm>
              <a:off x="5463558" y="2671727"/>
              <a:ext cx="219626" cy="152425"/>
            </a:xfrm>
            <a:prstGeom prst="rect">
              <a:avLst/>
            </a:prstGeom>
            <a:effectLst/>
          </p:spPr>
        </p:pic>
        <p:pic>
          <p:nvPicPr>
            <p:cNvPr id="4128" name="Linea Forma" descr="Linea Forma"/>
            <p:cNvPicPr>
              <a:picLocks noChangeAspect="0"/>
            </p:cNvPicPr>
            <p:nvPr/>
          </p:nvPicPr>
          <p:blipFill>
            <a:blip r:embed="rId192">
              <a:extLst/>
            </a:blip>
            <a:stretch>
              <a:fillRect/>
            </a:stretch>
          </p:blipFill>
          <p:spPr>
            <a:xfrm>
              <a:off x="5641813" y="2665553"/>
              <a:ext cx="41371" cy="286614"/>
            </a:xfrm>
            <a:prstGeom prst="rect">
              <a:avLst/>
            </a:prstGeom>
            <a:effectLst/>
          </p:spPr>
        </p:pic>
        <p:pic>
          <p:nvPicPr>
            <p:cNvPr id="4130" name="Linea Forma" descr="Linea Forma"/>
            <p:cNvPicPr>
              <a:picLocks noChangeAspect="0"/>
            </p:cNvPicPr>
            <p:nvPr/>
          </p:nvPicPr>
          <p:blipFill>
            <a:blip r:embed="rId193">
              <a:extLst/>
            </a:blip>
            <a:stretch>
              <a:fillRect/>
            </a:stretch>
          </p:blipFill>
          <p:spPr>
            <a:xfrm>
              <a:off x="5625464" y="2718749"/>
              <a:ext cx="125496" cy="96052"/>
            </a:xfrm>
            <a:prstGeom prst="rect">
              <a:avLst/>
            </a:prstGeom>
            <a:effectLst/>
          </p:spPr>
        </p:pic>
        <p:pic>
          <p:nvPicPr>
            <p:cNvPr id="4132" name="Linea Forma" descr="Linea Forma"/>
            <p:cNvPicPr>
              <a:picLocks noChangeAspect="0"/>
            </p:cNvPicPr>
            <p:nvPr/>
          </p:nvPicPr>
          <p:blipFill>
            <a:blip r:embed="rId194">
              <a:extLst/>
            </a:blip>
            <a:stretch>
              <a:fillRect/>
            </a:stretch>
          </p:blipFill>
          <p:spPr>
            <a:xfrm>
              <a:off x="5759531" y="2675362"/>
              <a:ext cx="60990" cy="263726"/>
            </a:xfrm>
            <a:prstGeom prst="rect">
              <a:avLst/>
            </a:prstGeom>
            <a:effectLst/>
          </p:spPr>
        </p:pic>
        <p:pic>
          <p:nvPicPr>
            <p:cNvPr id="4134" name="Linea Forma" descr="Linea Forma"/>
            <p:cNvPicPr>
              <a:picLocks noChangeAspect="0"/>
            </p:cNvPicPr>
            <p:nvPr/>
          </p:nvPicPr>
          <p:blipFill>
            <a:blip r:embed="rId195">
              <a:extLst/>
            </a:blip>
            <a:stretch>
              <a:fillRect/>
            </a:stretch>
          </p:blipFill>
          <p:spPr>
            <a:xfrm>
              <a:off x="5759531" y="2708940"/>
              <a:ext cx="127544" cy="108641"/>
            </a:xfrm>
            <a:prstGeom prst="rect">
              <a:avLst/>
            </a:prstGeom>
            <a:effectLst/>
          </p:spPr>
        </p:pic>
        <p:pic>
          <p:nvPicPr>
            <p:cNvPr id="4136" name="Linea Forma" descr="Linea Forma"/>
            <p:cNvPicPr>
              <a:picLocks noChangeAspect="0"/>
            </p:cNvPicPr>
            <p:nvPr/>
          </p:nvPicPr>
          <p:blipFill>
            <a:blip r:embed="rId196">
              <a:extLst/>
            </a:blip>
            <a:stretch>
              <a:fillRect/>
            </a:stretch>
          </p:blipFill>
          <p:spPr>
            <a:xfrm>
              <a:off x="5910827" y="2583805"/>
              <a:ext cx="151668" cy="237566"/>
            </a:xfrm>
            <a:prstGeom prst="rect">
              <a:avLst/>
            </a:prstGeom>
            <a:effectLst/>
          </p:spPr>
        </p:pic>
        <p:pic>
          <p:nvPicPr>
            <p:cNvPr id="4138" name="Linea Linea" descr="Linea Linea"/>
            <p:cNvPicPr>
              <a:picLocks noChangeAspect="0"/>
            </p:cNvPicPr>
            <p:nvPr/>
          </p:nvPicPr>
          <p:blipFill>
            <a:blip r:embed="rId40">
              <a:extLst/>
            </a:blip>
            <a:stretch>
              <a:fillRect/>
            </a:stretch>
          </p:blipFill>
          <p:spPr>
            <a:xfrm>
              <a:off x="5998804" y="2616504"/>
              <a:ext cx="76201" cy="38101"/>
            </a:xfrm>
            <a:prstGeom prst="rect">
              <a:avLst/>
            </a:prstGeom>
            <a:effectLst/>
          </p:spPr>
        </p:pic>
        <p:pic>
          <p:nvPicPr>
            <p:cNvPr id="4140" name="Linea Forma" descr="Linea Forma"/>
            <p:cNvPicPr>
              <a:picLocks noChangeAspect="0"/>
            </p:cNvPicPr>
            <p:nvPr/>
          </p:nvPicPr>
          <p:blipFill>
            <a:blip r:embed="rId197">
              <a:extLst/>
            </a:blip>
            <a:stretch>
              <a:fillRect/>
            </a:stretch>
          </p:blipFill>
          <p:spPr>
            <a:xfrm>
              <a:off x="6093794" y="2669912"/>
              <a:ext cx="194325" cy="139309"/>
            </a:xfrm>
            <a:prstGeom prst="rect">
              <a:avLst/>
            </a:prstGeom>
            <a:effectLst/>
          </p:spPr>
        </p:pic>
        <p:pic>
          <p:nvPicPr>
            <p:cNvPr id="4142" name="Linea Forma" descr="Linea Forma"/>
            <p:cNvPicPr>
              <a:picLocks noChangeAspect="0"/>
            </p:cNvPicPr>
            <p:nvPr/>
          </p:nvPicPr>
          <p:blipFill>
            <a:blip r:embed="rId198">
              <a:extLst/>
            </a:blip>
            <a:stretch>
              <a:fillRect/>
            </a:stretch>
          </p:blipFill>
          <p:spPr>
            <a:xfrm>
              <a:off x="6232411" y="2657095"/>
              <a:ext cx="160346" cy="187165"/>
            </a:xfrm>
            <a:prstGeom prst="rect">
              <a:avLst/>
            </a:prstGeom>
            <a:effectLst/>
          </p:spPr>
        </p:pic>
        <p:pic>
          <p:nvPicPr>
            <p:cNvPr id="4144" name="Linea Forma" descr="Linea Forma"/>
            <p:cNvPicPr>
              <a:picLocks noChangeAspect="0"/>
            </p:cNvPicPr>
            <p:nvPr/>
          </p:nvPicPr>
          <p:blipFill>
            <a:blip r:embed="rId199">
              <a:extLst/>
            </a:blip>
            <a:stretch>
              <a:fillRect/>
            </a:stretch>
          </p:blipFill>
          <p:spPr>
            <a:xfrm>
              <a:off x="6361526" y="2576447"/>
              <a:ext cx="140882" cy="247974"/>
            </a:xfrm>
            <a:prstGeom prst="rect">
              <a:avLst/>
            </a:prstGeom>
            <a:effectLst/>
          </p:spPr>
        </p:pic>
        <p:pic>
          <p:nvPicPr>
            <p:cNvPr id="4146" name="Linea Forma" descr="Linea Forma"/>
            <p:cNvPicPr>
              <a:picLocks noChangeAspect="0"/>
            </p:cNvPicPr>
            <p:nvPr/>
          </p:nvPicPr>
          <p:blipFill>
            <a:blip r:embed="rId200">
              <a:extLst/>
            </a:blip>
            <a:stretch>
              <a:fillRect/>
            </a:stretch>
          </p:blipFill>
          <p:spPr>
            <a:xfrm>
              <a:off x="6518424" y="2681902"/>
              <a:ext cx="60718" cy="165628"/>
            </a:xfrm>
            <a:prstGeom prst="rect">
              <a:avLst/>
            </a:prstGeom>
            <a:effectLst/>
          </p:spPr>
        </p:pic>
        <p:pic>
          <p:nvPicPr>
            <p:cNvPr id="4148" name="Linea Linea" descr="Linea Linea"/>
            <p:cNvPicPr>
              <a:picLocks noChangeAspect="0"/>
            </p:cNvPicPr>
            <p:nvPr/>
          </p:nvPicPr>
          <p:blipFill>
            <a:blip r:embed="rId40">
              <a:extLst/>
            </a:blip>
            <a:stretch>
              <a:fillRect/>
            </a:stretch>
          </p:blipFill>
          <p:spPr>
            <a:xfrm>
              <a:off x="6521991" y="2593614"/>
              <a:ext cx="76201" cy="38101"/>
            </a:xfrm>
            <a:prstGeom prst="rect">
              <a:avLst/>
            </a:prstGeom>
            <a:effectLst/>
          </p:spPr>
        </p:pic>
        <p:pic>
          <p:nvPicPr>
            <p:cNvPr id="4150" name="Linea Forma" descr="Linea Forma"/>
            <p:cNvPicPr>
              <a:picLocks noChangeAspect="0"/>
            </p:cNvPicPr>
            <p:nvPr/>
          </p:nvPicPr>
          <p:blipFill>
            <a:blip r:embed="rId201">
              <a:extLst/>
            </a:blip>
            <a:stretch>
              <a:fillRect/>
            </a:stretch>
          </p:blipFill>
          <p:spPr>
            <a:xfrm>
              <a:off x="6619519" y="2570725"/>
              <a:ext cx="60990" cy="250646"/>
            </a:xfrm>
            <a:prstGeom prst="rect">
              <a:avLst/>
            </a:prstGeom>
            <a:effectLst/>
          </p:spPr>
        </p:pic>
        <p:pic>
          <p:nvPicPr>
            <p:cNvPr id="4152" name="Linea Forma" descr="Linea Forma"/>
            <p:cNvPicPr>
              <a:picLocks noChangeAspect="0"/>
            </p:cNvPicPr>
            <p:nvPr/>
          </p:nvPicPr>
          <p:blipFill>
            <a:blip r:embed="rId202">
              <a:extLst/>
            </a:blip>
            <a:stretch>
              <a:fillRect/>
            </a:stretch>
          </p:blipFill>
          <p:spPr>
            <a:xfrm>
              <a:off x="6655488" y="2666371"/>
              <a:ext cx="184758" cy="173205"/>
            </a:xfrm>
            <a:prstGeom prst="rect">
              <a:avLst/>
            </a:prstGeom>
            <a:effectLst/>
          </p:spPr>
        </p:pic>
        <p:pic>
          <p:nvPicPr>
            <p:cNvPr id="4154" name="Linea Linea" descr="Linea Linea"/>
            <p:cNvPicPr>
              <a:picLocks noChangeAspect="0"/>
            </p:cNvPicPr>
            <p:nvPr/>
          </p:nvPicPr>
          <p:blipFill>
            <a:blip r:embed="rId40">
              <a:extLst/>
            </a:blip>
            <a:stretch>
              <a:fillRect/>
            </a:stretch>
          </p:blipFill>
          <p:spPr>
            <a:xfrm>
              <a:off x="6934001" y="2766920"/>
              <a:ext cx="76201" cy="38101"/>
            </a:xfrm>
            <a:prstGeom prst="rect">
              <a:avLst/>
            </a:prstGeom>
            <a:effectLst/>
          </p:spPr>
        </p:pic>
        <p:pic>
          <p:nvPicPr>
            <p:cNvPr id="4156" name="Linea Linea" descr="Linea Linea"/>
            <p:cNvPicPr>
              <a:picLocks noChangeAspect="0"/>
            </p:cNvPicPr>
            <p:nvPr/>
          </p:nvPicPr>
          <p:blipFill>
            <a:blip r:embed="rId40">
              <a:extLst/>
            </a:blip>
            <a:stretch>
              <a:fillRect/>
            </a:stretch>
          </p:blipFill>
          <p:spPr>
            <a:xfrm>
              <a:off x="7019019" y="2763650"/>
              <a:ext cx="76201" cy="38101"/>
            </a:xfrm>
            <a:prstGeom prst="rect">
              <a:avLst/>
            </a:prstGeom>
            <a:effectLst/>
          </p:spPr>
        </p:pic>
        <p:pic>
          <p:nvPicPr>
            <p:cNvPr id="4158" name="Linea Linea" descr="Linea Linea"/>
            <p:cNvPicPr>
              <a:picLocks noChangeAspect="0"/>
            </p:cNvPicPr>
            <p:nvPr/>
          </p:nvPicPr>
          <p:blipFill>
            <a:blip r:embed="rId40">
              <a:extLst/>
            </a:blip>
            <a:stretch>
              <a:fillRect/>
            </a:stretch>
          </p:blipFill>
          <p:spPr>
            <a:xfrm>
              <a:off x="7077877" y="2760380"/>
              <a:ext cx="76201" cy="38101"/>
            </a:xfrm>
            <a:prstGeom prst="rect">
              <a:avLst/>
            </a:prstGeom>
            <a:effectLst/>
          </p:spPr>
        </p:pic>
        <p:pic>
          <p:nvPicPr>
            <p:cNvPr id="4160" name="Linea Forma" descr="Linea Forma"/>
            <p:cNvPicPr>
              <a:picLocks noChangeAspect="0"/>
            </p:cNvPicPr>
            <p:nvPr/>
          </p:nvPicPr>
          <p:blipFill>
            <a:blip r:embed="rId203">
              <a:extLst/>
            </a:blip>
            <a:stretch>
              <a:fillRect/>
            </a:stretch>
          </p:blipFill>
          <p:spPr>
            <a:xfrm>
              <a:off x="7175405" y="2564185"/>
              <a:ext cx="119646" cy="401062"/>
            </a:xfrm>
            <a:prstGeom prst="rect">
              <a:avLst/>
            </a:prstGeom>
            <a:effectLst/>
          </p:spPr>
        </p:pic>
        <p:pic>
          <p:nvPicPr>
            <p:cNvPr id="4162" name="Linea Forma" descr="Linea Forma"/>
            <p:cNvPicPr>
              <a:picLocks noChangeAspect="0"/>
            </p:cNvPicPr>
            <p:nvPr/>
          </p:nvPicPr>
          <p:blipFill>
            <a:blip r:embed="rId204">
              <a:extLst/>
            </a:blip>
            <a:stretch>
              <a:fillRect/>
            </a:stretch>
          </p:blipFill>
          <p:spPr>
            <a:xfrm>
              <a:off x="141360" y="3032353"/>
              <a:ext cx="248750" cy="316395"/>
            </a:xfrm>
            <a:prstGeom prst="rect">
              <a:avLst/>
            </a:prstGeom>
            <a:effectLst/>
          </p:spPr>
        </p:pic>
        <p:pic>
          <p:nvPicPr>
            <p:cNvPr id="4164" name="Linea Forma" descr="Linea Forma"/>
            <p:cNvPicPr>
              <a:picLocks noChangeAspect="0"/>
            </p:cNvPicPr>
            <p:nvPr/>
          </p:nvPicPr>
          <p:blipFill>
            <a:blip r:embed="rId205">
              <a:extLst/>
            </a:blip>
            <a:stretch>
              <a:fillRect/>
            </a:stretch>
          </p:blipFill>
          <p:spPr>
            <a:xfrm>
              <a:off x="257312" y="3143530"/>
              <a:ext cx="101876" cy="312218"/>
            </a:xfrm>
            <a:prstGeom prst="rect">
              <a:avLst/>
            </a:prstGeom>
            <a:effectLst/>
          </p:spPr>
        </p:pic>
        <p:pic>
          <p:nvPicPr>
            <p:cNvPr id="4166" name="Linea Linea" descr="Linea Linea"/>
            <p:cNvPicPr>
              <a:picLocks noChangeAspect="0"/>
            </p:cNvPicPr>
            <p:nvPr/>
          </p:nvPicPr>
          <p:blipFill>
            <a:blip r:embed="rId19">
              <a:extLst/>
            </a:blip>
            <a:stretch>
              <a:fillRect/>
            </a:stretch>
          </p:blipFill>
          <p:spPr>
            <a:xfrm>
              <a:off x="382223" y="3359345"/>
              <a:ext cx="152401" cy="76201"/>
            </a:xfrm>
            <a:prstGeom prst="rect">
              <a:avLst/>
            </a:prstGeom>
            <a:effectLst/>
          </p:spPr>
        </p:pic>
        <p:pic>
          <p:nvPicPr>
            <p:cNvPr id="4168" name="Linea Forma" descr="Linea Forma"/>
            <p:cNvPicPr>
              <a:picLocks noChangeAspect="0"/>
            </p:cNvPicPr>
            <p:nvPr/>
          </p:nvPicPr>
          <p:blipFill>
            <a:blip r:embed="rId206">
              <a:extLst/>
            </a:blip>
            <a:stretch>
              <a:fillRect/>
            </a:stretch>
          </p:blipFill>
          <p:spPr>
            <a:xfrm>
              <a:off x="547850" y="3027314"/>
              <a:ext cx="331391" cy="110669"/>
            </a:xfrm>
            <a:prstGeom prst="rect">
              <a:avLst/>
            </a:prstGeom>
            <a:effectLst/>
          </p:spPr>
        </p:pic>
        <p:pic>
          <p:nvPicPr>
            <p:cNvPr id="4170" name="Linea Forma" descr="Linea Forma"/>
            <p:cNvPicPr>
              <a:picLocks noChangeAspect="0"/>
            </p:cNvPicPr>
            <p:nvPr/>
          </p:nvPicPr>
          <p:blipFill>
            <a:blip r:embed="rId207">
              <a:extLst/>
            </a:blip>
            <a:stretch>
              <a:fillRect/>
            </a:stretch>
          </p:blipFill>
          <p:spPr>
            <a:xfrm>
              <a:off x="672107" y="3055243"/>
              <a:ext cx="99090" cy="415759"/>
            </a:xfrm>
            <a:prstGeom prst="rect">
              <a:avLst/>
            </a:prstGeom>
            <a:effectLst/>
          </p:spPr>
        </p:pic>
        <p:pic>
          <p:nvPicPr>
            <p:cNvPr id="4172" name="Linea Forma" descr="Linea Forma"/>
            <p:cNvPicPr>
              <a:picLocks noChangeAspect="0"/>
            </p:cNvPicPr>
            <p:nvPr/>
          </p:nvPicPr>
          <p:blipFill>
            <a:blip r:embed="rId208">
              <a:extLst/>
            </a:blip>
            <a:stretch>
              <a:fillRect/>
            </a:stretch>
          </p:blipFill>
          <p:spPr>
            <a:xfrm>
              <a:off x="774413" y="3174189"/>
              <a:ext cx="238758" cy="272848"/>
            </a:xfrm>
            <a:prstGeom prst="rect">
              <a:avLst/>
            </a:prstGeom>
            <a:effectLst/>
          </p:spPr>
        </p:pic>
        <p:pic>
          <p:nvPicPr>
            <p:cNvPr id="4174" name="Linea Forma" descr="Linea Forma"/>
            <p:cNvPicPr>
              <a:picLocks noChangeAspect="0"/>
            </p:cNvPicPr>
            <p:nvPr/>
          </p:nvPicPr>
          <p:blipFill>
            <a:blip r:embed="rId209">
              <a:extLst/>
            </a:blip>
            <a:stretch>
              <a:fillRect/>
            </a:stretch>
          </p:blipFill>
          <p:spPr>
            <a:xfrm>
              <a:off x="958290" y="3181923"/>
              <a:ext cx="283775" cy="289592"/>
            </a:xfrm>
            <a:prstGeom prst="rect">
              <a:avLst/>
            </a:prstGeom>
            <a:effectLst/>
          </p:spPr>
        </p:pic>
        <p:pic>
          <p:nvPicPr>
            <p:cNvPr id="4176" name="Linea Forma" descr="Linea Forma"/>
            <p:cNvPicPr>
              <a:picLocks noChangeAspect="0"/>
            </p:cNvPicPr>
            <p:nvPr/>
          </p:nvPicPr>
          <p:blipFill>
            <a:blip r:embed="rId210">
              <a:extLst/>
            </a:blip>
            <a:stretch>
              <a:fillRect/>
            </a:stretch>
          </p:blipFill>
          <p:spPr>
            <a:xfrm>
              <a:off x="1234535" y="3156287"/>
              <a:ext cx="198098" cy="311958"/>
            </a:xfrm>
            <a:prstGeom prst="rect">
              <a:avLst/>
            </a:prstGeom>
            <a:effectLst/>
          </p:spPr>
        </p:pic>
        <p:pic>
          <p:nvPicPr>
            <p:cNvPr id="4178" name="Linea Forma" descr="Linea Forma"/>
            <p:cNvPicPr>
              <a:picLocks noChangeAspect="0"/>
            </p:cNvPicPr>
            <p:nvPr/>
          </p:nvPicPr>
          <p:blipFill>
            <a:blip r:embed="rId211">
              <a:extLst/>
            </a:blip>
            <a:stretch>
              <a:fillRect/>
            </a:stretch>
          </p:blipFill>
          <p:spPr>
            <a:xfrm>
              <a:off x="1448574" y="3095089"/>
              <a:ext cx="120483" cy="546462"/>
            </a:xfrm>
            <a:prstGeom prst="rect">
              <a:avLst/>
            </a:prstGeom>
            <a:effectLst/>
          </p:spPr>
        </p:pic>
        <p:pic>
          <p:nvPicPr>
            <p:cNvPr id="4180" name="Linea Forma" descr="Linea Forma"/>
            <p:cNvPicPr>
              <a:picLocks noChangeAspect="0"/>
            </p:cNvPicPr>
            <p:nvPr/>
          </p:nvPicPr>
          <p:blipFill>
            <a:blip r:embed="rId212">
              <a:extLst/>
            </a:blip>
            <a:stretch>
              <a:fillRect/>
            </a:stretch>
          </p:blipFill>
          <p:spPr>
            <a:xfrm>
              <a:off x="1394759" y="3284137"/>
              <a:ext cx="288745" cy="148139"/>
            </a:xfrm>
            <a:prstGeom prst="rect">
              <a:avLst/>
            </a:prstGeom>
            <a:effectLst/>
          </p:spPr>
        </p:pic>
        <p:pic>
          <p:nvPicPr>
            <p:cNvPr id="4182" name="Linea Forma" descr="Linea Forma"/>
            <p:cNvPicPr>
              <a:picLocks noChangeAspect="0"/>
            </p:cNvPicPr>
            <p:nvPr/>
          </p:nvPicPr>
          <p:blipFill>
            <a:blip r:embed="rId213">
              <a:extLst/>
            </a:blip>
            <a:stretch>
              <a:fillRect/>
            </a:stretch>
          </p:blipFill>
          <p:spPr>
            <a:xfrm>
              <a:off x="1621342" y="3166578"/>
              <a:ext cx="258358" cy="247726"/>
            </a:xfrm>
            <a:prstGeom prst="rect">
              <a:avLst/>
            </a:prstGeom>
            <a:effectLst/>
          </p:spPr>
        </p:pic>
        <p:pic>
          <p:nvPicPr>
            <p:cNvPr id="4184" name="Linea Forma" descr="Linea Forma"/>
            <p:cNvPicPr>
              <a:picLocks noChangeAspect="0"/>
            </p:cNvPicPr>
            <p:nvPr/>
          </p:nvPicPr>
          <p:blipFill>
            <a:blip r:embed="rId214">
              <a:extLst/>
            </a:blip>
            <a:stretch>
              <a:fillRect/>
            </a:stretch>
          </p:blipFill>
          <p:spPr>
            <a:xfrm>
              <a:off x="1851457" y="3143504"/>
              <a:ext cx="204818" cy="298714"/>
            </a:xfrm>
            <a:prstGeom prst="rect">
              <a:avLst/>
            </a:prstGeom>
            <a:effectLst/>
          </p:spPr>
        </p:pic>
        <p:pic>
          <p:nvPicPr>
            <p:cNvPr id="4186" name="Linea Forma" descr="Linea Forma"/>
            <p:cNvPicPr>
              <a:picLocks noChangeAspect="0"/>
            </p:cNvPicPr>
            <p:nvPr/>
          </p:nvPicPr>
          <p:blipFill>
            <a:blip r:embed="rId215">
              <a:extLst/>
            </a:blip>
            <a:stretch>
              <a:fillRect/>
            </a:stretch>
          </p:blipFill>
          <p:spPr>
            <a:xfrm>
              <a:off x="2023264" y="3176229"/>
              <a:ext cx="98410" cy="269126"/>
            </a:xfrm>
            <a:prstGeom prst="rect">
              <a:avLst/>
            </a:prstGeom>
            <a:effectLst/>
          </p:spPr>
        </p:pic>
        <p:pic>
          <p:nvPicPr>
            <p:cNvPr id="4188" name="Linea Linea" descr="Linea Linea"/>
            <p:cNvPicPr>
              <a:picLocks noChangeAspect="0"/>
            </p:cNvPicPr>
            <p:nvPr/>
          </p:nvPicPr>
          <p:blipFill>
            <a:blip r:embed="rId19">
              <a:extLst/>
            </a:blip>
            <a:stretch>
              <a:fillRect/>
            </a:stretch>
          </p:blipFill>
          <p:spPr>
            <a:xfrm>
              <a:off x="2004103" y="3087942"/>
              <a:ext cx="152401" cy="76201"/>
            </a:xfrm>
            <a:prstGeom prst="rect">
              <a:avLst/>
            </a:prstGeom>
            <a:effectLst/>
          </p:spPr>
        </p:pic>
        <p:pic>
          <p:nvPicPr>
            <p:cNvPr id="4190" name="Linea Forma" descr="Linea Forma"/>
            <p:cNvPicPr>
              <a:picLocks noChangeAspect="0"/>
            </p:cNvPicPr>
            <p:nvPr/>
          </p:nvPicPr>
          <p:blipFill>
            <a:blip r:embed="rId216">
              <a:extLst/>
            </a:blip>
            <a:stretch>
              <a:fillRect/>
            </a:stretch>
          </p:blipFill>
          <p:spPr>
            <a:xfrm>
              <a:off x="2156650" y="3163149"/>
              <a:ext cx="82741" cy="272397"/>
            </a:xfrm>
            <a:prstGeom prst="rect">
              <a:avLst/>
            </a:prstGeom>
            <a:effectLst/>
          </p:spPr>
        </p:pic>
        <p:pic>
          <p:nvPicPr>
            <p:cNvPr id="4192" name="Linea Forma" descr="Linea Forma"/>
            <p:cNvPicPr>
              <a:picLocks noChangeAspect="0"/>
            </p:cNvPicPr>
            <p:nvPr/>
          </p:nvPicPr>
          <p:blipFill>
            <a:blip r:embed="rId217">
              <a:extLst/>
            </a:blip>
            <a:stretch>
              <a:fillRect/>
            </a:stretch>
          </p:blipFill>
          <p:spPr>
            <a:xfrm>
              <a:off x="2163190" y="3153065"/>
              <a:ext cx="278936" cy="275941"/>
            </a:xfrm>
            <a:prstGeom prst="rect">
              <a:avLst/>
            </a:prstGeom>
            <a:effectLst/>
          </p:spPr>
        </p:pic>
        <p:pic>
          <p:nvPicPr>
            <p:cNvPr id="4194" name="Linea Forma" descr="Linea Forma"/>
            <p:cNvPicPr>
              <a:picLocks noChangeAspect="0"/>
            </p:cNvPicPr>
            <p:nvPr/>
          </p:nvPicPr>
          <p:blipFill>
            <a:blip r:embed="rId218">
              <a:extLst/>
            </a:blip>
            <a:stretch>
              <a:fillRect/>
            </a:stretch>
          </p:blipFill>
          <p:spPr>
            <a:xfrm>
              <a:off x="2424783" y="3157742"/>
              <a:ext cx="288746" cy="281073"/>
            </a:xfrm>
            <a:prstGeom prst="rect">
              <a:avLst/>
            </a:prstGeom>
            <a:effectLst/>
          </p:spPr>
        </p:pic>
        <p:pic>
          <p:nvPicPr>
            <p:cNvPr id="4196" name="Linea Forma" descr="Linea Forma"/>
            <p:cNvPicPr>
              <a:picLocks noChangeAspect="0"/>
            </p:cNvPicPr>
            <p:nvPr/>
          </p:nvPicPr>
          <p:blipFill>
            <a:blip r:embed="rId219">
              <a:extLst/>
            </a:blip>
            <a:stretch>
              <a:fillRect/>
            </a:stretch>
          </p:blipFill>
          <p:spPr>
            <a:xfrm>
              <a:off x="2669737" y="3123967"/>
              <a:ext cx="201378" cy="305179"/>
            </a:xfrm>
            <a:prstGeom prst="rect">
              <a:avLst/>
            </a:prstGeom>
            <a:effectLst/>
          </p:spPr>
        </p:pic>
        <p:pic>
          <p:nvPicPr>
            <p:cNvPr id="4198" name="Linea Forma" descr="Linea Forma"/>
            <p:cNvPicPr>
              <a:picLocks noChangeAspect="0"/>
            </p:cNvPicPr>
            <p:nvPr/>
          </p:nvPicPr>
          <p:blipFill>
            <a:blip r:embed="rId220">
              <a:extLst/>
            </a:blip>
            <a:stretch>
              <a:fillRect/>
            </a:stretch>
          </p:blipFill>
          <p:spPr>
            <a:xfrm>
              <a:off x="2885213" y="3009464"/>
              <a:ext cx="97539" cy="414664"/>
            </a:xfrm>
            <a:prstGeom prst="rect">
              <a:avLst/>
            </a:prstGeom>
            <a:effectLst/>
          </p:spPr>
        </p:pic>
        <p:pic>
          <p:nvPicPr>
            <p:cNvPr id="4200" name="Linea Forma" descr="Linea Forma"/>
            <p:cNvPicPr>
              <a:picLocks noChangeAspect="0"/>
            </p:cNvPicPr>
            <p:nvPr/>
          </p:nvPicPr>
          <p:blipFill>
            <a:blip r:embed="rId221">
              <a:extLst/>
            </a:blip>
            <a:stretch>
              <a:fillRect/>
            </a:stretch>
          </p:blipFill>
          <p:spPr>
            <a:xfrm>
              <a:off x="2830253" y="3078132"/>
              <a:ext cx="288746" cy="115440"/>
            </a:xfrm>
            <a:prstGeom prst="rect">
              <a:avLst/>
            </a:prstGeom>
            <a:effectLst/>
          </p:spPr>
        </p:pic>
        <p:pic>
          <p:nvPicPr>
            <p:cNvPr id="4202" name="Linea Forma" descr="Linea Forma"/>
            <p:cNvPicPr>
              <a:picLocks noChangeAspect="0"/>
            </p:cNvPicPr>
            <p:nvPr/>
          </p:nvPicPr>
          <p:blipFill>
            <a:blip r:embed="rId222">
              <a:extLst/>
            </a:blip>
            <a:stretch>
              <a:fillRect/>
            </a:stretch>
          </p:blipFill>
          <p:spPr>
            <a:xfrm>
              <a:off x="2990479" y="3161488"/>
              <a:ext cx="230431" cy="265687"/>
            </a:xfrm>
            <a:prstGeom prst="rect">
              <a:avLst/>
            </a:prstGeom>
            <a:effectLst/>
          </p:spPr>
        </p:pic>
        <p:pic>
          <p:nvPicPr>
            <p:cNvPr id="4204" name="Linea Linea" descr="Linea Linea"/>
            <p:cNvPicPr>
              <a:picLocks noChangeAspect="0"/>
            </p:cNvPicPr>
            <p:nvPr/>
          </p:nvPicPr>
          <p:blipFill>
            <a:blip r:embed="rId19">
              <a:extLst/>
            </a:blip>
            <a:stretch>
              <a:fillRect/>
            </a:stretch>
          </p:blipFill>
          <p:spPr>
            <a:xfrm>
              <a:off x="2641737" y="3297216"/>
              <a:ext cx="152401" cy="76201"/>
            </a:xfrm>
            <a:prstGeom prst="rect">
              <a:avLst/>
            </a:prstGeom>
            <a:effectLst/>
          </p:spPr>
        </p:pic>
        <p:pic>
          <p:nvPicPr>
            <p:cNvPr id="4206" name="Linea Forma" descr="Linea Forma"/>
            <p:cNvPicPr>
              <a:picLocks noChangeAspect="0"/>
            </p:cNvPicPr>
            <p:nvPr/>
          </p:nvPicPr>
          <p:blipFill>
            <a:blip r:embed="rId223">
              <a:extLst/>
            </a:blip>
            <a:stretch>
              <a:fillRect/>
            </a:stretch>
          </p:blipFill>
          <p:spPr>
            <a:xfrm>
              <a:off x="3667440" y="3128218"/>
              <a:ext cx="147815" cy="233316"/>
            </a:xfrm>
            <a:prstGeom prst="rect">
              <a:avLst/>
            </a:prstGeom>
            <a:effectLst/>
          </p:spPr>
        </p:pic>
        <p:pic>
          <p:nvPicPr>
            <p:cNvPr id="4208" name="Linea Forma" descr="Linea Forma"/>
            <p:cNvPicPr>
              <a:picLocks noChangeAspect="0"/>
            </p:cNvPicPr>
            <p:nvPr/>
          </p:nvPicPr>
          <p:blipFill>
            <a:blip r:embed="rId224">
              <a:extLst/>
            </a:blip>
            <a:stretch>
              <a:fillRect/>
            </a:stretch>
          </p:blipFill>
          <p:spPr>
            <a:xfrm>
              <a:off x="3820172" y="3084102"/>
              <a:ext cx="48208" cy="266996"/>
            </a:xfrm>
            <a:prstGeom prst="rect">
              <a:avLst/>
            </a:prstGeom>
            <a:effectLst/>
          </p:spPr>
        </p:pic>
        <p:pic>
          <p:nvPicPr>
            <p:cNvPr id="4210" name="Linea Forma" descr="Linea Forma"/>
            <p:cNvPicPr>
              <a:picLocks noChangeAspect="0"/>
            </p:cNvPicPr>
            <p:nvPr/>
          </p:nvPicPr>
          <p:blipFill>
            <a:blip r:embed="rId225">
              <a:extLst/>
            </a:blip>
            <a:stretch>
              <a:fillRect/>
            </a:stretch>
          </p:blipFill>
          <p:spPr>
            <a:xfrm>
              <a:off x="3777934" y="3157931"/>
              <a:ext cx="201623" cy="68909"/>
            </a:xfrm>
            <a:prstGeom prst="rect">
              <a:avLst/>
            </a:prstGeom>
            <a:effectLst/>
          </p:spPr>
        </p:pic>
        <p:pic>
          <p:nvPicPr>
            <p:cNvPr id="4212" name="Linea Forma" descr="Linea Forma"/>
            <p:cNvPicPr>
              <a:picLocks noChangeAspect="0"/>
            </p:cNvPicPr>
            <p:nvPr/>
          </p:nvPicPr>
          <p:blipFill>
            <a:blip r:embed="rId226">
              <a:extLst/>
            </a:blip>
            <a:stretch>
              <a:fillRect/>
            </a:stretch>
          </p:blipFill>
          <p:spPr>
            <a:xfrm>
              <a:off x="3893835" y="3174790"/>
              <a:ext cx="160930" cy="150148"/>
            </a:xfrm>
            <a:prstGeom prst="rect">
              <a:avLst/>
            </a:prstGeom>
            <a:effectLst/>
          </p:spPr>
        </p:pic>
        <p:pic>
          <p:nvPicPr>
            <p:cNvPr id="4214" name="Linea Forma" descr="Linea Forma"/>
            <p:cNvPicPr>
              <a:picLocks noChangeAspect="0"/>
            </p:cNvPicPr>
            <p:nvPr/>
          </p:nvPicPr>
          <p:blipFill>
            <a:blip r:embed="rId227">
              <a:extLst/>
            </a:blip>
            <a:stretch>
              <a:fillRect/>
            </a:stretch>
          </p:blipFill>
          <p:spPr>
            <a:xfrm>
              <a:off x="4046230" y="3064483"/>
              <a:ext cx="143386" cy="282544"/>
            </a:xfrm>
            <a:prstGeom prst="rect">
              <a:avLst/>
            </a:prstGeom>
            <a:effectLst/>
          </p:spPr>
        </p:pic>
        <p:pic>
          <p:nvPicPr>
            <p:cNvPr id="4216" name="Linea Forma" descr="Linea Forma"/>
            <p:cNvPicPr>
              <a:picLocks noChangeAspect="0"/>
            </p:cNvPicPr>
            <p:nvPr/>
          </p:nvPicPr>
          <p:blipFill>
            <a:blip r:embed="rId228">
              <a:extLst/>
            </a:blip>
            <a:stretch>
              <a:fillRect/>
            </a:stretch>
          </p:blipFill>
          <p:spPr>
            <a:xfrm>
              <a:off x="4192610" y="3162580"/>
              <a:ext cx="45270" cy="185248"/>
            </a:xfrm>
            <a:prstGeom prst="rect">
              <a:avLst/>
            </a:prstGeom>
            <a:effectLst/>
          </p:spPr>
        </p:pic>
        <p:pic>
          <p:nvPicPr>
            <p:cNvPr id="4218" name="Linea Linea" descr="Linea Linea"/>
            <p:cNvPicPr>
              <a:picLocks noChangeAspect="0"/>
            </p:cNvPicPr>
            <p:nvPr/>
          </p:nvPicPr>
          <p:blipFill>
            <a:blip r:embed="rId40">
              <a:extLst/>
            </a:blip>
            <a:stretch>
              <a:fillRect/>
            </a:stretch>
          </p:blipFill>
          <p:spPr>
            <a:xfrm>
              <a:off x="4167650" y="3103722"/>
              <a:ext cx="76201" cy="38101"/>
            </a:xfrm>
            <a:prstGeom prst="rect">
              <a:avLst/>
            </a:prstGeom>
            <a:effectLst/>
          </p:spPr>
        </p:pic>
        <p:pic>
          <p:nvPicPr>
            <p:cNvPr id="4220" name="Linea Linea" descr="Linea Linea"/>
            <p:cNvPicPr>
              <a:picLocks noChangeAspect="0"/>
            </p:cNvPicPr>
            <p:nvPr/>
          </p:nvPicPr>
          <p:blipFill>
            <a:blip r:embed="rId40">
              <a:extLst/>
            </a:blip>
            <a:stretch>
              <a:fillRect/>
            </a:stretch>
          </p:blipFill>
          <p:spPr>
            <a:xfrm>
              <a:off x="4321336" y="3064483"/>
              <a:ext cx="76201" cy="38101"/>
            </a:xfrm>
            <a:prstGeom prst="rect">
              <a:avLst/>
            </a:prstGeom>
            <a:effectLst/>
          </p:spPr>
        </p:pic>
        <p:pic>
          <p:nvPicPr>
            <p:cNvPr id="4222" name="Linea Forma" descr="Linea Forma"/>
            <p:cNvPicPr>
              <a:picLocks noChangeAspect="0"/>
            </p:cNvPicPr>
            <p:nvPr/>
          </p:nvPicPr>
          <p:blipFill>
            <a:blip r:embed="rId229">
              <a:extLst/>
            </a:blip>
            <a:stretch>
              <a:fillRect/>
            </a:stretch>
          </p:blipFill>
          <p:spPr>
            <a:xfrm>
              <a:off x="4317906" y="3048133"/>
              <a:ext cx="142329" cy="289372"/>
            </a:xfrm>
            <a:prstGeom prst="rect">
              <a:avLst/>
            </a:prstGeom>
            <a:effectLst/>
          </p:spPr>
        </p:pic>
        <p:pic>
          <p:nvPicPr>
            <p:cNvPr id="4224" name="Linea Linea" descr="Linea Linea"/>
            <p:cNvPicPr>
              <a:picLocks noChangeAspect="0"/>
            </p:cNvPicPr>
            <p:nvPr/>
          </p:nvPicPr>
          <p:blipFill>
            <a:blip r:embed="rId40">
              <a:extLst/>
            </a:blip>
            <a:stretch>
              <a:fillRect/>
            </a:stretch>
          </p:blipFill>
          <p:spPr>
            <a:xfrm>
              <a:off x="4409624" y="3103722"/>
              <a:ext cx="76201" cy="38101"/>
            </a:xfrm>
            <a:prstGeom prst="rect">
              <a:avLst/>
            </a:prstGeom>
            <a:effectLst/>
          </p:spPr>
        </p:pic>
        <p:pic>
          <p:nvPicPr>
            <p:cNvPr id="4226" name="Linea Forma" descr="Linea Forma"/>
            <p:cNvPicPr>
              <a:picLocks noChangeAspect="0"/>
            </p:cNvPicPr>
            <p:nvPr/>
          </p:nvPicPr>
          <p:blipFill>
            <a:blip r:embed="rId230">
              <a:extLst/>
            </a:blip>
            <a:stretch>
              <a:fillRect/>
            </a:stretch>
          </p:blipFill>
          <p:spPr>
            <a:xfrm>
              <a:off x="4476043" y="3140065"/>
              <a:ext cx="206546" cy="189651"/>
            </a:xfrm>
            <a:prstGeom prst="rect">
              <a:avLst/>
            </a:prstGeom>
            <a:effectLst/>
          </p:spPr>
        </p:pic>
        <p:pic>
          <p:nvPicPr>
            <p:cNvPr id="4228" name="Linea Forma" descr="Linea Forma"/>
            <p:cNvPicPr>
              <a:picLocks noChangeAspect="0"/>
            </p:cNvPicPr>
            <p:nvPr/>
          </p:nvPicPr>
          <p:blipFill>
            <a:blip r:embed="rId231">
              <a:extLst/>
            </a:blip>
            <a:stretch>
              <a:fillRect/>
            </a:stretch>
          </p:blipFill>
          <p:spPr>
            <a:xfrm>
              <a:off x="4510422" y="3188739"/>
              <a:ext cx="191787" cy="67531"/>
            </a:xfrm>
            <a:prstGeom prst="rect">
              <a:avLst/>
            </a:prstGeom>
            <a:effectLst/>
          </p:spPr>
        </p:pic>
        <p:pic>
          <p:nvPicPr>
            <p:cNvPr id="4230" name="Linea Forma" descr="Linea Forma"/>
            <p:cNvPicPr>
              <a:picLocks noChangeAspect="0"/>
            </p:cNvPicPr>
            <p:nvPr/>
          </p:nvPicPr>
          <p:blipFill>
            <a:blip r:embed="rId232">
              <a:extLst/>
            </a:blip>
            <a:stretch>
              <a:fillRect/>
            </a:stretch>
          </p:blipFill>
          <p:spPr>
            <a:xfrm>
              <a:off x="4644488" y="3137922"/>
              <a:ext cx="142739" cy="214717"/>
            </a:xfrm>
            <a:prstGeom prst="rect">
              <a:avLst/>
            </a:prstGeom>
            <a:effectLst/>
          </p:spPr>
        </p:pic>
        <p:pic>
          <p:nvPicPr>
            <p:cNvPr id="4232" name="Linea Forma" descr="Linea Forma"/>
            <p:cNvPicPr>
              <a:picLocks noChangeAspect="0"/>
            </p:cNvPicPr>
            <p:nvPr/>
          </p:nvPicPr>
          <p:blipFill>
            <a:blip r:embed="rId233">
              <a:extLst/>
            </a:blip>
            <a:stretch>
              <a:fillRect/>
            </a:stretch>
          </p:blipFill>
          <p:spPr>
            <a:xfrm>
              <a:off x="4660838" y="3201819"/>
              <a:ext cx="162358" cy="57721"/>
            </a:xfrm>
            <a:prstGeom prst="rect">
              <a:avLst/>
            </a:prstGeom>
            <a:effectLst/>
          </p:spPr>
        </p:pic>
        <p:pic>
          <p:nvPicPr>
            <p:cNvPr id="4234" name="Linea Forma" descr="Linea Forma"/>
            <p:cNvPicPr>
              <a:picLocks noChangeAspect="0"/>
            </p:cNvPicPr>
            <p:nvPr/>
          </p:nvPicPr>
          <p:blipFill>
            <a:blip r:embed="rId234">
              <a:extLst/>
            </a:blip>
            <a:stretch>
              <a:fillRect/>
            </a:stretch>
          </p:blipFill>
          <p:spPr>
            <a:xfrm>
              <a:off x="4779503" y="3170369"/>
              <a:ext cx="138520" cy="177459"/>
            </a:xfrm>
            <a:prstGeom prst="rect">
              <a:avLst/>
            </a:prstGeom>
            <a:effectLst/>
          </p:spPr>
        </p:pic>
        <p:pic>
          <p:nvPicPr>
            <p:cNvPr id="4236" name="Linea Forma" descr="Linea Forma"/>
            <p:cNvPicPr>
              <a:picLocks noChangeAspect="0"/>
            </p:cNvPicPr>
            <p:nvPr/>
          </p:nvPicPr>
          <p:blipFill>
            <a:blip r:embed="rId235">
              <a:extLst/>
            </a:blip>
            <a:stretch>
              <a:fillRect/>
            </a:stretch>
          </p:blipFill>
          <p:spPr>
            <a:xfrm>
              <a:off x="4906082" y="3165850"/>
              <a:ext cx="136198" cy="164018"/>
            </a:xfrm>
            <a:prstGeom prst="rect">
              <a:avLst/>
            </a:prstGeom>
            <a:effectLst/>
          </p:spPr>
        </p:pic>
        <p:pic>
          <p:nvPicPr>
            <p:cNvPr id="4238" name="Linea Forma" descr="Linea Forma"/>
            <p:cNvPicPr>
              <a:picLocks noChangeAspect="0"/>
            </p:cNvPicPr>
            <p:nvPr/>
          </p:nvPicPr>
          <p:blipFill>
            <a:blip r:embed="rId236">
              <a:extLst/>
            </a:blip>
            <a:stretch>
              <a:fillRect/>
            </a:stretch>
          </p:blipFill>
          <p:spPr>
            <a:xfrm>
              <a:off x="5007449" y="3144950"/>
              <a:ext cx="152548" cy="177488"/>
            </a:xfrm>
            <a:prstGeom prst="rect">
              <a:avLst/>
            </a:prstGeom>
            <a:effectLst/>
          </p:spPr>
        </p:pic>
        <p:pic>
          <p:nvPicPr>
            <p:cNvPr id="4240" name="Linea Forma" descr="Linea Forma"/>
            <p:cNvPicPr>
              <a:picLocks noChangeAspect="0"/>
            </p:cNvPicPr>
            <p:nvPr/>
          </p:nvPicPr>
          <p:blipFill>
            <a:blip r:embed="rId237">
              <a:extLst/>
            </a:blip>
            <a:stretch>
              <a:fillRect/>
            </a:stretch>
          </p:blipFill>
          <p:spPr>
            <a:xfrm>
              <a:off x="5337711" y="3028685"/>
              <a:ext cx="116579" cy="282014"/>
            </a:xfrm>
            <a:prstGeom prst="rect">
              <a:avLst/>
            </a:prstGeom>
            <a:effectLst/>
          </p:spPr>
        </p:pic>
        <p:pic>
          <p:nvPicPr>
            <p:cNvPr id="4242" name="Linea Forma" descr="Linea Forma"/>
            <p:cNvPicPr>
              <a:picLocks noChangeAspect="0"/>
            </p:cNvPicPr>
            <p:nvPr/>
          </p:nvPicPr>
          <p:blipFill>
            <a:blip r:embed="rId238">
              <a:extLst/>
            </a:blip>
            <a:stretch>
              <a:fillRect/>
            </a:stretch>
          </p:blipFill>
          <p:spPr>
            <a:xfrm>
              <a:off x="5398840" y="3137185"/>
              <a:ext cx="133928" cy="191023"/>
            </a:xfrm>
            <a:prstGeom prst="rect">
              <a:avLst/>
            </a:prstGeom>
            <a:effectLst/>
          </p:spPr>
        </p:pic>
        <p:pic>
          <p:nvPicPr>
            <p:cNvPr id="4244" name="Linea Forma" descr="Linea Forma"/>
            <p:cNvPicPr>
              <a:picLocks noChangeAspect="0"/>
            </p:cNvPicPr>
            <p:nvPr/>
          </p:nvPicPr>
          <p:blipFill>
            <a:blip r:embed="rId239">
              <a:extLst/>
            </a:blip>
            <a:stretch>
              <a:fillRect/>
            </a:stretch>
          </p:blipFill>
          <p:spPr>
            <a:xfrm>
              <a:off x="5661675" y="3130319"/>
              <a:ext cx="143850" cy="168460"/>
            </a:xfrm>
            <a:prstGeom prst="rect">
              <a:avLst/>
            </a:prstGeom>
            <a:effectLst/>
          </p:spPr>
        </p:pic>
        <p:pic>
          <p:nvPicPr>
            <p:cNvPr id="4246" name="Linea Forma" descr="Linea Forma"/>
            <p:cNvPicPr>
              <a:picLocks noChangeAspect="0"/>
            </p:cNvPicPr>
            <p:nvPr/>
          </p:nvPicPr>
          <p:blipFill>
            <a:blip r:embed="rId240">
              <a:extLst/>
            </a:blip>
            <a:stretch>
              <a:fillRect/>
            </a:stretch>
          </p:blipFill>
          <p:spPr>
            <a:xfrm>
              <a:off x="5795874" y="3129881"/>
              <a:ext cx="297206" cy="199803"/>
            </a:xfrm>
            <a:prstGeom prst="rect">
              <a:avLst/>
            </a:prstGeom>
            <a:effectLst/>
          </p:spPr>
        </p:pic>
        <p:pic>
          <p:nvPicPr>
            <p:cNvPr id="4248" name="Linea Forma" descr="Linea Forma"/>
            <p:cNvPicPr>
              <a:picLocks noChangeAspect="0"/>
            </p:cNvPicPr>
            <p:nvPr/>
          </p:nvPicPr>
          <p:blipFill>
            <a:blip r:embed="rId241">
              <a:extLst/>
            </a:blip>
            <a:stretch>
              <a:fillRect/>
            </a:stretch>
          </p:blipFill>
          <p:spPr>
            <a:xfrm>
              <a:off x="6070173" y="3136421"/>
              <a:ext cx="165628" cy="183067"/>
            </a:xfrm>
            <a:prstGeom prst="rect">
              <a:avLst/>
            </a:prstGeom>
            <a:effectLst/>
          </p:spPr>
        </p:pic>
        <p:pic>
          <p:nvPicPr>
            <p:cNvPr id="4250" name="Linea Forma" descr="Linea Forma"/>
            <p:cNvPicPr>
              <a:picLocks noChangeAspect="0"/>
            </p:cNvPicPr>
            <p:nvPr/>
          </p:nvPicPr>
          <p:blipFill>
            <a:blip r:embed="rId242">
              <a:extLst/>
            </a:blip>
            <a:stretch>
              <a:fillRect/>
            </a:stretch>
          </p:blipFill>
          <p:spPr>
            <a:xfrm>
              <a:off x="6216413" y="3146503"/>
              <a:ext cx="146915" cy="165293"/>
            </a:xfrm>
            <a:prstGeom prst="rect">
              <a:avLst/>
            </a:prstGeom>
            <a:effectLst/>
          </p:spPr>
        </p:pic>
        <p:pic>
          <p:nvPicPr>
            <p:cNvPr id="4252" name="Linea Forma" descr="Linea Forma"/>
            <p:cNvPicPr>
              <a:picLocks noChangeAspect="0"/>
            </p:cNvPicPr>
            <p:nvPr/>
          </p:nvPicPr>
          <p:blipFill>
            <a:blip r:embed="rId243">
              <a:extLst/>
            </a:blip>
            <a:stretch>
              <a:fillRect/>
            </a:stretch>
          </p:blipFill>
          <p:spPr>
            <a:xfrm>
              <a:off x="6487181" y="3109679"/>
              <a:ext cx="167169" cy="179290"/>
            </a:xfrm>
            <a:prstGeom prst="rect">
              <a:avLst/>
            </a:prstGeom>
            <a:effectLst/>
          </p:spPr>
        </p:pic>
        <p:pic>
          <p:nvPicPr>
            <p:cNvPr id="4254" name="Linea Forma" descr="Linea Forma"/>
            <p:cNvPicPr>
              <a:picLocks noChangeAspect="0"/>
            </p:cNvPicPr>
            <p:nvPr/>
          </p:nvPicPr>
          <p:blipFill>
            <a:blip r:embed="rId244">
              <a:extLst/>
            </a:blip>
            <a:stretch>
              <a:fillRect/>
            </a:stretch>
          </p:blipFill>
          <p:spPr>
            <a:xfrm>
              <a:off x="6663919" y="3113531"/>
              <a:ext cx="49290" cy="191788"/>
            </a:xfrm>
            <a:prstGeom prst="rect">
              <a:avLst/>
            </a:prstGeom>
            <a:effectLst/>
          </p:spPr>
        </p:pic>
        <p:pic>
          <p:nvPicPr>
            <p:cNvPr id="4256" name="Linea Linea" descr="Linea Linea"/>
            <p:cNvPicPr>
              <a:picLocks noChangeAspect="0"/>
            </p:cNvPicPr>
            <p:nvPr/>
          </p:nvPicPr>
          <p:blipFill>
            <a:blip r:embed="rId40">
              <a:extLst/>
            </a:blip>
            <a:stretch>
              <a:fillRect/>
            </a:stretch>
          </p:blipFill>
          <p:spPr>
            <a:xfrm>
              <a:off x="6675677" y="3054673"/>
              <a:ext cx="76201" cy="38101"/>
            </a:xfrm>
            <a:prstGeom prst="rect">
              <a:avLst/>
            </a:prstGeom>
            <a:effectLst/>
          </p:spPr>
        </p:pic>
        <p:pic>
          <p:nvPicPr>
            <p:cNvPr id="4258" name="Linea Forma" descr="Linea Forma"/>
            <p:cNvPicPr>
              <a:picLocks noChangeAspect="0"/>
            </p:cNvPicPr>
            <p:nvPr/>
          </p:nvPicPr>
          <p:blipFill>
            <a:blip r:embed="rId245">
              <a:extLst/>
            </a:blip>
            <a:stretch>
              <a:fillRect/>
            </a:stretch>
          </p:blipFill>
          <p:spPr>
            <a:xfrm>
              <a:off x="6738146" y="3092652"/>
              <a:ext cx="140790" cy="205382"/>
            </a:xfrm>
            <a:prstGeom prst="rect">
              <a:avLst/>
            </a:prstGeom>
            <a:effectLst/>
          </p:spPr>
        </p:pic>
        <p:pic>
          <p:nvPicPr>
            <p:cNvPr id="4260" name="Linea Forma" descr="Linea Forma"/>
            <p:cNvPicPr>
              <a:picLocks noChangeAspect="0"/>
            </p:cNvPicPr>
            <p:nvPr/>
          </p:nvPicPr>
          <p:blipFill>
            <a:blip r:embed="rId246">
              <a:extLst/>
            </a:blip>
            <a:stretch>
              <a:fillRect/>
            </a:stretch>
          </p:blipFill>
          <p:spPr>
            <a:xfrm>
              <a:off x="6868552" y="3120071"/>
              <a:ext cx="57201" cy="195057"/>
            </a:xfrm>
            <a:prstGeom prst="rect">
              <a:avLst/>
            </a:prstGeom>
            <a:effectLst/>
          </p:spPr>
        </p:pic>
        <p:pic>
          <p:nvPicPr>
            <p:cNvPr id="4262" name="Linea Linea" descr="Linea Linea"/>
            <p:cNvPicPr>
              <a:picLocks noChangeAspect="0"/>
            </p:cNvPicPr>
            <p:nvPr/>
          </p:nvPicPr>
          <p:blipFill>
            <a:blip r:embed="rId40">
              <a:extLst/>
            </a:blip>
            <a:stretch>
              <a:fillRect/>
            </a:stretch>
          </p:blipFill>
          <p:spPr>
            <a:xfrm>
              <a:off x="6875142" y="3054673"/>
              <a:ext cx="76201" cy="38101"/>
            </a:xfrm>
            <a:prstGeom prst="rect">
              <a:avLst/>
            </a:prstGeom>
            <a:effectLst/>
          </p:spPr>
        </p:pic>
        <p:pic>
          <p:nvPicPr>
            <p:cNvPr id="4264" name="Linea Forma" descr="Linea Forma"/>
            <p:cNvPicPr>
              <a:picLocks noChangeAspect="0"/>
            </p:cNvPicPr>
            <p:nvPr/>
          </p:nvPicPr>
          <p:blipFill>
            <a:blip r:embed="rId247">
              <a:extLst/>
            </a:blip>
            <a:stretch>
              <a:fillRect/>
            </a:stretch>
          </p:blipFill>
          <p:spPr>
            <a:xfrm>
              <a:off x="6939708" y="3102562"/>
              <a:ext cx="146895" cy="178981"/>
            </a:xfrm>
            <a:prstGeom prst="rect">
              <a:avLst/>
            </a:prstGeom>
            <a:effectLst/>
          </p:spPr>
        </p:pic>
        <p:pic>
          <p:nvPicPr>
            <p:cNvPr id="4266" name="Linea Forma" descr="Linea Forma"/>
            <p:cNvPicPr>
              <a:picLocks noChangeAspect="0"/>
            </p:cNvPicPr>
            <p:nvPr/>
          </p:nvPicPr>
          <p:blipFill>
            <a:blip r:embed="rId248">
              <a:extLst/>
            </a:blip>
            <a:stretch>
              <a:fillRect/>
            </a:stretch>
          </p:blipFill>
          <p:spPr>
            <a:xfrm>
              <a:off x="7101684" y="3110262"/>
              <a:ext cx="134711" cy="193666"/>
            </a:xfrm>
            <a:prstGeom prst="rect">
              <a:avLst/>
            </a:prstGeom>
            <a:effectLst/>
          </p:spPr>
        </p:pic>
        <p:pic>
          <p:nvPicPr>
            <p:cNvPr id="4268" name="Linea Forma" descr="Linea Forma"/>
            <p:cNvPicPr>
              <a:picLocks noChangeAspect="0"/>
            </p:cNvPicPr>
            <p:nvPr/>
          </p:nvPicPr>
          <p:blipFill>
            <a:blip r:embed="rId249">
              <a:extLst/>
            </a:blip>
            <a:stretch>
              <a:fillRect/>
            </a:stretch>
          </p:blipFill>
          <p:spPr>
            <a:xfrm>
              <a:off x="7253883" y="3085607"/>
              <a:ext cx="153394" cy="198074"/>
            </a:xfrm>
            <a:prstGeom prst="rect">
              <a:avLst/>
            </a:prstGeom>
            <a:effectLst/>
          </p:spPr>
        </p:pic>
        <p:pic>
          <p:nvPicPr>
            <p:cNvPr id="4270" name="Linea Forma" descr="Linea Forma"/>
            <p:cNvPicPr>
              <a:picLocks noChangeAspect="0"/>
            </p:cNvPicPr>
            <p:nvPr/>
          </p:nvPicPr>
          <p:blipFill>
            <a:blip r:embed="rId250">
              <a:extLst/>
            </a:blip>
            <a:stretch>
              <a:fillRect/>
            </a:stretch>
          </p:blipFill>
          <p:spPr>
            <a:xfrm>
              <a:off x="3829915" y="3473972"/>
              <a:ext cx="110403" cy="328374"/>
            </a:xfrm>
            <a:prstGeom prst="rect">
              <a:avLst/>
            </a:prstGeom>
            <a:effectLst/>
          </p:spPr>
        </p:pic>
        <p:pic>
          <p:nvPicPr>
            <p:cNvPr id="4272" name="Linea Forma" descr="Linea Forma"/>
            <p:cNvPicPr>
              <a:picLocks noChangeAspect="0"/>
            </p:cNvPicPr>
            <p:nvPr/>
          </p:nvPicPr>
          <p:blipFill>
            <a:blip r:embed="rId251">
              <a:extLst/>
            </a:blip>
            <a:stretch>
              <a:fillRect/>
            </a:stretch>
          </p:blipFill>
          <p:spPr>
            <a:xfrm>
              <a:off x="3995910" y="3570694"/>
              <a:ext cx="137333" cy="176152"/>
            </a:xfrm>
            <a:prstGeom prst="rect">
              <a:avLst/>
            </a:prstGeom>
            <a:effectLst/>
          </p:spPr>
        </p:pic>
        <p:pic>
          <p:nvPicPr>
            <p:cNvPr id="4274" name="Linea Forma" descr="Linea Forma"/>
            <p:cNvPicPr>
              <a:picLocks noChangeAspect="0"/>
            </p:cNvPicPr>
            <p:nvPr/>
          </p:nvPicPr>
          <p:blipFill>
            <a:blip r:embed="rId252">
              <a:extLst/>
            </a:blip>
            <a:stretch>
              <a:fillRect/>
            </a:stretch>
          </p:blipFill>
          <p:spPr>
            <a:xfrm>
              <a:off x="4101942" y="3460143"/>
              <a:ext cx="73810" cy="276945"/>
            </a:xfrm>
            <a:prstGeom prst="rect">
              <a:avLst/>
            </a:prstGeom>
            <a:effectLst/>
          </p:spPr>
        </p:pic>
        <p:pic>
          <p:nvPicPr>
            <p:cNvPr id="4276" name="Linea Forma" descr="Linea Forma"/>
            <p:cNvPicPr>
              <a:picLocks noChangeAspect="0"/>
            </p:cNvPicPr>
            <p:nvPr/>
          </p:nvPicPr>
          <p:blipFill>
            <a:blip r:embed="rId253">
              <a:extLst/>
            </a:blip>
            <a:stretch>
              <a:fillRect/>
            </a:stretch>
          </p:blipFill>
          <p:spPr>
            <a:xfrm>
              <a:off x="4196509" y="3562891"/>
              <a:ext cx="54451" cy="173459"/>
            </a:xfrm>
            <a:prstGeom prst="rect">
              <a:avLst/>
            </a:prstGeom>
            <a:effectLst/>
          </p:spPr>
        </p:pic>
        <p:pic>
          <p:nvPicPr>
            <p:cNvPr id="4278" name="Linea Linea" descr="Linea Linea"/>
            <p:cNvPicPr>
              <a:picLocks noChangeAspect="0"/>
            </p:cNvPicPr>
            <p:nvPr/>
          </p:nvPicPr>
          <p:blipFill>
            <a:blip r:embed="rId40">
              <a:extLst/>
            </a:blip>
            <a:stretch>
              <a:fillRect/>
            </a:stretch>
          </p:blipFill>
          <p:spPr>
            <a:xfrm>
              <a:off x="4216698" y="3522271"/>
              <a:ext cx="76201" cy="38101"/>
            </a:xfrm>
            <a:prstGeom prst="rect">
              <a:avLst/>
            </a:prstGeom>
            <a:effectLst/>
          </p:spPr>
        </p:pic>
        <p:pic>
          <p:nvPicPr>
            <p:cNvPr id="4280" name="Linea Forma" descr="Linea Forma"/>
            <p:cNvPicPr>
              <a:picLocks noChangeAspect="0"/>
            </p:cNvPicPr>
            <p:nvPr/>
          </p:nvPicPr>
          <p:blipFill>
            <a:blip r:embed="rId254">
              <a:extLst/>
            </a:blip>
            <a:stretch>
              <a:fillRect/>
            </a:stretch>
          </p:blipFill>
          <p:spPr>
            <a:xfrm>
              <a:off x="4283481" y="3546361"/>
              <a:ext cx="120504" cy="195153"/>
            </a:xfrm>
            <a:prstGeom prst="rect">
              <a:avLst/>
            </a:prstGeom>
            <a:effectLst/>
          </p:spPr>
        </p:pic>
        <p:pic>
          <p:nvPicPr>
            <p:cNvPr id="4282" name="Linea Forma" descr="Linea Forma"/>
            <p:cNvPicPr>
              <a:picLocks noChangeAspect="0"/>
            </p:cNvPicPr>
            <p:nvPr/>
          </p:nvPicPr>
          <p:blipFill>
            <a:blip r:embed="rId255">
              <a:extLst/>
            </a:blip>
            <a:stretch>
              <a:fillRect/>
            </a:stretch>
          </p:blipFill>
          <p:spPr>
            <a:xfrm>
              <a:off x="4418045" y="3564198"/>
              <a:ext cx="264544" cy="179290"/>
            </a:xfrm>
            <a:prstGeom prst="rect">
              <a:avLst/>
            </a:prstGeom>
            <a:effectLst/>
          </p:spPr>
        </p:pic>
        <p:pic>
          <p:nvPicPr>
            <p:cNvPr id="4284" name="Linea Forma" descr="Linea Forma"/>
            <p:cNvPicPr>
              <a:picLocks noChangeAspect="0"/>
            </p:cNvPicPr>
            <p:nvPr/>
          </p:nvPicPr>
          <p:blipFill>
            <a:blip r:embed="rId256">
              <a:extLst/>
            </a:blip>
            <a:stretch>
              <a:fillRect/>
            </a:stretch>
          </p:blipFill>
          <p:spPr>
            <a:xfrm>
              <a:off x="4697851" y="3551118"/>
              <a:ext cx="99185" cy="195104"/>
            </a:xfrm>
            <a:prstGeom prst="rect">
              <a:avLst/>
            </a:prstGeom>
            <a:effectLst/>
          </p:spPr>
        </p:pic>
        <p:pic>
          <p:nvPicPr>
            <p:cNvPr id="4286" name="Linea Forma" descr="Linea Forma"/>
            <p:cNvPicPr>
              <a:picLocks noChangeAspect="0"/>
            </p:cNvPicPr>
            <p:nvPr/>
          </p:nvPicPr>
          <p:blipFill>
            <a:blip r:embed="rId257">
              <a:extLst/>
            </a:blip>
            <a:stretch>
              <a:fillRect/>
            </a:stretch>
          </p:blipFill>
          <p:spPr>
            <a:xfrm>
              <a:off x="4794905" y="3549279"/>
              <a:ext cx="100229" cy="190565"/>
            </a:xfrm>
            <a:prstGeom prst="rect">
              <a:avLst/>
            </a:prstGeom>
            <a:effectLst/>
          </p:spPr>
        </p:pic>
        <p:pic>
          <p:nvPicPr>
            <p:cNvPr id="4288" name="Linea Forma" descr="Linea Forma"/>
            <p:cNvPicPr>
              <a:picLocks noChangeAspect="0"/>
            </p:cNvPicPr>
            <p:nvPr/>
          </p:nvPicPr>
          <p:blipFill>
            <a:blip r:embed="rId258">
              <a:extLst/>
            </a:blip>
            <a:stretch>
              <a:fillRect/>
            </a:stretch>
          </p:blipFill>
          <p:spPr>
            <a:xfrm>
              <a:off x="4909351" y="3581130"/>
              <a:ext cx="41371" cy="181977"/>
            </a:xfrm>
            <a:prstGeom prst="rect">
              <a:avLst/>
            </a:prstGeom>
            <a:effectLst/>
          </p:spPr>
        </p:pic>
        <p:pic>
          <p:nvPicPr>
            <p:cNvPr id="4290" name="Linea Linea" descr="Linea Linea"/>
            <p:cNvPicPr>
              <a:picLocks noChangeAspect="0"/>
            </p:cNvPicPr>
            <p:nvPr/>
          </p:nvPicPr>
          <p:blipFill>
            <a:blip r:embed="rId40">
              <a:extLst/>
            </a:blip>
            <a:stretch>
              <a:fillRect/>
            </a:stretch>
          </p:blipFill>
          <p:spPr>
            <a:xfrm>
              <a:off x="4909921" y="3519001"/>
              <a:ext cx="76201" cy="38101"/>
            </a:xfrm>
            <a:prstGeom prst="rect">
              <a:avLst/>
            </a:prstGeom>
            <a:effectLst/>
          </p:spPr>
        </p:pic>
        <p:pic>
          <p:nvPicPr>
            <p:cNvPr id="4292" name="Linea Forma" descr="Linea Forma"/>
            <p:cNvPicPr>
              <a:picLocks noChangeAspect="0"/>
            </p:cNvPicPr>
            <p:nvPr/>
          </p:nvPicPr>
          <p:blipFill>
            <a:blip r:embed="rId259">
              <a:extLst/>
            </a:blip>
            <a:stretch>
              <a:fillRect/>
            </a:stretch>
          </p:blipFill>
          <p:spPr>
            <a:xfrm>
              <a:off x="4983378" y="3585638"/>
              <a:ext cx="155420" cy="158710"/>
            </a:xfrm>
            <a:prstGeom prst="rect">
              <a:avLst/>
            </a:prstGeom>
            <a:effectLst/>
          </p:spPr>
        </p:pic>
        <p:pic>
          <p:nvPicPr>
            <p:cNvPr id="4294" name="Linea Forma" descr="Linea Forma"/>
            <p:cNvPicPr>
              <a:picLocks noChangeAspect="0"/>
            </p:cNvPicPr>
            <p:nvPr/>
          </p:nvPicPr>
          <p:blipFill>
            <a:blip r:embed="rId260">
              <a:extLst/>
            </a:blip>
            <a:stretch>
              <a:fillRect/>
            </a:stretch>
          </p:blipFill>
          <p:spPr>
            <a:xfrm>
              <a:off x="5127806" y="3570061"/>
              <a:ext cx="104269" cy="154389"/>
            </a:xfrm>
            <a:prstGeom prst="rect">
              <a:avLst/>
            </a:prstGeom>
            <a:effectLst/>
          </p:spPr>
        </p:pic>
        <p:pic>
          <p:nvPicPr>
            <p:cNvPr id="4296" name="Linea Forma" descr="Linea Forma"/>
            <p:cNvPicPr>
              <a:picLocks noChangeAspect="0"/>
            </p:cNvPicPr>
            <p:nvPr/>
          </p:nvPicPr>
          <p:blipFill>
            <a:blip r:embed="rId261">
              <a:extLst/>
            </a:blip>
            <a:stretch>
              <a:fillRect/>
            </a:stretch>
          </p:blipFill>
          <p:spPr>
            <a:xfrm>
              <a:off x="5232046" y="3563070"/>
              <a:ext cx="143766" cy="176268"/>
            </a:xfrm>
            <a:prstGeom prst="rect">
              <a:avLst/>
            </a:prstGeom>
            <a:effectLst/>
          </p:spPr>
        </p:pic>
        <p:pic>
          <p:nvPicPr>
            <p:cNvPr id="4298" name="Linea Forma" descr="Linea Forma"/>
            <p:cNvPicPr>
              <a:picLocks noChangeAspect="0"/>
            </p:cNvPicPr>
            <p:nvPr/>
          </p:nvPicPr>
          <p:blipFill>
            <a:blip r:embed="rId262">
              <a:extLst/>
            </a:blip>
            <a:stretch>
              <a:fillRect/>
            </a:stretch>
          </p:blipFill>
          <p:spPr>
            <a:xfrm>
              <a:off x="5534166" y="3469952"/>
              <a:ext cx="60730" cy="246482"/>
            </a:xfrm>
            <a:prstGeom prst="rect">
              <a:avLst/>
            </a:prstGeom>
            <a:effectLst/>
          </p:spPr>
        </p:pic>
        <p:pic>
          <p:nvPicPr>
            <p:cNvPr id="4300" name="Linea Forma" descr="Linea Forma"/>
            <p:cNvPicPr>
              <a:picLocks noChangeAspect="0"/>
            </p:cNvPicPr>
            <p:nvPr/>
          </p:nvPicPr>
          <p:blipFill>
            <a:blip r:embed="rId263">
              <a:extLst/>
            </a:blip>
            <a:stretch>
              <a:fillRect/>
            </a:stretch>
          </p:blipFill>
          <p:spPr>
            <a:xfrm>
              <a:off x="5497937" y="3524012"/>
              <a:ext cx="299695" cy="152062"/>
            </a:xfrm>
            <a:prstGeom prst="rect">
              <a:avLst/>
            </a:prstGeom>
            <a:effectLst/>
          </p:spPr>
        </p:pic>
        <p:pic>
          <p:nvPicPr>
            <p:cNvPr id="4302" name="Linea Forma" descr="Linea Forma"/>
            <p:cNvPicPr>
              <a:picLocks noChangeAspect="0"/>
            </p:cNvPicPr>
            <p:nvPr/>
          </p:nvPicPr>
          <p:blipFill>
            <a:blip r:embed="rId264">
              <a:extLst/>
            </a:blip>
            <a:stretch>
              <a:fillRect/>
            </a:stretch>
          </p:blipFill>
          <p:spPr>
            <a:xfrm>
              <a:off x="5730708" y="3547783"/>
              <a:ext cx="151941" cy="183884"/>
            </a:xfrm>
            <a:prstGeom prst="rect">
              <a:avLst/>
            </a:prstGeom>
            <a:effectLst/>
          </p:spPr>
        </p:pic>
        <p:pic>
          <p:nvPicPr>
            <p:cNvPr id="4304" name="Linea Forma" descr="Linea Forma"/>
            <p:cNvPicPr>
              <a:picLocks noChangeAspect="0"/>
            </p:cNvPicPr>
            <p:nvPr/>
          </p:nvPicPr>
          <p:blipFill>
            <a:blip r:embed="rId265">
              <a:extLst/>
            </a:blip>
            <a:stretch>
              <a:fillRect/>
            </a:stretch>
          </p:blipFill>
          <p:spPr>
            <a:xfrm>
              <a:off x="5634183" y="3620228"/>
              <a:ext cx="68621" cy="90560"/>
            </a:xfrm>
            <a:prstGeom prst="rect">
              <a:avLst/>
            </a:prstGeom>
            <a:effectLst/>
          </p:spPr>
        </p:pic>
        <p:pic>
          <p:nvPicPr>
            <p:cNvPr id="4306" name="Linea Forma" descr="Linea Forma"/>
            <p:cNvPicPr>
              <a:picLocks noChangeAspect="0"/>
            </p:cNvPicPr>
            <p:nvPr/>
          </p:nvPicPr>
          <p:blipFill>
            <a:blip r:embed="rId266">
              <a:extLst/>
            </a:blip>
            <a:stretch>
              <a:fillRect/>
            </a:stretch>
          </p:blipFill>
          <p:spPr>
            <a:xfrm>
              <a:off x="5988425" y="3527721"/>
              <a:ext cx="47911" cy="277895"/>
            </a:xfrm>
            <a:prstGeom prst="rect">
              <a:avLst/>
            </a:prstGeom>
            <a:effectLst/>
          </p:spPr>
        </p:pic>
        <p:pic>
          <p:nvPicPr>
            <p:cNvPr id="4308" name="Linea Forma" descr="Linea Forma"/>
            <p:cNvPicPr>
              <a:picLocks noChangeAspect="0"/>
            </p:cNvPicPr>
            <p:nvPr/>
          </p:nvPicPr>
          <p:blipFill>
            <a:blip r:embed="rId267">
              <a:extLst/>
            </a:blip>
            <a:stretch>
              <a:fillRect/>
            </a:stretch>
          </p:blipFill>
          <p:spPr>
            <a:xfrm>
              <a:off x="5988425" y="3537531"/>
              <a:ext cx="161626" cy="143010"/>
            </a:xfrm>
            <a:prstGeom prst="rect">
              <a:avLst/>
            </a:prstGeom>
            <a:effectLst/>
          </p:spPr>
        </p:pic>
        <p:pic>
          <p:nvPicPr>
            <p:cNvPr id="4310" name="Linea Forma" descr="Linea Forma"/>
            <p:cNvPicPr>
              <a:picLocks noChangeAspect="0"/>
            </p:cNvPicPr>
            <p:nvPr/>
          </p:nvPicPr>
          <p:blipFill>
            <a:blip r:embed="rId268">
              <a:extLst/>
            </a:blip>
            <a:stretch>
              <a:fillRect/>
            </a:stretch>
          </p:blipFill>
          <p:spPr>
            <a:xfrm>
              <a:off x="6148655" y="3520390"/>
              <a:ext cx="146004" cy="170267"/>
            </a:xfrm>
            <a:prstGeom prst="rect">
              <a:avLst/>
            </a:prstGeom>
            <a:effectLst/>
          </p:spPr>
        </p:pic>
        <p:pic>
          <p:nvPicPr>
            <p:cNvPr id="4312" name="Linea Forma" descr="Linea Forma"/>
            <p:cNvPicPr>
              <a:picLocks noChangeAspect="0"/>
            </p:cNvPicPr>
            <p:nvPr/>
          </p:nvPicPr>
          <p:blipFill>
            <a:blip r:embed="rId269">
              <a:extLst/>
            </a:blip>
            <a:stretch>
              <a:fillRect/>
            </a:stretch>
          </p:blipFill>
          <p:spPr>
            <a:xfrm>
              <a:off x="6294255" y="3506441"/>
              <a:ext cx="118121" cy="180847"/>
            </a:xfrm>
            <a:prstGeom prst="rect">
              <a:avLst/>
            </a:prstGeom>
            <a:effectLst/>
          </p:spPr>
        </p:pic>
        <p:pic>
          <p:nvPicPr>
            <p:cNvPr id="4314" name="Linea Forma" descr="Linea Forma"/>
            <p:cNvPicPr>
              <a:picLocks noChangeAspect="0"/>
            </p:cNvPicPr>
            <p:nvPr/>
          </p:nvPicPr>
          <p:blipFill>
            <a:blip r:embed="rId270">
              <a:extLst/>
            </a:blip>
            <a:stretch>
              <a:fillRect/>
            </a:stretch>
          </p:blipFill>
          <p:spPr>
            <a:xfrm>
              <a:off x="6392126" y="3528811"/>
              <a:ext cx="79108" cy="161379"/>
            </a:xfrm>
            <a:prstGeom prst="rect">
              <a:avLst/>
            </a:prstGeom>
            <a:effectLst/>
          </p:spPr>
        </p:pic>
        <p:pic>
          <p:nvPicPr>
            <p:cNvPr id="4316" name="Linea Linea" descr="Linea Linea"/>
            <p:cNvPicPr>
              <a:picLocks noChangeAspect="0"/>
            </p:cNvPicPr>
            <p:nvPr/>
          </p:nvPicPr>
          <p:blipFill>
            <a:blip r:embed="rId40">
              <a:extLst/>
            </a:blip>
            <a:stretch>
              <a:fillRect/>
            </a:stretch>
          </p:blipFill>
          <p:spPr>
            <a:xfrm>
              <a:off x="6414084" y="3460143"/>
              <a:ext cx="76201" cy="38101"/>
            </a:xfrm>
            <a:prstGeom prst="rect">
              <a:avLst/>
            </a:prstGeom>
            <a:effectLst/>
          </p:spPr>
        </p:pic>
        <p:pic>
          <p:nvPicPr>
            <p:cNvPr id="4318" name="Linea Forma" descr="Linea Forma"/>
            <p:cNvPicPr>
              <a:picLocks noChangeAspect="0"/>
            </p:cNvPicPr>
            <p:nvPr/>
          </p:nvPicPr>
          <p:blipFill>
            <a:blip r:embed="rId271">
              <a:extLst/>
            </a:blip>
            <a:stretch>
              <a:fillRect/>
            </a:stretch>
          </p:blipFill>
          <p:spPr>
            <a:xfrm>
              <a:off x="6446213" y="3639988"/>
              <a:ext cx="93690" cy="132929"/>
            </a:xfrm>
            <a:prstGeom prst="rect">
              <a:avLst/>
            </a:prstGeom>
            <a:effectLst/>
          </p:spPr>
        </p:pic>
        <p:pic>
          <p:nvPicPr>
            <p:cNvPr id="4320" name="Linea Forma" descr="Linea Forma"/>
            <p:cNvPicPr>
              <a:picLocks noChangeAspect="0"/>
            </p:cNvPicPr>
            <p:nvPr/>
          </p:nvPicPr>
          <p:blipFill>
            <a:blip r:embed="rId272">
              <a:extLst/>
            </a:blip>
            <a:stretch>
              <a:fillRect/>
            </a:stretch>
          </p:blipFill>
          <p:spPr>
            <a:xfrm>
              <a:off x="6681648" y="3489572"/>
              <a:ext cx="64259" cy="273535"/>
            </a:xfrm>
            <a:prstGeom prst="rect">
              <a:avLst/>
            </a:prstGeom>
            <a:effectLst/>
          </p:spPr>
        </p:pic>
        <p:pic>
          <p:nvPicPr>
            <p:cNvPr id="4322" name="Linea Forma" descr="Linea Forma"/>
            <p:cNvPicPr>
              <a:picLocks noChangeAspect="0"/>
            </p:cNvPicPr>
            <p:nvPr/>
          </p:nvPicPr>
          <p:blipFill>
            <a:blip r:embed="rId273">
              <a:extLst/>
            </a:blip>
            <a:stretch>
              <a:fillRect/>
            </a:stretch>
          </p:blipFill>
          <p:spPr>
            <a:xfrm>
              <a:off x="6681648" y="3502231"/>
              <a:ext cx="160285" cy="156239"/>
            </a:xfrm>
            <a:prstGeom prst="rect">
              <a:avLst/>
            </a:prstGeom>
            <a:effectLst/>
          </p:spPr>
        </p:pic>
        <p:pic>
          <p:nvPicPr>
            <p:cNvPr id="4324" name="Linea Forma" descr="Linea Forma"/>
            <p:cNvPicPr>
              <a:picLocks noChangeAspect="0"/>
            </p:cNvPicPr>
            <p:nvPr/>
          </p:nvPicPr>
          <p:blipFill>
            <a:blip r:embed="rId274">
              <a:extLst/>
            </a:blip>
            <a:stretch>
              <a:fillRect/>
            </a:stretch>
          </p:blipFill>
          <p:spPr>
            <a:xfrm>
              <a:off x="6873262" y="3491005"/>
              <a:ext cx="137509" cy="180544"/>
            </a:xfrm>
            <a:prstGeom prst="rect">
              <a:avLst/>
            </a:prstGeom>
            <a:effectLst/>
          </p:spPr>
        </p:pic>
        <p:pic>
          <p:nvPicPr>
            <p:cNvPr id="4326" name="Linea Forma" descr="Linea Forma"/>
            <p:cNvPicPr>
              <a:picLocks noChangeAspect="0"/>
            </p:cNvPicPr>
            <p:nvPr/>
          </p:nvPicPr>
          <p:blipFill>
            <a:blip r:embed="rId275">
              <a:extLst/>
            </a:blip>
            <a:stretch>
              <a:fillRect/>
            </a:stretch>
          </p:blipFill>
          <p:spPr>
            <a:xfrm>
              <a:off x="7028259" y="3499382"/>
              <a:ext cx="119849" cy="142793"/>
            </a:xfrm>
            <a:prstGeom prst="rect">
              <a:avLst/>
            </a:prstGeom>
            <a:effectLst/>
          </p:spPr>
        </p:pic>
        <p:pic>
          <p:nvPicPr>
            <p:cNvPr id="4328" name="Linea Forma" descr="Linea Forma"/>
            <p:cNvPicPr>
              <a:picLocks noChangeAspect="0"/>
            </p:cNvPicPr>
            <p:nvPr/>
          </p:nvPicPr>
          <p:blipFill>
            <a:blip r:embed="rId276">
              <a:extLst/>
            </a:blip>
            <a:stretch>
              <a:fillRect/>
            </a:stretch>
          </p:blipFill>
          <p:spPr>
            <a:xfrm>
              <a:off x="7157514" y="3417634"/>
              <a:ext cx="46183" cy="227756"/>
            </a:xfrm>
            <a:prstGeom prst="rect">
              <a:avLst/>
            </a:prstGeom>
            <a:effectLst/>
          </p:spPr>
        </p:pic>
        <p:pic>
          <p:nvPicPr>
            <p:cNvPr id="4330" name="Linea Ovale" descr="Linea Ovale"/>
            <p:cNvPicPr>
              <a:picLocks noChangeAspect="0"/>
            </p:cNvPicPr>
            <p:nvPr/>
          </p:nvPicPr>
          <p:blipFill>
            <a:blip r:embed="rId277">
              <a:extLst/>
            </a:blip>
            <a:stretch>
              <a:fillRect/>
            </a:stretch>
          </p:blipFill>
          <p:spPr>
            <a:xfrm>
              <a:off x="7119816" y="3483032"/>
              <a:ext cx="159088" cy="38101"/>
            </a:xfrm>
            <a:prstGeom prst="rect">
              <a:avLst/>
            </a:prstGeom>
            <a:effectLst/>
          </p:spPr>
        </p:pic>
        <p:pic>
          <p:nvPicPr>
            <p:cNvPr id="4332" name="Linea Forma" descr="Linea Forma"/>
            <p:cNvPicPr>
              <a:picLocks noChangeAspect="0"/>
            </p:cNvPicPr>
            <p:nvPr/>
          </p:nvPicPr>
          <p:blipFill>
            <a:blip r:embed="rId278">
              <a:extLst/>
            </a:blip>
            <a:stretch>
              <a:fillRect/>
            </a:stretch>
          </p:blipFill>
          <p:spPr>
            <a:xfrm>
              <a:off x="7221184" y="3478672"/>
              <a:ext cx="152548" cy="165563"/>
            </a:xfrm>
            <a:prstGeom prst="rect">
              <a:avLst/>
            </a:prstGeom>
            <a:effectLst/>
          </p:spPr>
        </p:pic>
        <p:pic>
          <p:nvPicPr>
            <p:cNvPr id="4334" name="Linea Forma" descr="Linea Forma"/>
            <p:cNvPicPr>
              <a:picLocks noChangeAspect="0"/>
            </p:cNvPicPr>
            <p:nvPr/>
          </p:nvPicPr>
          <p:blipFill>
            <a:blip r:embed="rId279">
              <a:extLst/>
            </a:blip>
            <a:stretch>
              <a:fillRect/>
            </a:stretch>
          </p:blipFill>
          <p:spPr>
            <a:xfrm>
              <a:off x="7383984" y="3466368"/>
              <a:ext cx="146704" cy="175752"/>
            </a:xfrm>
            <a:prstGeom prst="rect">
              <a:avLst/>
            </a:prstGeom>
            <a:effectLst/>
          </p:spPr>
        </p:pic>
        <p:pic>
          <p:nvPicPr>
            <p:cNvPr id="4336" name="Linea Linea" descr="Linea Linea"/>
            <p:cNvPicPr>
              <a:picLocks noChangeAspect="0"/>
            </p:cNvPicPr>
            <p:nvPr/>
          </p:nvPicPr>
          <p:blipFill>
            <a:blip r:embed="rId40">
              <a:extLst/>
            </a:blip>
            <a:stretch>
              <a:fillRect/>
            </a:stretch>
          </p:blipFill>
          <p:spPr>
            <a:xfrm>
              <a:off x="7499697" y="3414364"/>
              <a:ext cx="76201" cy="38101"/>
            </a:xfrm>
            <a:prstGeom prst="rect">
              <a:avLst/>
            </a:prstGeom>
            <a:effectLst/>
          </p:spPr>
        </p:pic>
        <p:pic>
          <p:nvPicPr>
            <p:cNvPr id="4338" name="Linea Forma" descr="Linea Forma"/>
            <p:cNvPicPr>
              <a:picLocks noChangeAspect="0"/>
            </p:cNvPicPr>
            <p:nvPr/>
          </p:nvPicPr>
          <p:blipFill>
            <a:blip r:embed="rId280">
              <a:extLst/>
            </a:blip>
            <a:stretch>
              <a:fillRect/>
            </a:stretch>
          </p:blipFill>
          <p:spPr>
            <a:xfrm>
              <a:off x="7541636" y="3473222"/>
              <a:ext cx="60990" cy="280075"/>
            </a:xfrm>
            <a:prstGeom prst="rect">
              <a:avLst/>
            </a:prstGeom>
            <a:effectLst/>
          </p:spPr>
        </p:pic>
        <p:pic>
          <p:nvPicPr>
            <p:cNvPr id="4340" name="Linea Forma" descr="Linea Forma"/>
            <p:cNvPicPr>
              <a:picLocks noChangeAspect="0"/>
            </p:cNvPicPr>
            <p:nvPr/>
          </p:nvPicPr>
          <p:blipFill>
            <a:blip r:embed="rId281">
              <a:extLst/>
            </a:blip>
            <a:stretch>
              <a:fillRect/>
            </a:stretch>
          </p:blipFill>
          <p:spPr>
            <a:xfrm>
              <a:off x="7571065" y="3492706"/>
              <a:ext cx="140885" cy="129795"/>
            </a:xfrm>
            <a:prstGeom prst="rect">
              <a:avLst/>
            </a:prstGeom>
            <a:effectLst/>
          </p:spPr>
        </p:pic>
        <p:pic>
          <p:nvPicPr>
            <p:cNvPr id="4342" name="Linea Forma" descr="Linea Forma"/>
            <p:cNvPicPr>
              <a:picLocks noChangeAspect="0"/>
            </p:cNvPicPr>
            <p:nvPr/>
          </p:nvPicPr>
          <p:blipFill>
            <a:blip r:embed="rId282">
              <a:extLst/>
            </a:blip>
            <a:stretch>
              <a:fillRect/>
            </a:stretch>
          </p:blipFill>
          <p:spPr>
            <a:xfrm>
              <a:off x="7724487" y="3472971"/>
              <a:ext cx="129923" cy="169149"/>
            </a:xfrm>
            <a:prstGeom prst="rect">
              <a:avLst/>
            </a:prstGeom>
            <a:effectLst/>
          </p:spPr>
        </p:pic>
        <p:pic>
          <p:nvPicPr>
            <p:cNvPr id="4344" name="Linea Forma" descr="Linea Forma"/>
            <p:cNvPicPr>
              <a:picLocks noChangeAspect="0"/>
            </p:cNvPicPr>
            <p:nvPr/>
          </p:nvPicPr>
          <p:blipFill>
            <a:blip r:embed="rId283">
              <a:extLst/>
            </a:blip>
            <a:stretch>
              <a:fillRect/>
            </a:stretch>
          </p:blipFill>
          <p:spPr>
            <a:xfrm>
              <a:off x="7858818" y="3462908"/>
              <a:ext cx="108801" cy="179212"/>
            </a:xfrm>
            <a:prstGeom prst="rect">
              <a:avLst/>
            </a:prstGeom>
            <a:effectLst/>
          </p:spPr>
        </p:pic>
        <p:pic>
          <p:nvPicPr>
            <p:cNvPr id="4346" name="Linea Forma" descr="Linea Forma"/>
            <p:cNvPicPr>
              <a:picLocks noChangeAspect="0"/>
            </p:cNvPicPr>
            <p:nvPr/>
          </p:nvPicPr>
          <p:blipFill>
            <a:blip r:embed="rId284">
              <a:extLst/>
            </a:blip>
            <a:stretch>
              <a:fillRect/>
            </a:stretch>
          </p:blipFill>
          <p:spPr>
            <a:xfrm>
              <a:off x="7858818" y="3501161"/>
              <a:ext cx="155818" cy="137689"/>
            </a:xfrm>
            <a:prstGeom prst="rect">
              <a:avLst/>
            </a:prstGeom>
            <a:effectLst/>
          </p:spPr>
        </p:pic>
        <p:pic>
          <p:nvPicPr>
            <p:cNvPr id="4348" name="Linea Linea" descr="Linea Linea"/>
            <p:cNvPicPr>
              <a:picLocks noChangeAspect="0"/>
            </p:cNvPicPr>
            <p:nvPr/>
          </p:nvPicPr>
          <p:blipFill>
            <a:blip r:embed="rId40">
              <a:extLst/>
            </a:blip>
            <a:stretch>
              <a:fillRect/>
            </a:stretch>
          </p:blipFill>
          <p:spPr>
            <a:xfrm>
              <a:off x="7957485" y="3430713"/>
              <a:ext cx="76201" cy="38101"/>
            </a:xfrm>
            <a:prstGeom prst="rect">
              <a:avLst/>
            </a:prstGeom>
            <a:effectLst/>
          </p:spPr>
        </p:pic>
        <p:pic>
          <p:nvPicPr>
            <p:cNvPr id="4350" name="Linea Forma" descr="Linea Forma"/>
            <p:cNvPicPr>
              <a:picLocks noChangeAspect="0"/>
            </p:cNvPicPr>
            <p:nvPr/>
          </p:nvPicPr>
          <p:blipFill>
            <a:blip r:embed="rId285">
              <a:extLst/>
            </a:blip>
            <a:stretch>
              <a:fillRect/>
            </a:stretch>
          </p:blipFill>
          <p:spPr>
            <a:xfrm>
              <a:off x="8021061" y="3480614"/>
              <a:ext cx="124555" cy="145994"/>
            </a:xfrm>
            <a:prstGeom prst="rect">
              <a:avLst/>
            </a:prstGeom>
            <a:effectLst/>
          </p:spPr>
        </p:pic>
        <p:pic>
          <p:nvPicPr>
            <p:cNvPr id="4352" name="Linea Forma" descr="Linea Forma"/>
            <p:cNvPicPr>
              <a:picLocks noChangeAspect="0"/>
            </p:cNvPicPr>
            <p:nvPr/>
          </p:nvPicPr>
          <p:blipFill>
            <a:blip r:embed="rId286">
              <a:extLst/>
            </a:blip>
            <a:stretch>
              <a:fillRect/>
            </a:stretch>
          </p:blipFill>
          <p:spPr>
            <a:xfrm>
              <a:off x="8153110" y="3463413"/>
              <a:ext cx="119850" cy="159670"/>
            </a:xfrm>
            <a:prstGeom prst="rect">
              <a:avLst/>
            </a:prstGeom>
            <a:effectLst/>
          </p:spPr>
        </p:pic>
        <p:pic>
          <p:nvPicPr>
            <p:cNvPr id="4354" name="Linea Forma" descr="Linea Forma"/>
            <p:cNvPicPr>
              <a:picLocks noChangeAspect="0"/>
            </p:cNvPicPr>
            <p:nvPr/>
          </p:nvPicPr>
          <p:blipFill>
            <a:blip r:embed="rId287">
              <a:extLst/>
            </a:blip>
            <a:stretch>
              <a:fillRect/>
            </a:stretch>
          </p:blipFill>
          <p:spPr>
            <a:xfrm>
              <a:off x="8270828" y="3440589"/>
              <a:ext cx="141352" cy="165077"/>
            </a:xfrm>
            <a:prstGeom prst="rect">
              <a:avLst/>
            </a:prstGeom>
            <a:effectLst/>
          </p:spPr>
        </p:pic>
        <p:pic>
          <p:nvPicPr>
            <p:cNvPr id="4356" name="Linea Forma" descr="Linea Forma"/>
            <p:cNvPicPr>
              <a:picLocks noChangeAspect="0"/>
            </p:cNvPicPr>
            <p:nvPr/>
          </p:nvPicPr>
          <p:blipFill>
            <a:blip r:embed="rId288">
              <a:extLst/>
            </a:blip>
            <a:stretch>
              <a:fillRect/>
            </a:stretch>
          </p:blipFill>
          <p:spPr>
            <a:xfrm>
              <a:off x="3895932" y="3925652"/>
              <a:ext cx="217692" cy="171301"/>
            </a:xfrm>
            <a:prstGeom prst="rect">
              <a:avLst/>
            </a:prstGeom>
            <a:effectLst/>
          </p:spPr>
        </p:pic>
        <p:pic>
          <p:nvPicPr>
            <p:cNvPr id="4358" name="Linea Forma" descr="Linea Forma"/>
            <p:cNvPicPr>
              <a:picLocks noChangeAspect="0"/>
            </p:cNvPicPr>
            <p:nvPr/>
          </p:nvPicPr>
          <p:blipFill>
            <a:blip r:embed="rId289">
              <a:extLst/>
            </a:blip>
            <a:stretch>
              <a:fillRect/>
            </a:stretch>
          </p:blipFill>
          <p:spPr>
            <a:xfrm>
              <a:off x="4101682" y="3843370"/>
              <a:ext cx="191787" cy="248747"/>
            </a:xfrm>
            <a:prstGeom prst="rect">
              <a:avLst/>
            </a:prstGeom>
            <a:effectLst/>
          </p:spPr>
        </p:pic>
        <p:pic>
          <p:nvPicPr>
            <p:cNvPr id="4360" name="Linea Forma" descr="Linea Forma"/>
            <p:cNvPicPr>
              <a:picLocks noChangeAspect="0"/>
            </p:cNvPicPr>
            <p:nvPr/>
          </p:nvPicPr>
          <p:blipFill>
            <a:blip r:embed="rId290">
              <a:extLst/>
            </a:blip>
            <a:stretch>
              <a:fillRect/>
            </a:stretch>
          </p:blipFill>
          <p:spPr>
            <a:xfrm>
              <a:off x="4173620" y="3937551"/>
              <a:ext cx="172031" cy="130838"/>
            </a:xfrm>
            <a:prstGeom prst="rect">
              <a:avLst/>
            </a:prstGeom>
            <a:effectLst/>
          </p:spPr>
        </p:pic>
        <p:pic>
          <p:nvPicPr>
            <p:cNvPr id="4362" name="Linea Forma" descr="Linea Forma"/>
            <p:cNvPicPr>
              <a:picLocks noChangeAspect="0"/>
            </p:cNvPicPr>
            <p:nvPr/>
          </p:nvPicPr>
          <p:blipFill>
            <a:blip r:embed="rId291">
              <a:extLst/>
            </a:blip>
            <a:stretch>
              <a:fillRect/>
            </a:stretch>
          </p:blipFill>
          <p:spPr>
            <a:xfrm>
              <a:off x="4297877" y="3843916"/>
              <a:ext cx="51181" cy="66337"/>
            </a:xfrm>
            <a:prstGeom prst="rect">
              <a:avLst/>
            </a:prstGeom>
            <a:effectLst/>
          </p:spPr>
        </p:pic>
        <p:pic>
          <p:nvPicPr>
            <p:cNvPr id="4364" name="Linea Forma" descr="Linea Forma"/>
            <p:cNvPicPr>
              <a:picLocks noChangeAspect="0"/>
            </p:cNvPicPr>
            <p:nvPr/>
          </p:nvPicPr>
          <p:blipFill>
            <a:blip r:embed="rId292">
              <a:extLst/>
            </a:blip>
            <a:stretch>
              <a:fillRect/>
            </a:stretch>
          </p:blipFill>
          <p:spPr>
            <a:xfrm>
              <a:off x="4333846" y="3917931"/>
              <a:ext cx="172168" cy="184158"/>
            </a:xfrm>
            <a:prstGeom prst="rect">
              <a:avLst/>
            </a:prstGeom>
            <a:effectLst/>
          </p:spPr>
        </p:pic>
        <p:pic>
          <p:nvPicPr>
            <p:cNvPr id="4366" name="Linea Forma" descr="Linea Forma"/>
            <p:cNvPicPr>
              <a:picLocks noChangeAspect="0"/>
            </p:cNvPicPr>
            <p:nvPr/>
          </p:nvPicPr>
          <p:blipFill>
            <a:blip r:embed="rId293">
              <a:extLst/>
            </a:blip>
            <a:stretch>
              <a:fillRect/>
            </a:stretch>
          </p:blipFill>
          <p:spPr>
            <a:xfrm>
              <a:off x="4469035" y="3925446"/>
              <a:ext cx="131806" cy="163895"/>
            </a:xfrm>
            <a:prstGeom prst="rect">
              <a:avLst/>
            </a:prstGeom>
            <a:effectLst/>
          </p:spPr>
        </p:pic>
        <p:pic>
          <p:nvPicPr>
            <p:cNvPr id="4368" name="Linea Linea" descr="Linea Linea"/>
            <p:cNvPicPr>
              <a:picLocks noChangeAspect="0"/>
            </p:cNvPicPr>
            <p:nvPr/>
          </p:nvPicPr>
          <p:blipFill>
            <a:blip r:embed="rId294">
              <a:extLst/>
            </a:blip>
            <a:stretch>
              <a:fillRect/>
            </a:stretch>
          </p:blipFill>
          <p:spPr>
            <a:xfrm>
              <a:off x="4088602" y="3934281"/>
              <a:ext cx="90420" cy="51181"/>
            </a:xfrm>
            <a:prstGeom prst="rect">
              <a:avLst/>
            </a:prstGeom>
            <a:effectLst/>
          </p:spPr>
        </p:pic>
        <p:pic>
          <p:nvPicPr>
            <p:cNvPr id="4370" name="Linea Forma" descr="Linea Forma"/>
            <p:cNvPicPr>
              <a:picLocks noChangeAspect="0"/>
            </p:cNvPicPr>
            <p:nvPr/>
          </p:nvPicPr>
          <p:blipFill>
            <a:blip r:embed="rId295">
              <a:extLst/>
            </a:blip>
            <a:stretch>
              <a:fillRect/>
            </a:stretch>
          </p:blipFill>
          <p:spPr>
            <a:xfrm>
              <a:off x="4712529" y="3848230"/>
              <a:ext cx="238193" cy="263691"/>
            </a:xfrm>
            <a:prstGeom prst="rect">
              <a:avLst/>
            </a:prstGeom>
            <a:effectLst/>
          </p:spPr>
        </p:pic>
        <p:pic>
          <p:nvPicPr>
            <p:cNvPr id="4372" name="Linea Forma" descr="Linea Forma"/>
            <p:cNvPicPr>
              <a:picLocks noChangeAspect="0"/>
            </p:cNvPicPr>
            <p:nvPr/>
          </p:nvPicPr>
          <p:blipFill>
            <a:blip r:embed="rId296">
              <a:extLst/>
            </a:blip>
            <a:stretch>
              <a:fillRect/>
            </a:stretch>
          </p:blipFill>
          <p:spPr>
            <a:xfrm>
              <a:off x="5053488" y="3917931"/>
              <a:ext cx="54191" cy="151672"/>
            </a:xfrm>
            <a:prstGeom prst="rect">
              <a:avLst/>
            </a:prstGeom>
            <a:effectLst/>
          </p:spPr>
        </p:pic>
        <p:pic>
          <p:nvPicPr>
            <p:cNvPr id="4374" name="Linea Forma" descr="Linea Forma"/>
            <p:cNvPicPr>
              <a:picLocks noChangeAspect="0"/>
            </p:cNvPicPr>
            <p:nvPr/>
          </p:nvPicPr>
          <p:blipFill>
            <a:blip r:embed="rId297">
              <a:extLst/>
            </a:blip>
            <a:stretch>
              <a:fillRect/>
            </a:stretch>
          </p:blipFill>
          <p:spPr>
            <a:xfrm>
              <a:off x="5069578" y="3831024"/>
              <a:ext cx="44641" cy="66150"/>
            </a:xfrm>
            <a:prstGeom prst="rect">
              <a:avLst/>
            </a:prstGeom>
            <a:effectLst/>
          </p:spPr>
        </p:pic>
        <p:pic>
          <p:nvPicPr>
            <p:cNvPr id="4376" name="Linea Forma" descr="Linea Forma"/>
            <p:cNvPicPr>
              <a:picLocks noChangeAspect="0"/>
            </p:cNvPicPr>
            <p:nvPr/>
          </p:nvPicPr>
          <p:blipFill>
            <a:blip r:embed="rId298">
              <a:extLst/>
            </a:blip>
            <a:stretch>
              <a:fillRect/>
            </a:stretch>
          </p:blipFill>
          <p:spPr>
            <a:xfrm>
              <a:off x="5128436" y="3895042"/>
              <a:ext cx="135825" cy="200999"/>
            </a:xfrm>
            <a:prstGeom prst="rect">
              <a:avLst/>
            </a:prstGeom>
            <a:effectLst/>
          </p:spPr>
        </p:pic>
        <p:pic>
          <p:nvPicPr>
            <p:cNvPr id="4378" name="Linea Forma" descr="Linea Forma"/>
            <p:cNvPicPr>
              <a:picLocks noChangeAspect="0"/>
            </p:cNvPicPr>
            <p:nvPr/>
          </p:nvPicPr>
          <p:blipFill>
            <a:blip r:embed="rId299">
              <a:extLst/>
            </a:blip>
            <a:stretch>
              <a:fillRect/>
            </a:stretch>
          </p:blipFill>
          <p:spPr>
            <a:xfrm>
              <a:off x="5311771" y="3823104"/>
              <a:ext cx="49209" cy="234296"/>
            </a:xfrm>
            <a:prstGeom prst="rect">
              <a:avLst/>
            </a:prstGeom>
            <a:effectLst/>
          </p:spPr>
        </p:pic>
        <p:pic>
          <p:nvPicPr>
            <p:cNvPr id="4380" name="Linea Forma" descr="Linea Forma"/>
            <p:cNvPicPr>
              <a:picLocks noChangeAspect="0"/>
            </p:cNvPicPr>
            <p:nvPr/>
          </p:nvPicPr>
          <p:blipFill>
            <a:blip r:embed="rId300">
              <a:extLst/>
            </a:blip>
            <a:stretch>
              <a:fillRect/>
            </a:stretch>
          </p:blipFill>
          <p:spPr>
            <a:xfrm>
              <a:off x="5239613" y="3888876"/>
              <a:ext cx="195057" cy="50807"/>
            </a:xfrm>
            <a:prstGeom prst="rect">
              <a:avLst/>
            </a:prstGeom>
            <a:effectLst/>
          </p:spPr>
        </p:pic>
        <p:pic>
          <p:nvPicPr>
            <p:cNvPr id="4382" name="Linea Forma" descr="Linea Forma"/>
            <p:cNvPicPr>
              <a:picLocks noChangeAspect="0"/>
            </p:cNvPicPr>
            <p:nvPr/>
          </p:nvPicPr>
          <p:blipFill>
            <a:blip r:embed="rId301">
              <a:extLst/>
            </a:blip>
            <a:stretch>
              <a:fillRect/>
            </a:stretch>
          </p:blipFill>
          <p:spPr>
            <a:xfrm>
              <a:off x="5383490" y="3891772"/>
              <a:ext cx="266995" cy="185380"/>
            </a:xfrm>
            <a:prstGeom prst="rect">
              <a:avLst/>
            </a:prstGeom>
            <a:effectLst/>
          </p:spPr>
        </p:pic>
        <p:pic>
          <p:nvPicPr>
            <p:cNvPr id="4384" name="Linea Forma" descr="Linea Forma"/>
            <p:cNvPicPr>
              <a:picLocks noChangeAspect="0"/>
            </p:cNvPicPr>
            <p:nvPr/>
          </p:nvPicPr>
          <p:blipFill>
            <a:blip r:embed="rId302">
              <a:extLst/>
            </a:blip>
            <a:stretch>
              <a:fillRect/>
            </a:stretch>
          </p:blipFill>
          <p:spPr>
            <a:xfrm>
              <a:off x="5631421" y="3899471"/>
              <a:ext cx="166211" cy="186143"/>
            </a:xfrm>
            <a:prstGeom prst="rect">
              <a:avLst/>
            </a:prstGeom>
            <a:effectLst/>
          </p:spPr>
        </p:pic>
        <p:pic>
          <p:nvPicPr>
            <p:cNvPr id="4386" name="Linea Forma" descr="Linea Forma"/>
            <p:cNvPicPr>
              <a:picLocks noChangeAspect="0"/>
            </p:cNvPicPr>
            <p:nvPr/>
          </p:nvPicPr>
          <p:blipFill>
            <a:blip r:embed="rId303">
              <a:extLst/>
            </a:blip>
            <a:stretch>
              <a:fillRect/>
            </a:stretch>
          </p:blipFill>
          <p:spPr>
            <a:xfrm>
              <a:off x="5789220" y="3806754"/>
              <a:ext cx="171907" cy="261195"/>
            </a:xfrm>
            <a:prstGeom prst="rect">
              <a:avLst/>
            </a:prstGeom>
            <a:effectLst/>
          </p:spPr>
        </p:pic>
        <p:pic>
          <p:nvPicPr>
            <p:cNvPr id="4388" name="Linea Forma" descr="Linea Forma"/>
            <p:cNvPicPr>
              <a:picLocks noChangeAspect="0"/>
            </p:cNvPicPr>
            <p:nvPr/>
          </p:nvPicPr>
          <p:blipFill>
            <a:blip r:embed="rId304">
              <a:extLst/>
            </a:blip>
            <a:stretch>
              <a:fillRect/>
            </a:stretch>
          </p:blipFill>
          <p:spPr>
            <a:xfrm>
              <a:off x="5739911" y="3873648"/>
              <a:ext cx="287705" cy="173942"/>
            </a:xfrm>
            <a:prstGeom prst="rect">
              <a:avLst/>
            </a:prstGeom>
            <a:effectLst/>
          </p:spPr>
        </p:pic>
        <p:pic>
          <p:nvPicPr>
            <p:cNvPr id="4390" name="Linea Linea" descr="Linea Linea"/>
            <p:cNvPicPr>
              <a:picLocks noChangeAspect="0"/>
            </p:cNvPicPr>
            <p:nvPr/>
          </p:nvPicPr>
          <p:blipFill>
            <a:blip r:embed="rId40">
              <a:extLst/>
            </a:blip>
            <a:stretch>
              <a:fillRect/>
            </a:stretch>
          </p:blipFill>
          <p:spPr>
            <a:xfrm>
              <a:off x="5982454" y="3842723"/>
              <a:ext cx="76201" cy="38101"/>
            </a:xfrm>
            <a:prstGeom prst="rect">
              <a:avLst/>
            </a:prstGeom>
            <a:effectLst/>
          </p:spPr>
        </p:pic>
        <p:pic>
          <p:nvPicPr>
            <p:cNvPr id="4392" name="Linea Forma" descr="Linea Forma"/>
            <p:cNvPicPr>
              <a:picLocks noChangeAspect="0"/>
            </p:cNvPicPr>
            <p:nvPr/>
          </p:nvPicPr>
          <p:blipFill>
            <a:blip r:embed="rId305">
              <a:extLst/>
            </a:blip>
            <a:stretch>
              <a:fillRect/>
            </a:stretch>
          </p:blipFill>
          <p:spPr>
            <a:xfrm>
              <a:off x="6027664" y="3870774"/>
              <a:ext cx="142738" cy="174795"/>
            </a:xfrm>
            <a:prstGeom prst="rect">
              <a:avLst/>
            </a:prstGeom>
            <a:effectLst/>
          </p:spPr>
        </p:pic>
        <p:pic>
          <p:nvPicPr>
            <p:cNvPr id="4394" name="Linea Forma" descr="Linea Forma"/>
            <p:cNvPicPr>
              <a:picLocks noChangeAspect="0"/>
            </p:cNvPicPr>
            <p:nvPr/>
          </p:nvPicPr>
          <p:blipFill>
            <a:blip r:embed="rId306">
              <a:extLst/>
            </a:blip>
            <a:stretch>
              <a:fillRect/>
            </a:stretch>
          </p:blipFill>
          <p:spPr>
            <a:xfrm>
              <a:off x="6132820" y="3886050"/>
              <a:ext cx="187999" cy="177890"/>
            </a:xfrm>
            <a:prstGeom prst="rect">
              <a:avLst/>
            </a:prstGeom>
            <a:effectLst/>
          </p:spPr>
        </p:pic>
        <p:pic>
          <p:nvPicPr>
            <p:cNvPr id="4396" name="Linea Linea" descr="Linea Linea"/>
            <p:cNvPicPr>
              <a:picLocks noChangeAspect="0"/>
            </p:cNvPicPr>
            <p:nvPr/>
          </p:nvPicPr>
          <p:blipFill>
            <a:blip r:embed="rId40">
              <a:extLst/>
            </a:blip>
            <a:stretch>
              <a:fillRect/>
            </a:stretch>
          </p:blipFill>
          <p:spPr>
            <a:xfrm>
              <a:off x="6391194" y="3993139"/>
              <a:ext cx="76201" cy="38101"/>
            </a:xfrm>
            <a:prstGeom prst="rect">
              <a:avLst/>
            </a:prstGeom>
            <a:effectLst/>
          </p:spPr>
        </p:pic>
        <p:pic>
          <p:nvPicPr>
            <p:cNvPr id="4398" name="Linea Linea" descr="Linea Linea"/>
            <p:cNvPicPr>
              <a:picLocks noChangeAspect="0"/>
            </p:cNvPicPr>
            <p:nvPr/>
          </p:nvPicPr>
          <p:blipFill>
            <a:blip r:embed="rId40">
              <a:extLst/>
            </a:blip>
            <a:stretch>
              <a:fillRect/>
            </a:stretch>
          </p:blipFill>
          <p:spPr>
            <a:xfrm>
              <a:off x="6469672" y="3976790"/>
              <a:ext cx="76201" cy="38101"/>
            </a:xfrm>
            <a:prstGeom prst="rect">
              <a:avLst/>
            </a:prstGeom>
            <a:effectLst/>
          </p:spPr>
        </p:pic>
        <p:pic>
          <p:nvPicPr>
            <p:cNvPr id="4400" name="Linea Linea" descr="Linea Linea"/>
            <p:cNvPicPr>
              <a:picLocks noChangeAspect="0"/>
            </p:cNvPicPr>
            <p:nvPr/>
          </p:nvPicPr>
          <p:blipFill>
            <a:blip r:embed="rId40">
              <a:extLst/>
            </a:blip>
            <a:stretch>
              <a:fillRect/>
            </a:stretch>
          </p:blipFill>
          <p:spPr>
            <a:xfrm>
              <a:off x="6531801" y="3983330"/>
              <a:ext cx="76201" cy="38101"/>
            </a:xfrm>
            <a:prstGeom prst="rect">
              <a:avLst/>
            </a:prstGeom>
            <a:effectLst/>
          </p:spPr>
        </p:pic>
        <p:pic>
          <p:nvPicPr>
            <p:cNvPr id="4402" name="Linea Forma" descr="Linea Forma"/>
            <p:cNvPicPr>
              <a:picLocks noChangeAspect="0"/>
            </p:cNvPicPr>
            <p:nvPr/>
          </p:nvPicPr>
          <p:blipFill>
            <a:blip r:embed="rId307">
              <a:extLst/>
            </a:blip>
            <a:stretch>
              <a:fillRect/>
            </a:stretch>
          </p:blipFill>
          <p:spPr>
            <a:xfrm>
              <a:off x="6612979" y="3875422"/>
              <a:ext cx="117934" cy="283345"/>
            </a:xfrm>
            <a:prstGeom prst="rect">
              <a:avLst/>
            </a:prstGeom>
            <a:effectLst/>
          </p:spPr>
        </p:pic>
        <p:pic>
          <p:nvPicPr>
            <p:cNvPr id="4404" name="Linea Linea" descr="Linea Linea"/>
            <p:cNvPicPr>
              <a:picLocks noChangeAspect="0"/>
            </p:cNvPicPr>
            <p:nvPr/>
          </p:nvPicPr>
          <p:blipFill>
            <a:blip r:embed="rId40">
              <a:extLst/>
            </a:blip>
            <a:stretch>
              <a:fillRect/>
            </a:stretch>
          </p:blipFill>
          <p:spPr>
            <a:xfrm>
              <a:off x="6531801" y="1785944"/>
              <a:ext cx="76201" cy="38101"/>
            </a:xfrm>
            <a:prstGeom prst="rect">
              <a:avLst/>
            </a:prstGeom>
            <a:effectLst/>
          </p:spPr>
        </p:pic>
        <p:pic>
          <p:nvPicPr>
            <p:cNvPr id="4406" name="Linea Forma" descr="Linea Forma"/>
            <p:cNvPicPr>
              <a:picLocks noChangeAspect="0"/>
            </p:cNvPicPr>
            <p:nvPr/>
          </p:nvPicPr>
          <p:blipFill>
            <a:blip r:embed="rId308">
              <a:extLst/>
            </a:blip>
            <a:stretch>
              <a:fillRect/>
            </a:stretch>
          </p:blipFill>
          <p:spPr>
            <a:xfrm>
              <a:off x="195213" y="4356670"/>
              <a:ext cx="211271" cy="95548"/>
            </a:xfrm>
            <a:prstGeom prst="rect">
              <a:avLst/>
            </a:prstGeom>
            <a:effectLst/>
          </p:spPr>
        </p:pic>
        <p:pic>
          <p:nvPicPr>
            <p:cNvPr id="4408" name="Linea Forma" descr="Linea Forma"/>
            <p:cNvPicPr>
              <a:picLocks noChangeAspect="0"/>
            </p:cNvPicPr>
            <p:nvPr/>
          </p:nvPicPr>
          <p:blipFill>
            <a:blip r:embed="rId309">
              <a:extLst/>
            </a:blip>
            <a:stretch>
              <a:fillRect/>
            </a:stretch>
          </p:blipFill>
          <p:spPr>
            <a:xfrm>
              <a:off x="204978" y="4369749"/>
              <a:ext cx="238158" cy="381150"/>
            </a:xfrm>
            <a:prstGeom prst="rect">
              <a:avLst/>
            </a:prstGeom>
            <a:effectLst/>
          </p:spPr>
        </p:pic>
        <p:pic>
          <p:nvPicPr>
            <p:cNvPr id="4410" name="Linea Linea" descr="Linea Linea"/>
            <p:cNvPicPr>
              <a:picLocks noChangeAspect="0"/>
            </p:cNvPicPr>
            <p:nvPr/>
          </p:nvPicPr>
          <p:blipFill>
            <a:blip r:embed="rId19">
              <a:extLst/>
            </a:blip>
            <a:stretch>
              <a:fillRect/>
            </a:stretch>
          </p:blipFill>
          <p:spPr>
            <a:xfrm>
              <a:off x="411652" y="4637883"/>
              <a:ext cx="152401" cy="76201"/>
            </a:xfrm>
            <a:prstGeom prst="rect">
              <a:avLst/>
            </a:prstGeom>
            <a:effectLst/>
          </p:spPr>
        </p:pic>
        <p:pic>
          <p:nvPicPr>
            <p:cNvPr id="4412" name="Linea Forma" descr="Linea Forma"/>
            <p:cNvPicPr>
              <a:picLocks noChangeAspect="0"/>
            </p:cNvPicPr>
            <p:nvPr/>
          </p:nvPicPr>
          <p:blipFill>
            <a:blip r:embed="rId310">
              <a:extLst/>
            </a:blip>
            <a:stretch>
              <a:fillRect/>
            </a:stretch>
          </p:blipFill>
          <p:spPr>
            <a:xfrm>
              <a:off x="662297" y="4329421"/>
              <a:ext cx="92551" cy="403311"/>
            </a:xfrm>
            <a:prstGeom prst="rect">
              <a:avLst/>
            </a:prstGeom>
            <a:effectLst/>
          </p:spPr>
        </p:pic>
        <p:pic>
          <p:nvPicPr>
            <p:cNvPr id="4414" name="Linea Forma" descr="Linea Forma"/>
            <p:cNvPicPr>
              <a:picLocks noChangeAspect="0"/>
            </p:cNvPicPr>
            <p:nvPr/>
          </p:nvPicPr>
          <p:blipFill>
            <a:blip r:embed="rId311">
              <a:extLst/>
            </a:blip>
            <a:stretch>
              <a:fillRect/>
            </a:stretch>
          </p:blipFill>
          <p:spPr>
            <a:xfrm>
              <a:off x="652507" y="4328669"/>
              <a:ext cx="305076" cy="372085"/>
            </a:xfrm>
            <a:prstGeom prst="rect">
              <a:avLst/>
            </a:prstGeom>
            <a:effectLst/>
          </p:spPr>
        </p:pic>
        <p:pic>
          <p:nvPicPr>
            <p:cNvPr id="4416" name="Linea Forma" descr="Linea Forma"/>
            <p:cNvPicPr>
              <a:picLocks noChangeAspect="0"/>
            </p:cNvPicPr>
            <p:nvPr/>
          </p:nvPicPr>
          <p:blipFill>
            <a:blip r:embed="rId312">
              <a:extLst/>
            </a:blip>
            <a:stretch>
              <a:fillRect/>
            </a:stretch>
          </p:blipFill>
          <p:spPr>
            <a:xfrm>
              <a:off x="927347" y="4468371"/>
              <a:ext cx="92364" cy="278412"/>
            </a:xfrm>
            <a:prstGeom prst="rect">
              <a:avLst/>
            </a:prstGeom>
            <a:effectLst/>
          </p:spPr>
        </p:pic>
        <p:pic>
          <p:nvPicPr>
            <p:cNvPr id="4418" name="Linea Linea" descr="Linea Linea"/>
            <p:cNvPicPr>
              <a:picLocks noChangeAspect="0"/>
            </p:cNvPicPr>
            <p:nvPr/>
          </p:nvPicPr>
          <p:blipFill>
            <a:blip r:embed="rId19">
              <a:extLst/>
            </a:blip>
            <a:stretch>
              <a:fillRect/>
            </a:stretch>
          </p:blipFill>
          <p:spPr>
            <a:xfrm>
              <a:off x="902140" y="4330511"/>
              <a:ext cx="152401" cy="76201"/>
            </a:xfrm>
            <a:prstGeom prst="rect">
              <a:avLst/>
            </a:prstGeom>
            <a:effectLst/>
          </p:spPr>
        </p:pic>
        <p:pic>
          <p:nvPicPr>
            <p:cNvPr id="4420" name="Linea Forma" descr="Linea Forma"/>
            <p:cNvPicPr>
              <a:picLocks noChangeAspect="0"/>
            </p:cNvPicPr>
            <p:nvPr/>
          </p:nvPicPr>
          <p:blipFill>
            <a:blip r:embed="rId313">
              <a:extLst/>
            </a:blip>
            <a:stretch>
              <a:fillRect/>
            </a:stretch>
          </p:blipFill>
          <p:spPr>
            <a:xfrm>
              <a:off x="1067627" y="4308483"/>
              <a:ext cx="151549" cy="503447"/>
            </a:xfrm>
            <a:prstGeom prst="rect">
              <a:avLst/>
            </a:prstGeom>
            <a:effectLst/>
          </p:spPr>
        </p:pic>
        <p:pic>
          <p:nvPicPr>
            <p:cNvPr id="4422" name="Linea Forma" descr="Linea Forma"/>
            <p:cNvPicPr>
              <a:picLocks noChangeAspect="0"/>
            </p:cNvPicPr>
            <p:nvPr/>
          </p:nvPicPr>
          <p:blipFill>
            <a:blip r:embed="rId314">
              <a:extLst/>
            </a:blip>
            <a:stretch>
              <a:fillRect/>
            </a:stretch>
          </p:blipFill>
          <p:spPr>
            <a:xfrm>
              <a:off x="1042182" y="4552865"/>
              <a:ext cx="242392" cy="138329"/>
            </a:xfrm>
            <a:prstGeom prst="rect">
              <a:avLst/>
            </a:prstGeom>
            <a:effectLst/>
          </p:spPr>
        </p:pic>
        <p:pic>
          <p:nvPicPr>
            <p:cNvPr id="4424" name="Linea Forma" descr="Linea Forma"/>
            <p:cNvPicPr>
              <a:picLocks noChangeAspect="0"/>
            </p:cNvPicPr>
            <p:nvPr/>
          </p:nvPicPr>
          <p:blipFill>
            <a:blip r:embed="rId315">
              <a:extLst/>
            </a:blip>
            <a:stretch>
              <a:fillRect/>
            </a:stretch>
          </p:blipFill>
          <p:spPr>
            <a:xfrm>
              <a:off x="1227993" y="4296647"/>
              <a:ext cx="82741" cy="431099"/>
            </a:xfrm>
            <a:prstGeom prst="rect">
              <a:avLst/>
            </a:prstGeom>
            <a:effectLst/>
          </p:spPr>
        </p:pic>
        <p:pic>
          <p:nvPicPr>
            <p:cNvPr id="4426" name="Linea Forma" descr="Linea Forma"/>
            <p:cNvPicPr>
              <a:picLocks noChangeAspect="0"/>
            </p:cNvPicPr>
            <p:nvPr/>
          </p:nvPicPr>
          <p:blipFill>
            <a:blip r:embed="rId316">
              <a:extLst/>
            </a:blip>
            <a:stretch>
              <a:fillRect/>
            </a:stretch>
          </p:blipFill>
          <p:spPr>
            <a:xfrm>
              <a:off x="1298250" y="4422673"/>
              <a:ext cx="267537" cy="285770"/>
            </a:xfrm>
            <a:prstGeom prst="rect">
              <a:avLst/>
            </a:prstGeom>
            <a:effectLst/>
          </p:spPr>
        </p:pic>
        <p:pic>
          <p:nvPicPr>
            <p:cNvPr id="4428" name="Linea Forma" descr="Linea Forma"/>
            <p:cNvPicPr>
              <a:picLocks noChangeAspect="0"/>
            </p:cNvPicPr>
            <p:nvPr/>
          </p:nvPicPr>
          <p:blipFill>
            <a:blip r:embed="rId317">
              <a:extLst/>
            </a:blip>
            <a:stretch>
              <a:fillRect/>
            </a:stretch>
          </p:blipFill>
          <p:spPr>
            <a:xfrm>
              <a:off x="1545720" y="4415185"/>
              <a:ext cx="172384" cy="318811"/>
            </a:xfrm>
            <a:prstGeom prst="rect">
              <a:avLst/>
            </a:prstGeom>
            <a:effectLst/>
          </p:spPr>
        </p:pic>
        <p:pic>
          <p:nvPicPr>
            <p:cNvPr id="4430" name="Linea Forma" descr="Linea Forma"/>
            <p:cNvPicPr>
              <a:picLocks noChangeAspect="0"/>
            </p:cNvPicPr>
            <p:nvPr/>
          </p:nvPicPr>
          <p:blipFill>
            <a:blip r:embed="rId318">
              <a:extLst/>
            </a:blip>
            <a:stretch>
              <a:fillRect/>
            </a:stretch>
          </p:blipFill>
          <p:spPr>
            <a:xfrm>
              <a:off x="1675162" y="4398089"/>
              <a:ext cx="168892" cy="324786"/>
            </a:xfrm>
            <a:prstGeom prst="rect">
              <a:avLst/>
            </a:prstGeom>
            <a:effectLst/>
          </p:spPr>
        </p:pic>
        <p:pic>
          <p:nvPicPr>
            <p:cNvPr id="4432" name="Linea Forma" descr="Linea Forma"/>
            <p:cNvPicPr>
              <a:picLocks noChangeAspect="0"/>
            </p:cNvPicPr>
            <p:nvPr/>
          </p:nvPicPr>
          <p:blipFill>
            <a:blip r:embed="rId319">
              <a:extLst/>
            </a:blip>
            <a:stretch>
              <a:fillRect/>
            </a:stretch>
          </p:blipFill>
          <p:spPr>
            <a:xfrm>
              <a:off x="1845380" y="4448228"/>
              <a:ext cx="96448" cy="252776"/>
            </a:xfrm>
            <a:prstGeom prst="rect">
              <a:avLst/>
            </a:prstGeom>
            <a:effectLst/>
          </p:spPr>
        </p:pic>
        <p:pic>
          <p:nvPicPr>
            <p:cNvPr id="4434" name="Linea Forma" descr="Linea Forma"/>
            <p:cNvPicPr>
              <a:picLocks noChangeAspect="0"/>
            </p:cNvPicPr>
            <p:nvPr/>
          </p:nvPicPr>
          <p:blipFill>
            <a:blip r:embed="rId320">
              <a:extLst/>
            </a:blip>
            <a:stretch>
              <a:fillRect/>
            </a:stretch>
          </p:blipFill>
          <p:spPr>
            <a:xfrm>
              <a:off x="1839468" y="4315040"/>
              <a:ext cx="115440" cy="124371"/>
            </a:xfrm>
            <a:prstGeom prst="rect">
              <a:avLst/>
            </a:prstGeom>
            <a:effectLst/>
          </p:spPr>
        </p:pic>
        <p:pic>
          <p:nvPicPr>
            <p:cNvPr id="4436" name="Linea Forma" descr="Linea Forma"/>
            <p:cNvPicPr>
              <a:picLocks noChangeAspect="0"/>
            </p:cNvPicPr>
            <p:nvPr/>
          </p:nvPicPr>
          <p:blipFill>
            <a:blip r:embed="rId321">
              <a:extLst/>
            </a:blip>
            <a:stretch>
              <a:fillRect/>
            </a:stretch>
          </p:blipFill>
          <p:spPr>
            <a:xfrm>
              <a:off x="1941809" y="4462060"/>
              <a:ext cx="268108" cy="257175"/>
            </a:xfrm>
            <a:prstGeom prst="rect">
              <a:avLst/>
            </a:prstGeom>
            <a:effectLst/>
          </p:spPr>
        </p:pic>
        <p:pic>
          <p:nvPicPr>
            <p:cNvPr id="4438" name="Linea Forma" descr="Linea Forma"/>
            <p:cNvPicPr>
              <a:picLocks noChangeAspect="0"/>
            </p:cNvPicPr>
            <p:nvPr/>
          </p:nvPicPr>
          <p:blipFill>
            <a:blip r:embed="rId322">
              <a:extLst/>
            </a:blip>
            <a:stretch>
              <a:fillRect/>
            </a:stretch>
          </p:blipFill>
          <p:spPr>
            <a:xfrm>
              <a:off x="2176739" y="4441688"/>
              <a:ext cx="203258" cy="264475"/>
            </a:xfrm>
            <a:prstGeom prst="rect">
              <a:avLst/>
            </a:prstGeom>
            <a:effectLst/>
          </p:spPr>
        </p:pic>
        <p:pic>
          <p:nvPicPr>
            <p:cNvPr id="4440" name="Linea Forma" descr="Linea Forma"/>
            <p:cNvPicPr>
              <a:picLocks noChangeAspect="0"/>
            </p:cNvPicPr>
            <p:nvPr/>
          </p:nvPicPr>
          <p:blipFill>
            <a:blip r:embed="rId323">
              <a:extLst/>
            </a:blip>
            <a:stretch>
              <a:fillRect/>
            </a:stretch>
          </p:blipFill>
          <p:spPr>
            <a:xfrm>
              <a:off x="2382461" y="4409785"/>
              <a:ext cx="272209" cy="289112"/>
            </a:xfrm>
            <a:prstGeom prst="rect">
              <a:avLst/>
            </a:prstGeom>
            <a:effectLst/>
          </p:spPr>
        </p:pic>
        <p:pic>
          <p:nvPicPr>
            <p:cNvPr id="4442" name="Linea Forma" descr="Linea Forma"/>
            <p:cNvPicPr>
              <a:picLocks noChangeAspect="0"/>
            </p:cNvPicPr>
            <p:nvPr/>
          </p:nvPicPr>
          <p:blipFill>
            <a:blip r:embed="rId324">
              <a:extLst/>
            </a:blip>
            <a:stretch>
              <a:fillRect/>
            </a:stretch>
          </p:blipFill>
          <p:spPr>
            <a:xfrm>
              <a:off x="3416495" y="4372220"/>
              <a:ext cx="121623" cy="260942"/>
            </a:xfrm>
            <a:prstGeom prst="rect">
              <a:avLst/>
            </a:prstGeom>
            <a:effectLst/>
          </p:spPr>
        </p:pic>
        <p:pic>
          <p:nvPicPr>
            <p:cNvPr id="4444" name="Linea Linea" descr="Linea Linea"/>
            <p:cNvPicPr>
              <a:picLocks noChangeAspect="0"/>
            </p:cNvPicPr>
            <p:nvPr/>
          </p:nvPicPr>
          <p:blipFill>
            <a:blip r:embed="rId40">
              <a:extLst/>
            </a:blip>
            <a:stretch>
              <a:fillRect/>
            </a:stretch>
          </p:blipFill>
          <p:spPr>
            <a:xfrm>
              <a:off x="3494046" y="4493437"/>
              <a:ext cx="76201" cy="38101"/>
            </a:xfrm>
            <a:prstGeom prst="rect">
              <a:avLst/>
            </a:prstGeom>
            <a:effectLst/>
          </p:spPr>
        </p:pic>
        <p:pic>
          <p:nvPicPr>
            <p:cNvPr id="4446" name="Linea Forma" descr="Linea Forma"/>
            <p:cNvPicPr>
              <a:picLocks noChangeAspect="0"/>
            </p:cNvPicPr>
            <p:nvPr/>
          </p:nvPicPr>
          <p:blipFill>
            <a:blip r:embed="rId325">
              <a:extLst/>
            </a:blip>
            <a:stretch>
              <a:fillRect/>
            </a:stretch>
          </p:blipFill>
          <p:spPr>
            <a:xfrm>
              <a:off x="3513096" y="4455782"/>
              <a:ext cx="132929" cy="172881"/>
            </a:xfrm>
            <a:prstGeom prst="rect">
              <a:avLst/>
            </a:prstGeom>
            <a:effectLst/>
          </p:spPr>
        </p:pic>
        <p:pic>
          <p:nvPicPr>
            <p:cNvPr id="4448" name="Linea Forma" descr="Linea Forma"/>
            <p:cNvPicPr>
              <a:picLocks noChangeAspect="0"/>
            </p:cNvPicPr>
            <p:nvPr/>
          </p:nvPicPr>
          <p:blipFill>
            <a:blip r:embed="rId326">
              <a:extLst/>
            </a:blip>
            <a:stretch>
              <a:fillRect/>
            </a:stretch>
          </p:blipFill>
          <p:spPr>
            <a:xfrm>
              <a:off x="3683132" y="4351151"/>
              <a:ext cx="201597" cy="291077"/>
            </a:xfrm>
            <a:prstGeom prst="rect">
              <a:avLst/>
            </a:prstGeom>
            <a:effectLst/>
          </p:spPr>
        </p:pic>
        <p:pic>
          <p:nvPicPr>
            <p:cNvPr id="4450" name="Linea Forma" descr="Linea Forma"/>
            <p:cNvPicPr>
              <a:picLocks noChangeAspect="0"/>
            </p:cNvPicPr>
            <p:nvPr/>
          </p:nvPicPr>
          <p:blipFill>
            <a:blip r:embed="rId327">
              <a:extLst/>
            </a:blip>
            <a:stretch>
              <a:fillRect/>
            </a:stretch>
          </p:blipFill>
          <p:spPr>
            <a:xfrm>
              <a:off x="3692942" y="4408419"/>
              <a:ext cx="217947" cy="67530"/>
            </a:xfrm>
            <a:prstGeom prst="rect">
              <a:avLst/>
            </a:prstGeom>
            <a:effectLst/>
          </p:spPr>
        </p:pic>
        <p:pic>
          <p:nvPicPr>
            <p:cNvPr id="4452" name="Linea Forma" descr="Linea Forma"/>
            <p:cNvPicPr>
              <a:picLocks noChangeAspect="0"/>
            </p:cNvPicPr>
            <p:nvPr/>
          </p:nvPicPr>
          <p:blipFill>
            <a:blip r:embed="rId328">
              <a:extLst/>
            </a:blip>
            <a:stretch>
              <a:fillRect/>
            </a:stretch>
          </p:blipFill>
          <p:spPr>
            <a:xfrm>
              <a:off x="3892877" y="4433587"/>
              <a:ext cx="155348" cy="182030"/>
            </a:xfrm>
            <a:prstGeom prst="rect">
              <a:avLst/>
            </a:prstGeom>
            <a:effectLst/>
          </p:spPr>
        </p:pic>
        <p:pic>
          <p:nvPicPr>
            <p:cNvPr id="4454" name="Linea Forma" descr="Linea Forma"/>
            <p:cNvPicPr>
              <a:picLocks noChangeAspect="0"/>
            </p:cNvPicPr>
            <p:nvPr/>
          </p:nvPicPr>
          <p:blipFill>
            <a:blip r:embed="rId329">
              <a:extLst/>
            </a:blip>
            <a:stretch>
              <a:fillRect/>
            </a:stretch>
          </p:blipFill>
          <p:spPr>
            <a:xfrm>
              <a:off x="4048737" y="4426358"/>
              <a:ext cx="130285" cy="148779"/>
            </a:xfrm>
            <a:prstGeom prst="rect">
              <a:avLst/>
            </a:prstGeom>
            <a:effectLst/>
          </p:spPr>
        </p:pic>
        <p:pic>
          <p:nvPicPr>
            <p:cNvPr id="4456" name="Linea Forma" descr="Linea Forma"/>
            <p:cNvPicPr>
              <a:picLocks noChangeAspect="0"/>
            </p:cNvPicPr>
            <p:nvPr/>
          </p:nvPicPr>
          <p:blipFill>
            <a:blip r:embed="rId330">
              <a:extLst/>
            </a:blip>
            <a:stretch>
              <a:fillRect/>
            </a:stretch>
          </p:blipFill>
          <p:spPr>
            <a:xfrm>
              <a:off x="4162811" y="4440178"/>
              <a:ext cx="124118" cy="187221"/>
            </a:xfrm>
            <a:prstGeom prst="rect">
              <a:avLst/>
            </a:prstGeom>
            <a:effectLst/>
          </p:spPr>
        </p:pic>
        <p:pic>
          <p:nvPicPr>
            <p:cNvPr id="4458" name="Linea Linea" descr="Linea Linea"/>
            <p:cNvPicPr>
              <a:picLocks noChangeAspect="0"/>
            </p:cNvPicPr>
            <p:nvPr/>
          </p:nvPicPr>
          <p:blipFill>
            <a:blip r:embed="rId331">
              <a:extLst/>
            </a:blip>
            <a:stretch>
              <a:fillRect/>
            </a:stretch>
          </p:blipFill>
          <p:spPr>
            <a:xfrm>
              <a:off x="4052633" y="4522866"/>
              <a:ext cx="44641" cy="116579"/>
            </a:xfrm>
            <a:prstGeom prst="rect">
              <a:avLst/>
            </a:prstGeom>
            <a:effectLst/>
          </p:spPr>
        </p:pic>
        <p:pic>
          <p:nvPicPr>
            <p:cNvPr id="4460" name="Linea Forma" descr="Linea Forma"/>
            <p:cNvPicPr>
              <a:picLocks noChangeAspect="0"/>
            </p:cNvPicPr>
            <p:nvPr/>
          </p:nvPicPr>
          <p:blipFill>
            <a:blip r:embed="rId332">
              <a:extLst/>
            </a:blip>
            <a:stretch>
              <a:fillRect/>
            </a:stretch>
          </p:blipFill>
          <p:spPr>
            <a:xfrm>
              <a:off x="4471443" y="4413923"/>
              <a:ext cx="202590" cy="183582"/>
            </a:xfrm>
            <a:prstGeom prst="rect">
              <a:avLst/>
            </a:prstGeom>
            <a:effectLst/>
          </p:spPr>
        </p:pic>
        <p:pic>
          <p:nvPicPr>
            <p:cNvPr id="4462" name="Linea Forma" descr="Linea Forma"/>
            <p:cNvPicPr>
              <a:picLocks noChangeAspect="0"/>
            </p:cNvPicPr>
            <p:nvPr/>
          </p:nvPicPr>
          <p:blipFill>
            <a:blip r:embed="rId333">
              <a:extLst/>
            </a:blip>
            <a:stretch>
              <a:fillRect/>
            </a:stretch>
          </p:blipFill>
          <p:spPr>
            <a:xfrm>
              <a:off x="4679365" y="4360604"/>
              <a:ext cx="287707" cy="259356"/>
            </a:xfrm>
            <a:prstGeom prst="rect">
              <a:avLst/>
            </a:prstGeom>
            <a:effectLst/>
          </p:spPr>
        </p:pic>
        <p:pic>
          <p:nvPicPr>
            <p:cNvPr id="4464" name="Linea Forma" descr="Linea Forma"/>
            <p:cNvPicPr>
              <a:picLocks noChangeAspect="0"/>
            </p:cNvPicPr>
            <p:nvPr/>
          </p:nvPicPr>
          <p:blipFill>
            <a:blip r:embed="rId334">
              <a:extLst/>
            </a:blip>
            <a:stretch>
              <a:fillRect/>
            </a:stretch>
          </p:blipFill>
          <p:spPr>
            <a:xfrm>
              <a:off x="4827604" y="4411689"/>
              <a:ext cx="146008" cy="41371"/>
            </a:xfrm>
            <a:prstGeom prst="rect">
              <a:avLst/>
            </a:prstGeom>
            <a:effectLst/>
          </p:spPr>
        </p:pic>
        <p:pic>
          <p:nvPicPr>
            <p:cNvPr id="4466" name="Linea Forma" descr="Linea Forma"/>
            <p:cNvPicPr>
              <a:picLocks noChangeAspect="0"/>
            </p:cNvPicPr>
            <p:nvPr/>
          </p:nvPicPr>
          <p:blipFill>
            <a:blip r:embed="rId335">
              <a:extLst/>
            </a:blip>
            <a:stretch>
              <a:fillRect/>
            </a:stretch>
          </p:blipFill>
          <p:spPr>
            <a:xfrm>
              <a:off x="4955135" y="4422566"/>
              <a:ext cx="162353" cy="184180"/>
            </a:xfrm>
            <a:prstGeom prst="rect">
              <a:avLst/>
            </a:prstGeom>
            <a:effectLst/>
          </p:spPr>
        </p:pic>
        <p:pic>
          <p:nvPicPr>
            <p:cNvPr id="4468" name="Linea Forma" descr="Linea Forma"/>
            <p:cNvPicPr>
              <a:picLocks noChangeAspect="0"/>
            </p:cNvPicPr>
            <p:nvPr/>
          </p:nvPicPr>
          <p:blipFill>
            <a:blip r:embed="rId336">
              <a:extLst/>
            </a:blip>
            <a:stretch>
              <a:fillRect/>
            </a:stretch>
          </p:blipFill>
          <p:spPr>
            <a:xfrm>
              <a:off x="5134976" y="4394200"/>
              <a:ext cx="252488" cy="198979"/>
            </a:xfrm>
            <a:prstGeom prst="rect">
              <a:avLst/>
            </a:prstGeom>
            <a:effectLst/>
          </p:spPr>
        </p:pic>
        <p:pic>
          <p:nvPicPr>
            <p:cNvPr id="4470" name="Linea Forma" descr="Linea Forma"/>
            <p:cNvPicPr>
              <a:picLocks noChangeAspect="0"/>
            </p:cNvPicPr>
            <p:nvPr/>
          </p:nvPicPr>
          <p:blipFill>
            <a:blip r:embed="rId337">
              <a:extLst/>
            </a:blip>
            <a:stretch>
              <a:fillRect/>
            </a:stretch>
          </p:blipFill>
          <p:spPr>
            <a:xfrm>
              <a:off x="5357330" y="4409509"/>
              <a:ext cx="158491" cy="322947"/>
            </a:xfrm>
            <a:prstGeom prst="rect">
              <a:avLst/>
            </a:prstGeom>
            <a:effectLst/>
          </p:spPr>
        </p:pic>
        <p:pic>
          <p:nvPicPr>
            <p:cNvPr id="4472" name="Linea Forma" descr="Linea Forma"/>
            <p:cNvPicPr>
              <a:picLocks noChangeAspect="0"/>
            </p:cNvPicPr>
            <p:nvPr/>
          </p:nvPicPr>
          <p:blipFill>
            <a:blip r:embed="rId338">
              <a:extLst/>
            </a:blip>
            <a:stretch>
              <a:fillRect/>
            </a:stretch>
          </p:blipFill>
          <p:spPr>
            <a:xfrm>
              <a:off x="5543716" y="4428039"/>
              <a:ext cx="108546" cy="162357"/>
            </a:xfrm>
            <a:prstGeom prst="rect">
              <a:avLst/>
            </a:prstGeom>
            <a:effectLst/>
          </p:spPr>
        </p:pic>
        <p:pic>
          <p:nvPicPr>
            <p:cNvPr id="4474" name="Linea Forma" descr="Linea Forma"/>
            <p:cNvPicPr>
              <a:picLocks noChangeAspect="0"/>
            </p:cNvPicPr>
            <p:nvPr/>
          </p:nvPicPr>
          <p:blipFill>
            <a:blip r:embed="rId339">
              <a:extLst/>
            </a:blip>
            <a:stretch>
              <a:fillRect/>
            </a:stretch>
          </p:blipFill>
          <p:spPr>
            <a:xfrm>
              <a:off x="5671617" y="4428039"/>
              <a:ext cx="50806" cy="165627"/>
            </a:xfrm>
            <a:prstGeom prst="rect">
              <a:avLst/>
            </a:prstGeom>
            <a:effectLst/>
          </p:spPr>
        </p:pic>
        <p:pic>
          <p:nvPicPr>
            <p:cNvPr id="4476" name="Linea Forma" descr="Linea Forma"/>
            <p:cNvPicPr>
              <a:picLocks noChangeAspect="0"/>
            </p:cNvPicPr>
            <p:nvPr/>
          </p:nvPicPr>
          <p:blipFill>
            <a:blip r:embed="rId340">
              <a:extLst/>
            </a:blip>
            <a:stretch>
              <a:fillRect/>
            </a:stretch>
          </p:blipFill>
          <p:spPr>
            <a:xfrm>
              <a:off x="5677782" y="4323401"/>
              <a:ext cx="47911" cy="67530"/>
            </a:xfrm>
            <a:prstGeom prst="rect">
              <a:avLst/>
            </a:prstGeom>
            <a:effectLst/>
          </p:spPr>
        </p:pic>
        <p:pic>
          <p:nvPicPr>
            <p:cNvPr id="4478" name="Linea Forma" descr="Linea Forma"/>
            <p:cNvPicPr>
              <a:picLocks noChangeAspect="0"/>
            </p:cNvPicPr>
            <p:nvPr/>
          </p:nvPicPr>
          <p:blipFill>
            <a:blip r:embed="rId341">
              <a:extLst/>
            </a:blip>
            <a:stretch>
              <a:fillRect/>
            </a:stretch>
          </p:blipFill>
          <p:spPr>
            <a:xfrm>
              <a:off x="5772610" y="4317112"/>
              <a:ext cx="64260" cy="263475"/>
            </a:xfrm>
            <a:prstGeom prst="rect">
              <a:avLst/>
            </a:prstGeom>
            <a:effectLst/>
          </p:spPr>
        </p:pic>
        <p:pic>
          <p:nvPicPr>
            <p:cNvPr id="4480" name="Linea Forma" descr="Linea Forma"/>
            <p:cNvPicPr>
              <a:picLocks noChangeAspect="0"/>
            </p:cNvPicPr>
            <p:nvPr/>
          </p:nvPicPr>
          <p:blipFill>
            <a:blip r:embed="rId342">
              <a:extLst/>
            </a:blip>
            <a:stretch>
              <a:fillRect/>
            </a:stretch>
          </p:blipFill>
          <p:spPr>
            <a:xfrm>
              <a:off x="5736641" y="4424769"/>
              <a:ext cx="189260" cy="159088"/>
            </a:xfrm>
            <a:prstGeom prst="rect">
              <a:avLst/>
            </a:prstGeom>
            <a:effectLst/>
          </p:spPr>
        </p:pic>
        <p:pic>
          <p:nvPicPr>
            <p:cNvPr id="4482" name="Linea Linea" descr="Linea Linea"/>
            <p:cNvPicPr>
              <a:picLocks noChangeAspect="0"/>
            </p:cNvPicPr>
            <p:nvPr/>
          </p:nvPicPr>
          <p:blipFill>
            <a:blip r:embed="rId40">
              <a:extLst/>
            </a:blip>
            <a:stretch>
              <a:fillRect/>
            </a:stretch>
          </p:blipFill>
          <p:spPr>
            <a:xfrm>
              <a:off x="5894167" y="4369180"/>
              <a:ext cx="76201" cy="38101"/>
            </a:xfrm>
            <a:prstGeom prst="rect">
              <a:avLst/>
            </a:prstGeom>
            <a:effectLst/>
          </p:spPr>
        </p:pic>
        <p:pic>
          <p:nvPicPr>
            <p:cNvPr id="4484" name="Linea Forma" descr="Linea Forma"/>
            <p:cNvPicPr>
              <a:picLocks noChangeAspect="0"/>
            </p:cNvPicPr>
            <p:nvPr/>
          </p:nvPicPr>
          <p:blipFill>
            <a:blip r:embed="rId343">
              <a:extLst/>
            </a:blip>
            <a:stretch>
              <a:fillRect/>
            </a:stretch>
          </p:blipFill>
          <p:spPr>
            <a:xfrm>
              <a:off x="5955439" y="4411689"/>
              <a:ext cx="147975" cy="200990"/>
            </a:xfrm>
            <a:prstGeom prst="rect">
              <a:avLst/>
            </a:prstGeom>
            <a:effectLst/>
          </p:spPr>
        </p:pic>
        <p:pic>
          <p:nvPicPr>
            <p:cNvPr id="4486" name="Linea Forma" descr="Linea Forma"/>
            <p:cNvPicPr>
              <a:picLocks noChangeAspect="0"/>
            </p:cNvPicPr>
            <p:nvPr/>
          </p:nvPicPr>
          <p:blipFill>
            <a:blip r:embed="rId344">
              <a:extLst/>
            </a:blip>
            <a:stretch>
              <a:fillRect/>
            </a:stretch>
          </p:blipFill>
          <p:spPr>
            <a:xfrm>
              <a:off x="6077255" y="4417419"/>
              <a:ext cx="142196" cy="205677"/>
            </a:xfrm>
            <a:prstGeom prst="rect">
              <a:avLst/>
            </a:prstGeom>
            <a:effectLst/>
          </p:spPr>
        </p:pic>
        <p:pic>
          <p:nvPicPr>
            <p:cNvPr id="4488" name="Linea Forma" descr="Linea Forma"/>
            <p:cNvPicPr>
              <a:picLocks noChangeAspect="0"/>
            </p:cNvPicPr>
            <p:nvPr/>
          </p:nvPicPr>
          <p:blipFill>
            <a:blip r:embed="rId345">
              <a:extLst/>
            </a:blip>
            <a:stretch>
              <a:fillRect/>
            </a:stretch>
          </p:blipFill>
          <p:spPr>
            <a:xfrm>
              <a:off x="3670053" y="4749109"/>
              <a:ext cx="90419" cy="308886"/>
            </a:xfrm>
            <a:prstGeom prst="rect">
              <a:avLst/>
            </a:prstGeom>
            <a:effectLst/>
          </p:spPr>
        </p:pic>
        <p:pic>
          <p:nvPicPr>
            <p:cNvPr id="4490" name="Linea Linea" descr="Linea Linea"/>
            <p:cNvPicPr>
              <a:picLocks noChangeAspect="0"/>
            </p:cNvPicPr>
            <p:nvPr/>
          </p:nvPicPr>
          <p:blipFill>
            <a:blip r:embed="rId346">
              <a:extLst/>
            </a:blip>
            <a:stretch>
              <a:fillRect/>
            </a:stretch>
          </p:blipFill>
          <p:spPr>
            <a:xfrm>
              <a:off x="3692942" y="5000274"/>
              <a:ext cx="83880" cy="74070"/>
            </a:xfrm>
            <a:prstGeom prst="rect">
              <a:avLst/>
            </a:prstGeom>
            <a:effectLst/>
          </p:spPr>
        </p:pic>
        <p:pic>
          <p:nvPicPr>
            <p:cNvPr id="4492" name="Linea Forma" descr="Linea Forma"/>
            <p:cNvPicPr>
              <a:picLocks noChangeAspect="0"/>
            </p:cNvPicPr>
            <p:nvPr/>
          </p:nvPicPr>
          <p:blipFill>
            <a:blip r:embed="rId347">
              <a:extLst/>
            </a:blip>
            <a:stretch>
              <a:fillRect/>
            </a:stretch>
          </p:blipFill>
          <p:spPr>
            <a:xfrm>
              <a:off x="3888999" y="4844563"/>
              <a:ext cx="289598" cy="178718"/>
            </a:xfrm>
            <a:prstGeom prst="rect">
              <a:avLst/>
            </a:prstGeom>
            <a:effectLst/>
          </p:spPr>
        </p:pic>
        <p:pic>
          <p:nvPicPr>
            <p:cNvPr id="4494" name="Linea Forma" descr="Linea Forma"/>
            <p:cNvPicPr>
              <a:picLocks noChangeAspect="0"/>
            </p:cNvPicPr>
            <p:nvPr/>
          </p:nvPicPr>
          <p:blipFill>
            <a:blip r:embed="rId348">
              <a:extLst/>
            </a:blip>
            <a:stretch>
              <a:fillRect/>
            </a:stretch>
          </p:blipFill>
          <p:spPr>
            <a:xfrm>
              <a:off x="4162402" y="4827235"/>
              <a:ext cx="111205" cy="181711"/>
            </a:xfrm>
            <a:prstGeom prst="rect">
              <a:avLst/>
            </a:prstGeom>
            <a:effectLst/>
          </p:spPr>
        </p:pic>
        <p:pic>
          <p:nvPicPr>
            <p:cNvPr id="4496" name="Linea Forma" descr="Linea Forma"/>
            <p:cNvPicPr>
              <a:picLocks noChangeAspect="0"/>
            </p:cNvPicPr>
            <p:nvPr/>
          </p:nvPicPr>
          <p:blipFill>
            <a:blip r:embed="rId349">
              <a:extLst/>
            </a:blip>
            <a:stretch>
              <a:fillRect/>
            </a:stretch>
          </p:blipFill>
          <p:spPr>
            <a:xfrm>
              <a:off x="4289657" y="4781059"/>
              <a:ext cx="147688" cy="247714"/>
            </a:xfrm>
            <a:prstGeom prst="rect">
              <a:avLst/>
            </a:prstGeom>
            <a:effectLst/>
          </p:spPr>
        </p:pic>
        <p:pic>
          <p:nvPicPr>
            <p:cNvPr id="4498" name="Linea Forma" descr="Linea Forma"/>
            <p:cNvPicPr>
              <a:picLocks noChangeAspect="0"/>
            </p:cNvPicPr>
            <p:nvPr/>
          </p:nvPicPr>
          <p:blipFill>
            <a:blip r:embed="rId350">
              <a:extLst/>
            </a:blip>
            <a:stretch>
              <a:fillRect/>
            </a:stretch>
          </p:blipFill>
          <p:spPr>
            <a:xfrm>
              <a:off x="4465188" y="4826968"/>
              <a:ext cx="132384" cy="211989"/>
            </a:xfrm>
            <a:prstGeom prst="rect">
              <a:avLst/>
            </a:prstGeom>
            <a:effectLst/>
          </p:spPr>
        </p:pic>
        <p:pic>
          <p:nvPicPr>
            <p:cNvPr id="4500" name="Linea Linea" descr="Linea Linea"/>
            <p:cNvPicPr>
              <a:picLocks noChangeAspect="0"/>
            </p:cNvPicPr>
            <p:nvPr/>
          </p:nvPicPr>
          <p:blipFill>
            <a:blip r:embed="rId40">
              <a:extLst/>
            </a:blip>
            <a:stretch>
              <a:fillRect/>
            </a:stretch>
          </p:blipFill>
          <p:spPr>
            <a:xfrm>
              <a:off x="4491372" y="4764840"/>
              <a:ext cx="76201" cy="38101"/>
            </a:xfrm>
            <a:prstGeom prst="rect">
              <a:avLst/>
            </a:prstGeom>
            <a:effectLst/>
          </p:spPr>
        </p:pic>
        <p:pic>
          <p:nvPicPr>
            <p:cNvPr id="4502" name="Linea Forma" descr="Linea Forma"/>
            <p:cNvPicPr>
              <a:picLocks noChangeAspect="0"/>
            </p:cNvPicPr>
            <p:nvPr/>
          </p:nvPicPr>
          <p:blipFill>
            <a:blip r:embed="rId351">
              <a:extLst/>
            </a:blip>
            <a:stretch>
              <a:fillRect/>
            </a:stretch>
          </p:blipFill>
          <p:spPr>
            <a:xfrm>
              <a:off x="4544060" y="4849858"/>
              <a:ext cx="152988" cy="147098"/>
            </a:xfrm>
            <a:prstGeom prst="rect">
              <a:avLst/>
            </a:prstGeom>
            <a:effectLst/>
          </p:spPr>
        </p:pic>
        <p:pic>
          <p:nvPicPr>
            <p:cNvPr id="4504" name="Linea Forma" descr="Linea Forma"/>
            <p:cNvPicPr>
              <a:picLocks noChangeAspect="0"/>
            </p:cNvPicPr>
            <p:nvPr/>
          </p:nvPicPr>
          <p:blipFill>
            <a:blip r:embed="rId352">
              <a:extLst/>
            </a:blip>
            <a:stretch>
              <a:fillRect/>
            </a:stretch>
          </p:blipFill>
          <p:spPr>
            <a:xfrm>
              <a:off x="4680457" y="4866208"/>
              <a:ext cx="51181" cy="164717"/>
            </a:xfrm>
            <a:prstGeom prst="rect">
              <a:avLst/>
            </a:prstGeom>
            <a:effectLst/>
          </p:spPr>
        </p:pic>
        <p:pic>
          <p:nvPicPr>
            <p:cNvPr id="4506" name="Linea Linea" descr="Linea Linea"/>
            <p:cNvPicPr>
              <a:picLocks noChangeAspect="0"/>
            </p:cNvPicPr>
            <p:nvPr/>
          </p:nvPicPr>
          <p:blipFill>
            <a:blip r:embed="rId40">
              <a:extLst/>
            </a:blip>
            <a:stretch>
              <a:fillRect/>
            </a:stretch>
          </p:blipFill>
          <p:spPr>
            <a:xfrm>
              <a:off x="4690837" y="4791000"/>
              <a:ext cx="76201" cy="38101"/>
            </a:xfrm>
            <a:prstGeom prst="rect">
              <a:avLst/>
            </a:prstGeom>
            <a:effectLst/>
          </p:spPr>
        </p:pic>
        <p:pic>
          <p:nvPicPr>
            <p:cNvPr id="4508" name="Linea Forma" descr="Linea Forma"/>
            <p:cNvPicPr>
              <a:picLocks noChangeAspect="0"/>
            </p:cNvPicPr>
            <p:nvPr/>
          </p:nvPicPr>
          <p:blipFill>
            <a:blip r:embed="rId353">
              <a:extLst/>
            </a:blip>
            <a:stretch>
              <a:fillRect/>
            </a:stretch>
          </p:blipFill>
          <p:spPr>
            <a:xfrm>
              <a:off x="4751769" y="4837868"/>
              <a:ext cx="112997" cy="195226"/>
            </a:xfrm>
            <a:prstGeom prst="rect">
              <a:avLst/>
            </a:prstGeom>
            <a:effectLst/>
          </p:spPr>
        </p:pic>
        <p:pic>
          <p:nvPicPr>
            <p:cNvPr id="4510" name="Linea Forma" descr="Linea Forma"/>
            <p:cNvPicPr>
              <a:picLocks noChangeAspect="0"/>
            </p:cNvPicPr>
            <p:nvPr/>
          </p:nvPicPr>
          <p:blipFill>
            <a:blip r:embed="rId354">
              <a:extLst/>
            </a:blip>
            <a:stretch>
              <a:fillRect/>
            </a:stretch>
          </p:blipFill>
          <p:spPr>
            <a:xfrm>
              <a:off x="4863573" y="4876017"/>
              <a:ext cx="40281" cy="175438"/>
            </a:xfrm>
            <a:prstGeom prst="rect">
              <a:avLst/>
            </a:prstGeom>
            <a:effectLst/>
          </p:spPr>
        </p:pic>
        <p:pic>
          <p:nvPicPr>
            <p:cNvPr id="4512" name="Linea Linea" descr="Linea Linea"/>
            <p:cNvPicPr>
              <a:picLocks noChangeAspect="0"/>
            </p:cNvPicPr>
            <p:nvPr/>
          </p:nvPicPr>
          <p:blipFill>
            <a:blip r:embed="rId40">
              <a:extLst/>
            </a:blip>
            <a:stretch>
              <a:fillRect/>
            </a:stretch>
          </p:blipFill>
          <p:spPr>
            <a:xfrm>
              <a:off x="4857602" y="4797539"/>
              <a:ext cx="76201" cy="38101"/>
            </a:xfrm>
            <a:prstGeom prst="rect">
              <a:avLst/>
            </a:prstGeom>
            <a:effectLst/>
          </p:spPr>
        </p:pic>
        <p:pic>
          <p:nvPicPr>
            <p:cNvPr id="4514" name="Linea Forma" descr="Linea Forma"/>
            <p:cNvPicPr>
              <a:picLocks noChangeAspect="0"/>
            </p:cNvPicPr>
            <p:nvPr/>
          </p:nvPicPr>
          <p:blipFill>
            <a:blip r:embed="rId355">
              <a:extLst/>
            </a:blip>
            <a:stretch>
              <a:fillRect/>
            </a:stretch>
          </p:blipFill>
          <p:spPr>
            <a:xfrm>
              <a:off x="4945197" y="4857955"/>
              <a:ext cx="126025" cy="164355"/>
            </a:xfrm>
            <a:prstGeom prst="rect">
              <a:avLst/>
            </a:prstGeom>
            <a:effectLst/>
          </p:spPr>
        </p:pic>
        <p:pic>
          <p:nvPicPr>
            <p:cNvPr id="4516" name="Linea Forma" descr="Linea Forma"/>
            <p:cNvPicPr>
              <a:picLocks noChangeAspect="0"/>
            </p:cNvPicPr>
            <p:nvPr/>
          </p:nvPicPr>
          <p:blipFill>
            <a:blip r:embed="rId356">
              <a:extLst/>
            </a:blip>
            <a:stretch>
              <a:fillRect/>
            </a:stretch>
          </p:blipFill>
          <p:spPr>
            <a:xfrm>
              <a:off x="5086202" y="4866208"/>
              <a:ext cx="117833" cy="169028"/>
            </a:xfrm>
            <a:prstGeom prst="rect">
              <a:avLst/>
            </a:prstGeom>
            <a:effectLst/>
          </p:spPr>
        </p:pic>
        <p:pic>
          <p:nvPicPr>
            <p:cNvPr id="4518" name="Linea Forma" descr="Linea Forma"/>
            <p:cNvPicPr>
              <a:picLocks noChangeAspect="0"/>
            </p:cNvPicPr>
            <p:nvPr/>
          </p:nvPicPr>
          <p:blipFill>
            <a:blip r:embed="rId357">
              <a:extLst/>
            </a:blip>
            <a:stretch>
              <a:fillRect/>
            </a:stretch>
          </p:blipFill>
          <p:spPr>
            <a:xfrm>
              <a:off x="5211172" y="4860716"/>
              <a:ext cx="161370" cy="192101"/>
            </a:xfrm>
            <a:prstGeom prst="rect">
              <a:avLst/>
            </a:prstGeom>
            <a:effectLst/>
          </p:spPr>
        </p:pic>
        <p:pic>
          <p:nvPicPr>
            <p:cNvPr id="4520" name="Linea Forma" descr="Linea Forma"/>
            <p:cNvPicPr>
              <a:picLocks noChangeAspect="0"/>
            </p:cNvPicPr>
            <p:nvPr/>
          </p:nvPicPr>
          <p:blipFill>
            <a:blip r:embed="rId358">
              <a:extLst/>
            </a:blip>
            <a:stretch>
              <a:fillRect/>
            </a:stretch>
          </p:blipFill>
          <p:spPr>
            <a:xfrm>
              <a:off x="5370410" y="4983925"/>
              <a:ext cx="90420" cy="129658"/>
            </a:xfrm>
            <a:prstGeom prst="rect">
              <a:avLst/>
            </a:prstGeom>
            <a:effectLst/>
          </p:spPr>
        </p:pic>
        <p:pic>
          <p:nvPicPr>
            <p:cNvPr id="4522" name="Linea Forma" descr="Linea Forma"/>
            <p:cNvPicPr>
              <a:picLocks noChangeAspect="0"/>
            </p:cNvPicPr>
            <p:nvPr/>
          </p:nvPicPr>
          <p:blipFill>
            <a:blip r:embed="rId359">
              <a:extLst/>
            </a:blip>
            <a:stretch>
              <a:fillRect/>
            </a:stretch>
          </p:blipFill>
          <p:spPr>
            <a:xfrm>
              <a:off x="5629339" y="4741951"/>
              <a:ext cx="250040" cy="266995"/>
            </a:xfrm>
            <a:prstGeom prst="rect">
              <a:avLst/>
            </a:prstGeom>
            <a:effectLst/>
          </p:spPr>
        </p:pic>
        <p:pic>
          <p:nvPicPr>
            <p:cNvPr id="4524" name="Linea Forma" descr="Linea Forma"/>
            <p:cNvPicPr>
              <a:picLocks noChangeAspect="0"/>
            </p:cNvPicPr>
            <p:nvPr/>
          </p:nvPicPr>
          <p:blipFill>
            <a:blip r:embed="rId360">
              <a:extLst/>
            </a:blip>
            <a:stretch>
              <a:fillRect/>
            </a:stretch>
          </p:blipFill>
          <p:spPr>
            <a:xfrm>
              <a:off x="5851841" y="4762770"/>
              <a:ext cx="66777" cy="53251"/>
            </a:xfrm>
            <a:prstGeom prst="rect">
              <a:avLst/>
            </a:prstGeom>
            <a:effectLst/>
          </p:spPr>
        </p:pic>
        <p:pic>
          <p:nvPicPr>
            <p:cNvPr id="4526" name="Linea Forma" descr="Linea Forma"/>
            <p:cNvPicPr>
              <a:picLocks noChangeAspect="0"/>
            </p:cNvPicPr>
            <p:nvPr/>
          </p:nvPicPr>
          <p:blipFill>
            <a:blip r:embed="rId361">
              <a:extLst/>
            </a:blip>
            <a:stretch>
              <a:fillRect/>
            </a:stretch>
          </p:blipFill>
          <p:spPr>
            <a:xfrm>
              <a:off x="5913801" y="4812934"/>
              <a:ext cx="158504" cy="173413"/>
            </a:xfrm>
            <a:prstGeom prst="rect">
              <a:avLst/>
            </a:prstGeom>
            <a:effectLst/>
          </p:spPr>
        </p:pic>
        <p:pic>
          <p:nvPicPr>
            <p:cNvPr id="4528" name="Linea Forma" descr="Linea Forma"/>
            <p:cNvPicPr>
              <a:picLocks noChangeAspect="0"/>
            </p:cNvPicPr>
            <p:nvPr/>
          </p:nvPicPr>
          <p:blipFill>
            <a:blip r:embed="rId362">
              <a:extLst/>
            </a:blip>
            <a:stretch>
              <a:fillRect/>
            </a:stretch>
          </p:blipFill>
          <p:spPr>
            <a:xfrm>
              <a:off x="6098627" y="4830511"/>
              <a:ext cx="123875" cy="158566"/>
            </a:xfrm>
            <a:prstGeom prst="rect">
              <a:avLst/>
            </a:prstGeom>
            <a:effectLst/>
          </p:spPr>
        </p:pic>
        <p:pic>
          <p:nvPicPr>
            <p:cNvPr id="4530" name="Linea Linea" descr="Linea Linea"/>
            <p:cNvPicPr>
              <a:picLocks noChangeAspect="0"/>
            </p:cNvPicPr>
            <p:nvPr/>
          </p:nvPicPr>
          <p:blipFill>
            <a:blip r:embed="rId40">
              <a:extLst/>
            </a:blip>
            <a:stretch>
              <a:fillRect/>
            </a:stretch>
          </p:blipFill>
          <p:spPr>
            <a:xfrm>
              <a:off x="6168840" y="4768110"/>
              <a:ext cx="76201" cy="38101"/>
            </a:xfrm>
            <a:prstGeom prst="rect">
              <a:avLst/>
            </a:prstGeom>
            <a:effectLst/>
          </p:spPr>
        </p:pic>
        <p:pic>
          <p:nvPicPr>
            <p:cNvPr id="4532" name="Linea Forma" descr="Linea Forma"/>
            <p:cNvPicPr>
              <a:picLocks noChangeAspect="0"/>
            </p:cNvPicPr>
            <p:nvPr/>
          </p:nvPicPr>
          <p:blipFill>
            <a:blip r:embed="rId363">
              <a:extLst/>
            </a:blip>
            <a:stretch>
              <a:fillRect/>
            </a:stretch>
          </p:blipFill>
          <p:spPr>
            <a:xfrm>
              <a:off x="6253802" y="4833508"/>
              <a:ext cx="143543" cy="158823"/>
            </a:xfrm>
            <a:prstGeom prst="rect">
              <a:avLst/>
            </a:prstGeom>
            <a:effectLst/>
          </p:spPr>
        </p:pic>
        <p:pic>
          <p:nvPicPr>
            <p:cNvPr id="4534" name="Linea Forma" descr="Linea Forma"/>
            <p:cNvPicPr>
              <a:picLocks noChangeAspect="0"/>
            </p:cNvPicPr>
            <p:nvPr/>
          </p:nvPicPr>
          <p:blipFill>
            <a:blip r:embed="rId364">
              <a:extLst/>
            </a:blip>
            <a:stretch>
              <a:fillRect/>
            </a:stretch>
          </p:blipFill>
          <p:spPr>
            <a:xfrm>
              <a:off x="6576083" y="4705982"/>
              <a:ext cx="173095" cy="253915"/>
            </a:xfrm>
            <a:prstGeom prst="rect">
              <a:avLst/>
            </a:prstGeom>
            <a:effectLst/>
          </p:spPr>
        </p:pic>
        <p:pic>
          <p:nvPicPr>
            <p:cNvPr id="4536" name="Linea Forma" descr="Linea Forma"/>
            <p:cNvPicPr>
              <a:picLocks noChangeAspect="0"/>
            </p:cNvPicPr>
            <p:nvPr/>
          </p:nvPicPr>
          <p:blipFill>
            <a:blip r:embed="rId365">
              <a:extLst/>
            </a:blip>
            <a:stretch>
              <a:fillRect/>
            </a:stretch>
          </p:blipFill>
          <p:spPr>
            <a:xfrm>
              <a:off x="6743776" y="4705213"/>
              <a:ext cx="41371" cy="61759"/>
            </a:xfrm>
            <a:prstGeom prst="rect">
              <a:avLst/>
            </a:prstGeom>
            <a:effectLst/>
          </p:spPr>
        </p:pic>
        <p:pic>
          <p:nvPicPr>
            <p:cNvPr id="4538" name="Linea Forma" descr="Linea Forma"/>
            <p:cNvPicPr>
              <a:picLocks noChangeAspect="0"/>
            </p:cNvPicPr>
            <p:nvPr/>
          </p:nvPicPr>
          <p:blipFill>
            <a:blip r:embed="rId366">
              <a:extLst/>
            </a:blip>
            <a:stretch>
              <a:fillRect/>
            </a:stretch>
          </p:blipFill>
          <p:spPr>
            <a:xfrm>
              <a:off x="6936565" y="4689049"/>
              <a:ext cx="135192" cy="264442"/>
            </a:xfrm>
            <a:prstGeom prst="rect">
              <a:avLst/>
            </a:prstGeom>
            <a:effectLst/>
          </p:spPr>
        </p:pic>
        <p:pic>
          <p:nvPicPr>
            <p:cNvPr id="4540" name="Linea Forma" descr="Linea Forma"/>
            <p:cNvPicPr>
              <a:picLocks noChangeAspect="0"/>
            </p:cNvPicPr>
            <p:nvPr/>
          </p:nvPicPr>
          <p:blipFill>
            <a:blip r:embed="rId367">
              <a:extLst/>
            </a:blip>
            <a:stretch>
              <a:fillRect/>
            </a:stretch>
          </p:blipFill>
          <p:spPr>
            <a:xfrm>
              <a:off x="7074038" y="4827008"/>
              <a:ext cx="150940" cy="130766"/>
            </a:xfrm>
            <a:prstGeom prst="rect">
              <a:avLst/>
            </a:prstGeom>
            <a:effectLst/>
          </p:spPr>
        </p:pic>
        <p:pic>
          <p:nvPicPr>
            <p:cNvPr id="4542" name="Linea Forma" descr="Linea Forma"/>
            <p:cNvPicPr>
              <a:picLocks noChangeAspect="0"/>
            </p:cNvPicPr>
            <p:nvPr/>
          </p:nvPicPr>
          <p:blipFill>
            <a:blip r:embed="rId368">
              <a:extLst/>
            </a:blip>
            <a:stretch>
              <a:fillRect/>
            </a:stretch>
          </p:blipFill>
          <p:spPr>
            <a:xfrm>
              <a:off x="7227724" y="4812093"/>
              <a:ext cx="244608" cy="155640"/>
            </a:xfrm>
            <a:prstGeom prst="rect">
              <a:avLst/>
            </a:prstGeom>
            <a:effectLst/>
          </p:spPr>
        </p:pic>
        <p:pic>
          <p:nvPicPr>
            <p:cNvPr id="4544" name="Linea Forma" descr="Linea Forma"/>
            <p:cNvPicPr>
              <a:picLocks noChangeAspect="0"/>
            </p:cNvPicPr>
            <p:nvPr/>
          </p:nvPicPr>
          <p:blipFill>
            <a:blip r:embed="rId369">
              <a:extLst/>
            </a:blip>
            <a:stretch>
              <a:fillRect/>
            </a:stretch>
          </p:blipFill>
          <p:spPr>
            <a:xfrm>
              <a:off x="7427658" y="4705982"/>
              <a:ext cx="247193" cy="254532"/>
            </a:xfrm>
            <a:prstGeom prst="rect">
              <a:avLst/>
            </a:prstGeom>
            <a:effectLst/>
          </p:spPr>
        </p:pic>
        <p:pic>
          <p:nvPicPr>
            <p:cNvPr id="4546" name="Linea Linea" descr="Linea Linea"/>
            <p:cNvPicPr>
              <a:picLocks noChangeAspect="0"/>
            </p:cNvPicPr>
            <p:nvPr/>
          </p:nvPicPr>
          <p:blipFill>
            <a:blip r:embed="rId370">
              <a:extLst/>
            </a:blip>
            <a:stretch>
              <a:fillRect/>
            </a:stretch>
          </p:blipFill>
          <p:spPr>
            <a:xfrm>
              <a:off x="7701862" y="4872747"/>
              <a:ext cx="87150" cy="123120"/>
            </a:xfrm>
            <a:prstGeom prst="rect">
              <a:avLst/>
            </a:prstGeom>
            <a:effectLst/>
          </p:spPr>
        </p:pic>
        <p:pic>
          <p:nvPicPr>
            <p:cNvPr id="4548" name="Linea Linea" descr="Linea Linea"/>
            <p:cNvPicPr>
              <a:picLocks noChangeAspect="0"/>
            </p:cNvPicPr>
            <p:nvPr/>
          </p:nvPicPr>
          <p:blipFill>
            <a:blip r:embed="rId40">
              <a:extLst/>
            </a:blip>
            <a:stretch>
              <a:fillRect/>
            </a:stretch>
          </p:blipFill>
          <p:spPr>
            <a:xfrm>
              <a:off x="7793989" y="4866208"/>
              <a:ext cx="76201" cy="38101"/>
            </a:xfrm>
            <a:prstGeom prst="rect">
              <a:avLst/>
            </a:prstGeom>
            <a:effectLst/>
          </p:spPr>
        </p:pic>
        <p:pic>
          <p:nvPicPr>
            <p:cNvPr id="4550" name="Linea Linea" descr="Linea Linea"/>
            <p:cNvPicPr>
              <a:picLocks noChangeAspect="0"/>
            </p:cNvPicPr>
            <p:nvPr/>
          </p:nvPicPr>
          <p:blipFill>
            <a:blip r:embed="rId40">
              <a:extLst/>
            </a:blip>
            <a:stretch>
              <a:fillRect/>
            </a:stretch>
          </p:blipFill>
          <p:spPr>
            <a:xfrm>
              <a:off x="7885547" y="4859668"/>
              <a:ext cx="76201" cy="38101"/>
            </a:xfrm>
            <a:prstGeom prst="rect">
              <a:avLst/>
            </a:prstGeom>
            <a:effectLst/>
          </p:spPr>
        </p:pic>
        <p:pic>
          <p:nvPicPr>
            <p:cNvPr id="4552" name="Linea Linea" descr="Linea Linea"/>
            <p:cNvPicPr>
              <a:picLocks noChangeAspect="0"/>
            </p:cNvPicPr>
            <p:nvPr/>
          </p:nvPicPr>
          <p:blipFill>
            <a:blip r:embed="rId40">
              <a:extLst/>
            </a:blip>
            <a:stretch>
              <a:fillRect/>
            </a:stretch>
          </p:blipFill>
          <p:spPr>
            <a:xfrm>
              <a:off x="7934596" y="4862938"/>
              <a:ext cx="76201" cy="38101"/>
            </a:xfrm>
            <a:prstGeom prst="rect">
              <a:avLst/>
            </a:prstGeom>
            <a:effectLst/>
          </p:spPr>
        </p:pic>
        <p:pic>
          <p:nvPicPr>
            <p:cNvPr id="4554" name="Linea Forma" descr="Linea Forma"/>
            <p:cNvPicPr>
              <a:picLocks noChangeAspect="0"/>
            </p:cNvPicPr>
            <p:nvPr/>
          </p:nvPicPr>
          <p:blipFill>
            <a:blip r:embed="rId371">
              <a:extLst/>
            </a:blip>
            <a:stretch>
              <a:fillRect/>
            </a:stretch>
          </p:blipFill>
          <p:spPr>
            <a:xfrm>
              <a:off x="8028854" y="4656933"/>
              <a:ext cx="171668" cy="384712"/>
            </a:xfrm>
            <a:prstGeom prst="rect">
              <a:avLst/>
            </a:prstGeom>
            <a:effectLst/>
          </p:spPr>
        </p:pic>
      </p:gr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58" name="Chi, Slotta &amp; de Leeuw (1994)…"/>
          <p:cNvSpPr txBox="1"/>
          <p:nvPr/>
        </p:nvSpPr>
        <p:spPr>
          <a:xfrm>
            <a:off x="4692285" y="782226"/>
            <a:ext cx="4111944" cy="161785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spcBef>
                <a:spcPts val="1400"/>
              </a:spcBef>
              <a:defRPr b="1" sz="1800">
                <a:latin typeface="Times New Roman"/>
                <a:ea typeface="Times New Roman"/>
                <a:cs typeface="Times New Roman"/>
                <a:sym typeface="Times New Roman"/>
              </a:defRPr>
            </a:pPr>
            <a:r>
              <a:t>Chi, Slotta &amp; de Leeuw (1994)</a:t>
            </a:r>
          </a:p>
          <a:p>
            <a:pPr algn="l" defTabSz="457200">
              <a:spcBef>
                <a:spcPts val="1200"/>
              </a:spcBef>
              <a:defRPr sz="1200">
                <a:latin typeface="Times New Roman"/>
                <a:ea typeface="Times New Roman"/>
                <a:cs typeface="Times New Roman"/>
                <a:sym typeface="Times New Roman"/>
              </a:defRPr>
            </a:pPr>
            <a:r>
              <a:t>From things to processes: A theory of conceptual change for learning science concepts. Learning and Instruction, 4(1), 27–43.</a:t>
            </a:r>
          </a:p>
          <a:p>
            <a:pPr algn="l" defTabSz="457200">
              <a:spcBef>
                <a:spcPts val="1200"/>
              </a:spcBef>
              <a:defRPr sz="1200" u="sng">
                <a:solidFill>
                  <a:srgbClr val="0000EE"/>
                </a:solidFill>
                <a:uFill>
                  <a:solidFill>
                    <a:srgbClr val="0000EE"/>
                  </a:solidFill>
                </a:uFill>
                <a:latin typeface="Times New Roman"/>
                <a:ea typeface="Times New Roman"/>
                <a:cs typeface="Times New Roman"/>
                <a:sym typeface="Times New Roman"/>
              </a:defRPr>
            </a:pPr>
            <a:r>
              <a:rPr u="none">
                <a:solidFill>
                  <a:srgbClr val="000000"/>
                </a:solidFill>
              </a:rPr>
              <a:t>DOI: </a:t>
            </a:r>
            <a:r>
              <a:rPr>
                <a:hlinkClick r:id="rId2" invalidUrl="" action="" tgtFrame="" tooltip="" history="1" highlightClick="0" endSnd="0"/>
              </a:rPr>
              <a:t>10.1016/0959-4752(94)90017-5</a:t>
            </a:r>
            <a:endParaRPr u="none">
              <a:solidFill>
                <a:srgbClr val="000000"/>
              </a:solidFill>
            </a:endParaRPr>
          </a:p>
        </p:txBody>
      </p:sp>
      <p:sp>
        <p:nvSpPr>
          <p:cNvPr id="4559" name="Posner, Strike, Hewson &amp; Gertzog (1982)…"/>
          <p:cNvSpPr txBox="1"/>
          <p:nvPr/>
        </p:nvSpPr>
        <p:spPr>
          <a:xfrm>
            <a:off x="205341" y="686976"/>
            <a:ext cx="4020442" cy="188455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spcBef>
                <a:spcPts val="1400"/>
              </a:spcBef>
              <a:defRPr b="1" sz="1800">
                <a:latin typeface="Times New Roman"/>
                <a:ea typeface="Times New Roman"/>
                <a:cs typeface="Times New Roman"/>
                <a:sym typeface="Times New Roman"/>
              </a:defRPr>
            </a:pPr>
            <a:r>
              <a:t>Posner, Strike, Hewson &amp; Gertzog (1982)</a:t>
            </a:r>
          </a:p>
          <a:p>
            <a:pPr algn="l" defTabSz="457200">
              <a:spcBef>
                <a:spcPts val="1200"/>
              </a:spcBef>
              <a:defRPr sz="1200">
                <a:latin typeface="Times New Roman"/>
                <a:ea typeface="Times New Roman"/>
                <a:cs typeface="Times New Roman"/>
                <a:sym typeface="Times New Roman"/>
              </a:defRPr>
            </a:pPr>
            <a:r>
              <a:t>Accommodation of a scientific conception: Toward a theory of conceptual change. Science Education, 66(2), 211–227.</a:t>
            </a:r>
          </a:p>
          <a:p>
            <a:pPr algn="l" defTabSz="457200">
              <a:spcBef>
                <a:spcPts val="1200"/>
              </a:spcBef>
              <a:defRPr sz="1200" u="sng">
                <a:solidFill>
                  <a:srgbClr val="0000EE"/>
                </a:solidFill>
                <a:uFill>
                  <a:solidFill>
                    <a:srgbClr val="0000EE"/>
                  </a:solidFill>
                </a:uFill>
                <a:latin typeface="Times New Roman"/>
                <a:ea typeface="Times New Roman"/>
                <a:cs typeface="Times New Roman"/>
                <a:sym typeface="Times New Roman"/>
              </a:defRPr>
            </a:pPr>
            <a:r>
              <a:rPr u="none">
                <a:solidFill>
                  <a:srgbClr val="000000"/>
                </a:solidFill>
              </a:rPr>
              <a:t>DOI: </a:t>
            </a:r>
            <a:r>
              <a:rPr>
                <a:hlinkClick r:id="rId3" invalidUrl="" action="" tgtFrame="" tooltip="" history="1" highlightClick="0" endSnd="0"/>
              </a:rPr>
              <a:t>10.1002/sce.3730660207</a:t>
            </a:r>
            <a:endParaRPr u="none">
              <a:solidFill>
                <a:srgbClr val="000000"/>
              </a:solidFill>
            </a:endParaRPr>
          </a:p>
        </p:txBody>
      </p:sp>
      <p:sp>
        <p:nvSpPr>
          <p:cNvPr id="4560" name="Halloun &amp; Hestenes (1985a)…"/>
          <p:cNvSpPr txBox="1"/>
          <p:nvPr/>
        </p:nvSpPr>
        <p:spPr>
          <a:xfrm>
            <a:off x="205341" y="2283923"/>
            <a:ext cx="3891456" cy="161785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spcBef>
                <a:spcPts val="1400"/>
              </a:spcBef>
              <a:defRPr b="1" sz="1800">
                <a:latin typeface="Times New Roman"/>
                <a:ea typeface="Times New Roman"/>
                <a:cs typeface="Times New Roman"/>
                <a:sym typeface="Times New Roman"/>
              </a:defRPr>
            </a:pPr>
            <a:r>
              <a:t>Halloun &amp; Hestenes (1985a)</a:t>
            </a:r>
          </a:p>
          <a:p>
            <a:pPr algn="l" defTabSz="457200">
              <a:spcBef>
                <a:spcPts val="1200"/>
              </a:spcBef>
              <a:defRPr sz="1200">
                <a:latin typeface="Times New Roman"/>
                <a:ea typeface="Times New Roman"/>
                <a:cs typeface="Times New Roman"/>
                <a:sym typeface="Times New Roman"/>
              </a:defRPr>
            </a:pPr>
            <a:r>
              <a:t>Common sense concepts about motion. American Journal of Physics, 53(11), 1056–1065.</a:t>
            </a:r>
          </a:p>
          <a:p>
            <a:pPr algn="l" defTabSz="457200">
              <a:spcBef>
                <a:spcPts val="1200"/>
              </a:spcBef>
              <a:defRPr sz="1200" u="sng">
                <a:solidFill>
                  <a:srgbClr val="0000EE"/>
                </a:solidFill>
                <a:uFill>
                  <a:solidFill>
                    <a:srgbClr val="0000EE"/>
                  </a:solidFill>
                </a:uFill>
                <a:latin typeface="Times New Roman"/>
                <a:ea typeface="Times New Roman"/>
                <a:cs typeface="Times New Roman"/>
                <a:sym typeface="Times New Roman"/>
              </a:defRPr>
            </a:pPr>
            <a:r>
              <a:rPr u="none">
                <a:solidFill>
                  <a:srgbClr val="000000"/>
                </a:solidFill>
              </a:rPr>
              <a:t>DOI: </a:t>
            </a:r>
            <a:r>
              <a:rPr>
                <a:hlinkClick r:id="rId4" invalidUrl="" action="" tgtFrame="" tooltip="" history="1" highlightClick="0" endSnd="0"/>
              </a:rPr>
              <a:t>10.1119/1.14031</a:t>
            </a:r>
            <a:endParaRPr u="none">
              <a:solidFill>
                <a:srgbClr val="000000"/>
              </a:solidFill>
            </a:endParaRPr>
          </a:p>
        </p:txBody>
      </p:sp>
      <p:sp>
        <p:nvSpPr>
          <p:cNvPr id="4561" name="Halloun &amp; Hestenes (1985b)…"/>
          <p:cNvSpPr txBox="1"/>
          <p:nvPr/>
        </p:nvSpPr>
        <p:spPr>
          <a:xfrm>
            <a:off x="4692285" y="2212560"/>
            <a:ext cx="3696675" cy="161785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spcBef>
                <a:spcPts val="1400"/>
              </a:spcBef>
              <a:defRPr b="1" sz="1800">
                <a:latin typeface="Times New Roman"/>
                <a:ea typeface="Times New Roman"/>
                <a:cs typeface="Times New Roman"/>
                <a:sym typeface="Times New Roman"/>
              </a:defRPr>
            </a:pPr>
            <a:r>
              <a:t>Halloun &amp; Hestenes (1985b)</a:t>
            </a:r>
          </a:p>
          <a:p>
            <a:pPr algn="l" defTabSz="457200">
              <a:spcBef>
                <a:spcPts val="1200"/>
              </a:spcBef>
              <a:defRPr sz="1200">
                <a:latin typeface="Times New Roman"/>
                <a:ea typeface="Times New Roman"/>
                <a:cs typeface="Times New Roman"/>
                <a:sym typeface="Times New Roman"/>
              </a:defRPr>
            </a:pPr>
            <a:r>
              <a:t>The initial knowledge state of college physics students. American Journal of Physics, 53(11), 1043–1055.</a:t>
            </a:r>
          </a:p>
          <a:p>
            <a:pPr algn="l" defTabSz="457200">
              <a:spcBef>
                <a:spcPts val="1200"/>
              </a:spcBef>
              <a:defRPr sz="1200" u="sng">
                <a:solidFill>
                  <a:srgbClr val="0000EE"/>
                </a:solidFill>
                <a:uFill>
                  <a:solidFill>
                    <a:srgbClr val="0000EE"/>
                  </a:solidFill>
                </a:uFill>
                <a:latin typeface="Times New Roman"/>
                <a:ea typeface="Times New Roman"/>
                <a:cs typeface="Times New Roman"/>
                <a:sym typeface="Times New Roman"/>
              </a:defRPr>
            </a:pPr>
            <a:r>
              <a:rPr u="none">
                <a:solidFill>
                  <a:srgbClr val="000000"/>
                </a:solidFill>
              </a:rPr>
              <a:t>DOI: </a:t>
            </a:r>
            <a:r>
              <a:rPr>
                <a:hlinkClick r:id="rId5" invalidUrl="" action="" tgtFrame="" tooltip="" history="1" highlightClick="0" endSnd="0"/>
              </a:rPr>
              <a:t>10.1119/1.14030</a:t>
            </a:r>
            <a:endParaRPr u="none">
              <a:solidFill>
                <a:srgbClr val="000000"/>
              </a:solidFill>
            </a:endParaRPr>
          </a:p>
        </p:txBody>
      </p:sp>
      <p:sp>
        <p:nvSpPr>
          <p:cNvPr id="4562" name="Hestenes, Wells &amp; Swackhamer (1992)…"/>
          <p:cNvSpPr txBox="1"/>
          <p:nvPr/>
        </p:nvSpPr>
        <p:spPr>
          <a:xfrm>
            <a:off x="205341" y="3830416"/>
            <a:ext cx="4230071" cy="142735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spcBef>
                <a:spcPts val="1400"/>
              </a:spcBef>
              <a:defRPr b="1" sz="1800">
                <a:latin typeface="Times New Roman"/>
                <a:ea typeface="Times New Roman"/>
                <a:cs typeface="Times New Roman"/>
                <a:sym typeface="Times New Roman"/>
              </a:defRPr>
            </a:pPr>
            <a:r>
              <a:t>Hestenes, Wells &amp; Swackhamer (1992)</a:t>
            </a:r>
          </a:p>
          <a:p>
            <a:pPr algn="l" defTabSz="457200">
              <a:spcBef>
                <a:spcPts val="1200"/>
              </a:spcBef>
              <a:defRPr sz="1200">
                <a:latin typeface="Times New Roman"/>
                <a:ea typeface="Times New Roman"/>
                <a:cs typeface="Times New Roman"/>
                <a:sym typeface="Times New Roman"/>
              </a:defRPr>
            </a:pPr>
            <a:r>
              <a:t>Force Concept Inventory. The Physics Teacher, 30(3), 141–158.</a:t>
            </a:r>
          </a:p>
          <a:p>
            <a:pPr algn="l" defTabSz="457200">
              <a:spcBef>
                <a:spcPts val="1200"/>
              </a:spcBef>
              <a:defRPr sz="1200" u="sng">
                <a:solidFill>
                  <a:srgbClr val="0000EE"/>
                </a:solidFill>
                <a:uFill>
                  <a:solidFill>
                    <a:srgbClr val="0000EE"/>
                  </a:solidFill>
                </a:uFill>
                <a:latin typeface="Times New Roman"/>
                <a:ea typeface="Times New Roman"/>
                <a:cs typeface="Times New Roman"/>
                <a:sym typeface="Times New Roman"/>
              </a:defRPr>
            </a:pPr>
            <a:r>
              <a:rPr u="none">
                <a:solidFill>
                  <a:srgbClr val="000000"/>
                </a:solidFill>
              </a:rPr>
              <a:t>DOI: </a:t>
            </a:r>
            <a:r>
              <a:rPr>
                <a:hlinkClick r:id="rId6" invalidUrl="" action="" tgtFrame="" tooltip="" history="1" highlightClick="0" endSnd="0"/>
              </a:rPr>
              <a:t>10.1119/1.2343497</a:t>
            </a:r>
            <a:endParaRPr u="none">
              <a:solidFill>
                <a:srgbClr val="000000"/>
              </a:solidFill>
            </a:endParaRPr>
          </a:p>
        </p:txBody>
      </p:sp>
      <p:sp>
        <p:nvSpPr>
          <p:cNvPr id="4563" name="McDermott, L. C., &amp; Shaffer, P. S. (1992)…"/>
          <p:cNvSpPr txBox="1"/>
          <p:nvPr/>
        </p:nvSpPr>
        <p:spPr>
          <a:xfrm>
            <a:off x="4692285" y="3588514"/>
            <a:ext cx="4380176" cy="180835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spcBef>
                <a:spcPts val="1400"/>
              </a:spcBef>
              <a:defRPr b="1" sz="1800">
                <a:latin typeface="Times New Roman"/>
                <a:ea typeface="Times New Roman"/>
                <a:cs typeface="Times New Roman"/>
                <a:sym typeface="Times New Roman"/>
              </a:defRPr>
            </a:pPr>
            <a:r>
              <a:t>McDermott, L. C., &amp; Shaffer, P. S. (1992)</a:t>
            </a:r>
          </a:p>
          <a:p>
            <a:pPr algn="l" defTabSz="457200">
              <a:spcBef>
                <a:spcPts val="1200"/>
              </a:spcBef>
              <a:defRPr sz="1200">
                <a:latin typeface="Times New Roman"/>
                <a:ea typeface="Times New Roman"/>
                <a:cs typeface="Times New Roman"/>
                <a:sym typeface="Times New Roman"/>
              </a:defRPr>
            </a:pPr>
            <a:r>
              <a:t>Research as a guide for curriculum development: Introductory electricity. Part I: Investigation of student understanding. American Journal of Physics, 60, 994–1003.</a:t>
            </a:r>
          </a:p>
          <a:p>
            <a:pPr algn="l" defTabSz="457200">
              <a:spcBef>
                <a:spcPts val="1200"/>
              </a:spcBef>
              <a:defRPr sz="1200" u="sng">
                <a:solidFill>
                  <a:srgbClr val="0000EE"/>
                </a:solidFill>
                <a:uFill>
                  <a:solidFill>
                    <a:srgbClr val="0000EE"/>
                  </a:solidFill>
                </a:uFill>
                <a:latin typeface="Times New Roman"/>
                <a:ea typeface="Times New Roman"/>
                <a:cs typeface="Times New Roman"/>
                <a:sym typeface="Times New Roman"/>
              </a:defRPr>
            </a:pPr>
            <a:r>
              <a:rPr u="none">
                <a:solidFill>
                  <a:srgbClr val="000000"/>
                </a:solidFill>
              </a:rPr>
              <a:t>DOI: </a:t>
            </a:r>
            <a:r>
              <a:rPr>
                <a:hlinkClick r:id="rId7" invalidUrl="" action="" tgtFrame="" tooltip="" history="1" highlightClick="0" endSnd="0"/>
              </a:rPr>
              <a:t>10.1119/1.17003</a:t>
            </a:r>
            <a:endParaRPr u="none">
              <a:solidFill>
                <a:srgbClr val="000000"/>
              </a:solidFill>
            </a:endParaRPr>
          </a:p>
        </p:txBody>
      </p:sp>
      <p:sp>
        <p:nvSpPr>
          <p:cNvPr id="4564" name="Bao &amp; Redish (2006)…"/>
          <p:cNvSpPr txBox="1"/>
          <p:nvPr/>
        </p:nvSpPr>
        <p:spPr>
          <a:xfrm>
            <a:off x="205341" y="5113994"/>
            <a:ext cx="3713049" cy="180835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spcBef>
                <a:spcPts val="1400"/>
              </a:spcBef>
              <a:defRPr b="1" sz="1800">
                <a:latin typeface="Times New Roman"/>
                <a:ea typeface="Times New Roman"/>
                <a:cs typeface="Times New Roman"/>
                <a:sym typeface="Times New Roman"/>
              </a:defRPr>
            </a:pPr>
            <a:r>
              <a:t>Bao &amp; Redish (2006)</a:t>
            </a:r>
          </a:p>
          <a:p>
            <a:pPr algn="l" defTabSz="457200">
              <a:spcBef>
                <a:spcPts val="1200"/>
              </a:spcBef>
              <a:defRPr sz="1200">
                <a:latin typeface="Times New Roman"/>
                <a:ea typeface="Times New Roman"/>
                <a:cs typeface="Times New Roman"/>
                <a:sym typeface="Times New Roman"/>
              </a:defRPr>
            </a:pPr>
            <a:r>
              <a:t>Model analysis: Representing and assessing the dynamics of student learning. Physical Review Special Topics – PER, 2, 010103.</a:t>
            </a:r>
          </a:p>
          <a:p>
            <a:pPr algn="l" defTabSz="457200">
              <a:spcBef>
                <a:spcPts val="1200"/>
              </a:spcBef>
              <a:defRPr sz="1200" u="sng">
                <a:solidFill>
                  <a:srgbClr val="0000EE"/>
                </a:solidFill>
                <a:uFill>
                  <a:solidFill>
                    <a:srgbClr val="0000EE"/>
                  </a:solidFill>
                </a:uFill>
                <a:latin typeface="Times New Roman"/>
                <a:ea typeface="Times New Roman"/>
                <a:cs typeface="Times New Roman"/>
                <a:sym typeface="Times New Roman"/>
              </a:defRPr>
            </a:pPr>
            <a:r>
              <a:rPr u="none">
                <a:solidFill>
                  <a:srgbClr val="000000"/>
                </a:solidFill>
              </a:rPr>
              <a:t>DOI: </a:t>
            </a:r>
            <a:r>
              <a:rPr>
                <a:hlinkClick r:id="rId8" invalidUrl="" action="" tgtFrame="" tooltip="" history="1" highlightClick="0" endSnd="0"/>
              </a:rPr>
              <a:t>10.1103/PhysRevSTPER.2.010103</a:t>
            </a:r>
            <a:endParaRPr u="none">
              <a:solidFill>
                <a:srgbClr val="000000"/>
              </a:solidFill>
            </a:endParaRPr>
          </a:p>
        </p:txBody>
      </p:sp>
      <p:sp>
        <p:nvSpPr>
          <p:cNvPr id="4565" name="Thompson, J. R., Christensen, W. M., &amp; Wittmann, M. C. (2011)…"/>
          <p:cNvSpPr txBox="1"/>
          <p:nvPr/>
        </p:nvSpPr>
        <p:spPr>
          <a:xfrm>
            <a:off x="4692285" y="5113994"/>
            <a:ext cx="4602906" cy="188455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spcBef>
                <a:spcPts val="1400"/>
              </a:spcBef>
              <a:defRPr b="1" sz="1800">
                <a:latin typeface="Times New Roman"/>
                <a:ea typeface="Times New Roman"/>
                <a:cs typeface="Times New Roman"/>
                <a:sym typeface="Times New Roman"/>
              </a:defRPr>
            </a:pPr>
            <a:r>
              <a:t>Thompson, J. R., Christensen, W. M., &amp; Wittmann, M. C. (2011)</a:t>
            </a:r>
          </a:p>
          <a:p>
            <a:pPr algn="l" defTabSz="457200">
              <a:spcBef>
                <a:spcPts val="1200"/>
              </a:spcBef>
              <a:defRPr sz="1200">
                <a:latin typeface="Times New Roman"/>
                <a:ea typeface="Times New Roman"/>
                <a:cs typeface="Times New Roman"/>
                <a:sym typeface="Times New Roman"/>
              </a:defRPr>
            </a:pPr>
            <a:r>
              <a:t>Preparing future teachers to anticipate student difficulties in physics. Physical Review ST–PER, 7, 010108.</a:t>
            </a:r>
          </a:p>
          <a:p>
            <a:pPr algn="l" defTabSz="457200">
              <a:spcBef>
                <a:spcPts val="1200"/>
              </a:spcBef>
              <a:defRPr sz="1200" u="sng">
                <a:solidFill>
                  <a:srgbClr val="0000EE"/>
                </a:solidFill>
                <a:uFill>
                  <a:solidFill>
                    <a:srgbClr val="0000EE"/>
                  </a:solidFill>
                </a:uFill>
                <a:latin typeface="Times New Roman"/>
                <a:ea typeface="Times New Roman"/>
                <a:cs typeface="Times New Roman"/>
                <a:sym typeface="Times New Roman"/>
              </a:defRPr>
            </a:pPr>
            <a:r>
              <a:rPr u="none">
                <a:solidFill>
                  <a:srgbClr val="000000"/>
                </a:solidFill>
              </a:rPr>
              <a:t>DOI: </a:t>
            </a:r>
            <a:r>
              <a:rPr>
                <a:hlinkClick r:id="rId9" invalidUrl="" action="" tgtFrame="" tooltip="" history="1" highlightClick="0" endSnd="0"/>
              </a:rPr>
              <a:t>10.1103/PhysRevSTPER.7.010108</a:t>
            </a:r>
            <a:endParaRPr u="none">
              <a:solidFill>
                <a:srgbClr val="000000"/>
              </a:solidFill>
            </a:endParaRPr>
          </a:p>
        </p:txBody>
      </p:sp>
      <p:grpSp>
        <p:nvGrpSpPr>
          <p:cNvPr id="4634" name="Disegno"/>
          <p:cNvGrpSpPr/>
          <p:nvPr/>
        </p:nvGrpSpPr>
        <p:grpSpPr>
          <a:xfrm>
            <a:off x="182573" y="78527"/>
            <a:ext cx="4020265" cy="450061"/>
            <a:chOff x="-98004" y="-134017"/>
            <a:chExt cx="4020263" cy="450060"/>
          </a:xfrm>
        </p:grpSpPr>
        <p:pic>
          <p:nvPicPr>
            <p:cNvPr id="4566" name="Linea Forma" descr="Linea Forma"/>
            <p:cNvPicPr>
              <a:picLocks noChangeAspect="0"/>
            </p:cNvPicPr>
            <p:nvPr/>
          </p:nvPicPr>
          <p:blipFill>
            <a:blip r:embed="rId10">
              <a:extLst/>
            </a:blip>
            <a:stretch>
              <a:fillRect/>
            </a:stretch>
          </p:blipFill>
          <p:spPr>
            <a:xfrm>
              <a:off x="-98005" y="-80655"/>
              <a:ext cx="255153" cy="355776"/>
            </a:xfrm>
            <a:prstGeom prst="rect">
              <a:avLst/>
            </a:prstGeom>
            <a:effectLst/>
          </p:spPr>
        </p:pic>
        <p:pic>
          <p:nvPicPr>
            <p:cNvPr id="4568" name="Linea Forma" descr="Linea Forma"/>
            <p:cNvPicPr>
              <a:picLocks noChangeAspect="0"/>
            </p:cNvPicPr>
            <p:nvPr/>
          </p:nvPicPr>
          <p:blipFill>
            <a:blip r:embed="rId11">
              <a:extLst/>
            </a:blip>
            <a:stretch>
              <a:fillRect/>
            </a:stretch>
          </p:blipFill>
          <p:spPr>
            <a:xfrm>
              <a:off x="1774" y="86156"/>
              <a:ext cx="156220" cy="229888"/>
            </a:xfrm>
            <a:prstGeom prst="rect">
              <a:avLst/>
            </a:prstGeom>
            <a:effectLst/>
          </p:spPr>
        </p:pic>
        <p:pic>
          <p:nvPicPr>
            <p:cNvPr id="4570" name="Linea Forma" descr="Linea Forma"/>
            <p:cNvPicPr>
              <a:picLocks noChangeAspect="0"/>
            </p:cNvPicPr>
            <p:nvPr/>
          </p:nvPicPr>
          <p:blipFill>
            <a:blip r:embed="rId12">
              <a:extLst/>
            </a:blip>
            <a:stretch>
              <a:fillRect/>
            </a:stretch>
          </p:blipFill>
          <p:spPr>
            <a:xfrm>
              <a:off x="139511" y="-2131"/>
              <a:ext cx="208895" cy="274116"/>
            </a:xfrm>
            <a:prstGeom prst="rect">
              <a:avLst/>
            </a:prstGeom>
            <a:effectLst/>
          </p:spPr>
        </p:pic>
        <p:pic>
          <p:nvPicPr>
            <p:cNvPr id="4572" name="Linea Forma" descr="Linea Forma"/>
            <p:cNvPicPr>
              <a:picLocks noChangeAspect="0"/>
            </p:cNvPicPr>
            <p:nvPr/>
          </p:nvPicPr>
          <p:blipFill>
            <a:blip r:embed="rId13">
              <a:extLst/>
            </a:blip>
            <a:stretch>
              <a:fillRect/>
            </a:stretch>
          </p:blipFill>
          <p:spPr>
            <a:xfrm>
              <a:off x="350095" y="4922"/>
              <a:ext cx="241529" cy="271883"/>
            </a:xfrm>
            <a:prstGeom prst="rect">
              <a:avLst/>
            </a:prstGeom>
            <a:effectLst/>
          </p:spPr>
        </p:pic>
        <p:pic>
          <p:nvPicPr>
            <p:cNvPr id="4574" name="Linea Forma" descr="Linea Forma"/>
            <p:cNvPicPr>
              <a:picLocks noChangeAspect="0"/>
            </p:cNvPicPr>
            <p:nvPr/>
          </p:nvPicPr>
          <p:blipFill>
            <a:blip r:embed="rId14">
              <a:extLst/>
            </a:blip>
            <a:stretch>
              <a:fillRect/>
            </a:stretch>
          </p:blipFill>
          <p:spPr>
            <a:xfrm>
              <a:off x="377814" y="118856"/>
              <a:ext cx="193918" cy="89280"/>
            </a:xfrm>
            <a:prstGeom prst="rect">
              <a:avLst/>
            </a:prstGeom>
            <a:effectLst/>
          </p:spPr>
        </p:pic>
        <p:pic>
          <p:nvPicPr>
            <p:cNvPr id="4576" name="Linea Forma" descr="Linea Forma"/>
            <p:cNvPicPr>
              <a:picLocks noChangeAspect="0"/>
            </p:cNvPicPr>
            <p:nvPr/>
          </p:nvPicPr>
          <p:blipFill>
            <a:blip r:embed="rId15">
              <a:extLst/>
            </a:blip>
            <a:stretch>
              <a:fillRect/>
            </a:stretch>
          </p:blipFill>
          <p:spPr>
            <a:xfrm>
              <a:off x="577717" y="-2432"/>
              <a:ext cx="203290" cy="264957"/>
            </a:xfrm>
            <a:prstGeom prst="rect">
              <a:avLst/>
            </a:prstGeom>
            <a:effectLst/>
          </p:spPr>
        </p:pic>
        <p:pic>
          <p:nvPicPr>
            <p:cNvPr id="4578" name="Linea Forma" descr="Linea Forma"/>
            <p:cNvPicPr>
              <a:picLocks noChangeAspect="0"/>
            </p:cNvPicPr>
            <p:nvPr/>
          </p:nvPicPr>
          <p:blipFill>
            <a:blip r:embed="rId16">
              <a:extLst/>
            </a:blip>
            <a:stretch>
              <a:fillRect/>
            </a:stretch>
          </p:blipFill>
          <p:spPr>
            <a:xfrm>
              <a:off x="745705" y="-12421"/>
              <a:ext cx="224957" cy="295570"/>
            </a:xfrm>
            <a:prstGeom prst="rect">
              <a:avLst/>
            </a:prstGeom>
            <a:effectLst/>
          </p:spPr>
        </p:pic>
        <p:pic>
          <p:nvPicPr>
            <p:cNvPr id="4580" name="Linea Forma" descr="Linea Forma"/>
            <p:cNvPicPr>
              <a:picLocks noChangeAspect="0"/>
            </p:cNvPicPr>
            <p:nvPr/>
          </p:nvPicPr>
          <p:blipFill>
            <a:blip r:embed="rId17">
              <a:extLst/>
            </a:blip>
            <a:stretch>
              <a:fillRect/>
            </a:stretch>
          </p:blipFill>
          <p:spPr>
            <a:xfrm>
              <a:off x="963129" y="-19050"/>
              <a:ext cx="89281" cy="282915"/>
            </a:xfrm>
            <a:prstGeom prst="rect">
              <a:avLst/>
            </a:prstGeom>
            <a:effectLst/>
          </p:spPr>
        </p:pic>
        <p:pic>
          <p:nvPicPr>
            <p:cNvPr id="4582" name="Linea Forma" descr="Linea Forma"/>
            <p:cNvPicPr>
              <a:picLocks noChangeAspect="0"/>
            </p:cNvPicPr>
            <p:nvPr/>
          </p:nvPicPr>
          <p:blipFill>
            <a:blip r:embed="rId18">
              <a:extLst/>
            </a:blip>
            <a:stretch>
              <a:fillRect/>
            </a:stretch>
          </p:blipFill>
          <p:spPr>
            <a:xfrm>
              <a:off x="959860" y="-12523"/>
              <a:ext cx="233157" cy="265562"/>
            </a:xfrm>
            <a:prstGeom prst="rect">
              <a:avLst/>
            </a:prstGeom>
            <a:effectLst/>
          </p:spPr>
        </p:pic>
        <p:pic>
          <p:nvPicPr>
            <p:cNvPr id="4584" name="Linea Forma" descr="Linea Forma"/>
            <p:cNvPicPr>
              <a:picLocks noChangeAspect="0"/>
            </p:cNvPicPr>
            <p:nvPr/>
          </p:nvPicPr>
          <p:blipFill>
            <a:blip r:embed="rId19">
              <a:extLst/>
            </a:blip>
            <a:stretch>
              <a:fillRect/>
            </a:stretch>
          </p:blipFill>
          <p:spPr>
            <a:xfrm>
              <a:off x="1178944" y="-28291"/>
              <a:ext cx="246237" cy="112170"/>
            </a:xfrm>
            <a:prstGeom prst="rect">
              <a:avLst/>
            </a:prstGeom>
            <a:effectLst/>
          </p:spPr>
        </p:pic>
        <p:pic>
          <p:nvPicPr>
            <p:cNvPr id="4586" name="Linea Forma" descr="Linea Forma"/>
            <p:cNvPicPr>
              <a:picLocks noChangeAspect="0"/>
            </p:cNvPicPr>
            <p:nvPr/>
          </p:nvPicPr>
          <p:blipFill>
            <a:blip r:embed="rId20">
              <a:extLst/>
            </a:blip>
            <a:stretch>
              <a:fillRect/>
            </a:stretch>
          </p:blipFill>
          <p:spPr>
            <a:xfrm>
              <a:off x="1199161" y="19668"/>
              <a:ext cx="232560" cy="227778"/>
            </a:xfrm>
            <a:prstGeom prst="rect">
              <a:avLst/>
            </a:prstGeom>
            <a:effectLst/>
          </p:spPr>
        </p:pic>
        <p:pic>
          <p:nvPicPr>
            <p:cNvPr id="4588" name="Linea Linea" descr="Linea Linea"/>
            <p:cNvPicPr>
              <a:picLocks noChangeAspect="0"/>
            </p:cNvPicPr>
            <p:nvPr/>
          </p:nvPicPr>
          <p:blipFill>
            <a:blip r:embed="rId21">
              <a:extLst/>
            </a:blip>
            <a:stretch>
              <a:fillRect/>
            </a:stretch>
          </p:blipFill>
          <p:spPr>
            <a:xfrm>
              <a:off x="1182214" y="79617"/>
              <a:ext cx="197188" cy="102360"/>
            </a:xfrm>
            <a:prstGeom prst="rect">
              <a:avLst/>
            </a:prstGeom>
            <a:effectLst/>
          </p:spPr>
        </p:pic>
        <p:pic>
          <p:nvPicPr>
            <p:cNvPr id="4590" name="Linea Forma" descr="Linea Forma"/>
            <p:cNvPicPr>
              <a:picLocks noChangeAspect="0"/>
            </p:cNvPicPr>
            <p:nvPr/>
          </p:nvPicPr>
          <p:blipFill>
            <a:blip r:embed="rId22">
              <a:extLst/>
            </a:blip>
            <a:stretch>
              <a:fillRect/>
            </a:stretch>
          </p:blipFill>
          <p:spPr>
            <a:xfrm>
              <a:off x="1659622" y="-134018"/>
              <a:ext cx="102360" cy="385857"/>
            </a:xfrm>
            <a:prstGeom prst="rect">
              <a:avLst/>
            </a:prstGeom>
            <a:effectLst/>
          </p:spPr>
        </p:pic>
        <p:pic>
          <p:nvPicPr>
            <p:cNvPr id="4592" name="Linea Forma" descr="Linea Forma"/>
            <p:cNvPicPr>
              <a:picLocks noChangeAspect="0"/>
            </p:cNvPicPr>
            <p:nvPr/>
          </p:nvPicPr>
          <p:blipFill>
            <a:blip r:embed="rId23">
              <a:extLst/>
            </a:blip>
            <a:stretch>
              <a:fillRect/>
            </a:stretch>
          </p:blipFill>
          <p:spPr>
            <a:xfrm>
              <a:off x="1667663" y="-102540"/>
              <a:ext cx="248006" cy="343375"/>
            </a:xfrm>
            <a:prstGeom prst="rect">
              <a:avLst/>
            </a:prstGeom>
            <a:effectLst/>
          </p:spPr>
        </p:pic>
        <p:pic>
          <p:nvPicPr>
            <p:cNvPr id="4594" name="Linea Forma" descr="Linea Forma"/>
            <p:cNvPicPr>
              <a:picLocks noChangeAspect="0"/>
            </p:cNvPicPr>
            <p:nvPr/>
          </p:nvPicPr>
          <p:blipFill>
            <a:blip r:embed="rId24">
              <a:extLst/>
            </a:blip>
            <a:stretch>
              <a:fillRect/>
            </a:stretch>
          </p:blipFill>
          <p:spPr>
            <a:xfrm>
              <a:off x="1924486" y="-65801"/>
              <a:ext cx="193918" cy="84282"/>
            </a:xfrm>
            <a:prstGeom prst="rect">
              <a:avLst/>
            </a:prstGeom>
            <a:effectLst/>
          </p:spPr>
        </p:pic>
        <p:pic>
          <p:nvPicPr>
            <p:cNvPr id="4596" name="Linea Forma" descr="Linea Forma"/>
            <p:cNvPicPr>
              <a:picLocks noChangeAspect="0"/>
            </p:cNvPicPr>
            <p:nvPr/>
          </p:nvPicPr>
          <p:blipFill>
            <a:blip r:embed="rId25">
              <a:extLst/>
            </a:blip>
            <a:stretch>
              <a:fillRect/>
            </a:stretch>
          </p:blipFill>
          <p:spPr>
            <a:xfrm>
              <a:off x="1892635" y="-19456"/>
              <a:ext cx="229039" cy="240829"/>
            </a:xfrm>
            <a:prstGeom prst="rect">
              <a:avLst/>
            </a:prstGeom>
            <a:effectLst/>
          </p:spPr>
        </p:pic>
        <p:pic>
          <p:nvPicPr>
            <p:cNvPr id="4598" name="Linea Forma" descr="Linea Forma"/>
            <p:cNvPicPr>
              <a:picLocks noChangeAspect="0"/>
            </p:cNvPicPr>
            <p:nvPr/>
          </p:nvPicPr>
          <p:blipFill>
            <a:blip r:embed="rId26">
              <a:extLst/>
            </a:blip>
            <a:stretch>
              <a:fillRect/>
            </a:stretch>
          </p:blipFill>
          <p:spPr>
            <a:xfrm>
              <a:off x="1911406" y="10948"/>
              <a:ext cx="210268" cy="121980"/>
            </a:xfrm>
            <a:prstGeom prst="rect">
              <a:avLst/>
            </a:prstGeom>
            <a:effectLst/>
          </p:spPr>
        </p:pic>
        <p:pic>
          <p:nvPicPr>
            <p:cNvPr id="4600" name="Linea Forma" descr="Linea Forma"/>
            <p:cNvPicPr>
              <a:picLocks noChangeAspect="0"/>
            </p:cNvPicPr>
            <p:nvPr/>
          </p:nvPicPr>
          <p:blipFill>
            <a:blip r:embed="rId27">
              <a:extLst/>
            </a:blip>
            <a:stretch>
              <a:fillRect/>
            </a:stretch>
          </p:blipFill>
          <p:spPr>
            <a:xfrm>
              <a:off x="2132670" y="-44640"/>
              <a:ext cx="96911" cy="286670"/>
            </a:xfrm>
            <a:prstGeom prst="rect">
              <a:avLst/>
            </a:prstGeom>
            <a:effectLst/>
          </p:spPr>
        </p:pic>
        <p:pic>
          <p:nvPicPr>
            <p:cNvPr id="4602" name="Linea Forma" descr="Linea Forma"/>
            <p:cNvPicPr>
              <a:picLocks noChangeAspect="0"/>
            </p:cNvPicPr>
            <p:nvPr/>
          </p:nvPicPr>
          <p:blipFill>
            <a:blip r:embed="rId28">
              <a:extLst/>
            </a:blip>
            <a:stretch>
              <a:fillRect/>
            </a:stretch>
          </p:blipFill>
          <p:spPr>
            <a:xfrm>
              <a:off x="2098667" y="-88920"/>
              <a:ext cx="282589" cy="133560"/>
            </a:xfrm>
            <a:prstGeom prst="rect">
              <a:avLst/>
            </a:prstGeom>
            <a:effectLst/>
          </p:spPr>
        </p:pic>
        <p:pic>
          <p:nvPicPr>
            <p:cNvPr id="4604" name="Linea Linea" descr="Linea Linea"/>
            <p:cNvPicPr>
              <a:picLocks noChangeAspect="0"/>
            </p:cNvPicPr>
            <p:nvPr/>
          </p:nvPicPr>
          <p:blipFill>
            <a:blip r:embed="rId29">
              <a:extLst/>
            </a:blip>
            <a:stretch>
              <a:fillRect/>
            </a:stretch>
          </p:blipFill>
          <p:spPr>
            <a:xfrm>
              <a:off x="2101061" y="20758"/>
              <a:ext cx="220077" cy="115440"/>
            </a:xfrm>
            <a:prstGeom prst="rect">
              <a:avLst/>
            </a:prstGeom>
            <a:effectLst/>
          </p:spPr>
        </p:pic>
        <p:pic>
          <p:nvPicPr>
            <p:cNvPr id="4606" name="Linea Forma" descr="Linea Forma"/>
            <p:cNvPicPr>
              <a:picLocks noChangeAspect="0"/>
            </p:cNvPicPr>
            <p:nvPr/>
          </p:nvPicPr>
          <p:blipFill>
            <a:blip r:embed="rId30">
              <a:extLst/>
            </a:blip>
            <a:stretch>
              <a:fillRect/>
            </a:stretch>
          </p:blipFill>
          <p:spPr>
            <a:xfrm>
              <a:off x="2343035" y="-65801"/>
              <a:ext cx="292016" cy="120251"/>
            </a:xfrm>
            <a:prstGeom prst="rect">
              <a:avLst/>
            </a:prstGeom>
            <a:effectLst/>
          </p:spPr>
        </p:pic>
        <p:pic>
          <p:nvPicPr>
            <p:cNvPr id="4608" name="Linea Forma" descr="Linea Forma"/>
            <p:cNvPicPr>
              <a:picLocks noChangeAspect="0"/>
            </p:cNvPicPr>
            <p:nvPr/>
          </p:nvPicPr>
          <p:blipFill>
            <a:blip r:embed="rId31">
              <a:extLst/>
            </a:blip>
            <a:stretch>
              <a:fillRect/>
            </a:stretch>
          </p:blipFill>
          <p:spPr>
            <a:xfrm>
              <a:off x="2330703" y="-8671"/>
              <a:ext cx="248759" cy="259553"/>
            </a:xfrm>
            <a:prstGeom prst="rect">
              <a:avLst/>
            </a:prstGeom>
            <a:effectLst/>
          </p:spPr>
        </p:pic>
        <p:pic>
          <p:nvPicPr>
            <p:cNvPr id="4610" name="Linea Forma" descr="Linea Forma"/>
            <p:cNvPicPr>
              <a:picLocks noChangeAspect="0"/>
            </p:cNvPicPr>
            <p:nvPr/>
          </p:nvPicPr>
          <p:blipFill>
            <a:blip r:embed="rId32">
              <a:extLst/>
            </a:blip>
            <a:stretch>
              <a:fillRect/>
            </a:stretch>
          </p:blipFill>
          <p:spPr>
            <a:xfrm>
              <a:off x="2346305" y="27298"/>
              <a:ext cx="262586" cy="118710"/>
            </a:xfrm>
            <a:prstGeom prst="rect">
              <a:avLst/>
            </a:prstGeom>
            <a:effectLst/>
          </p:spPr>
        </p:pic>
        <p:pic>
          <p:nvPicPr>
            <p:cNvPr id="4612" name="Linea Forma" descr="Linea Forma"/>
            <p:cNvPicPr>
              <a:picLocks noChangeAspect="0"/>
            </p:cNvPicPr>
            <p:nvPr/>
          </p:nvPicPr>
          <p:blipFill>
            <a:blip r:embed="rId33">
              <a:extLst/>
            </a:blip>
            <a:stretch>
              <a:fillRect/>
            </a:stretch>
          </p:blipFill>
          <p:spPr>
            <a:xfrm>
              <a:off x="2621238" y="-63384"/>
              <a:ext cx="92291" cy="297413"/>
            </a:xfrm>
            <a:prstGeom prst="rect">
              <a:avLst/>
            </a:prstGeom>
            <a:effectLst/>
          </p:spPr>
        </p:pic>
        <p:pic>
          <p:nvPicPr>
            <p:cNvPr id="4614" name="Linea Forma" descr="Linea Forma"/>
            <p:cNvPicPr>
              <a:picLocks noChangeAspect="0"/>
            </p:cNvPicPr>
            <p:nvPr/>
          </p:nvPicPr>
          <p:blipFill>
            <a:blip r:embed="rId34">
              <a:extLst/>
            </a:blip>
            <a:stretch>
              <a:fillRect/>
            </a:stretch>
          </p:blipFill>
          <p:spPr>
            <a:xfrm>
              <a:off x="2637328" y="-51138"/>
              <a:ext cx="226617" cy="295243"/>
            </a:xfrm>
            <a:prstGeom prst="rect">
              <a:avLst/>
            </a:prstGeom>
            <a:effectLst/>
          </p:spPr>
        </p:pic>
        <p:pic>
          <p:nvPicPr>
            <p:cNvPr id="4616" name="Linea Forma" descr="Linea Forma"/>
            <p:cNvPicPr>
              <a:picLocks noChangeAspect="0"/>
            </p:cNvPicPr>
            <p:nvPr/>
          </p:nvPicPr>
          <p:blipFill>
            <a:blip r:embed="rId35">
              <a:extLst/>
            </a:blip>
            <a:stretch>
              <a:fillRect/>
            </a:stretch>
          </p:blipFill>
          <p:spPr>
            <a:xfrm>
              <a:off x="2813903" y="-75383"/>
              <a:ext cx="298556" cy="120023"/>
            </a:xfrm>
            <a:prstGeom prst="rect">
              <a:avLst/>
            </a:prstGeom>
            <a:effectLst/>
          </p:spPr>
        </p:pic>
        <p:pic>
          <p:nvPicPr>
            <p:cNvPr id="4618" name="Linea Forma" descr="Linea Forma"/>
            <p:cNvPicPr>
              <a:picLocks noChangeAspect="0"/>
            </p:cNvPicPr>
            <p:nvPr/>
          </p:nvPicPr>
          <p:blipFill>
            <a:blip r:embed="rId36">
              <a:extLst/>
            </a:blip>
            <a:stretch>
              <a:fillRect/>
            </a:stretch>
          </p:blipFill>
          <p:spPr>
            <a:xfrm>
              <a:off x="2827783" y="-9699"/>
              <a:ext cx="271596" cy="249081"/>
            </a:xfrm>
            <a:prstGeom prst="rect">
              <a:avLst/>
            </a:prstGeom>
            <a:effectLst/>
          </p:spPr>
        </p:pic>
        <p:pic>
          <p:nvPicPr>
            <p:cNvPr id="4620" name="Linea Forma" descr="Linea Forma"/>
            <p:cNvPicPr>
              <a:picLocks noChangeAspect="0"/>
            </p:cNvPicPr>
            <p:nvPr/>
          </p:nvPicPr>
          <p:blipFill>
            <a:blip r:embed="rId37">
              <a:extLst/>
            </a:blip>
            <a:stretch>
              <a:fillRect/>
            </a:stretch>
          </p:blipFill>
          <p:spPr>
            <a:xfrm>
              <a:off x="2804970" y="33838"/>
              <a:ext cx="317299" cy="125249"/>
            </a:xfrm>
            <a:prstGeom prst="rect">
              <a:avLst/>
            </a:prstGeom>
            <a:effectLst/>
          </p:spPr>
        </p:pic>
        <p:pic>
          <p:nvPicPr>
            <p:cNvPr id="4622" name="Linea Forma" descr="Linea Forma"/>
            <p:cNvPicPr>
              <a:picLocks noChangeAspect="0"/>
            </p:cNvPicPr>
            <p:nvPr/>
          </p:nvPicPr>
          <p:blipFill>
            <a:blip r:embed="rId38">
              <a:extLst/>
            </a:blip>
            <a:stretch>
              <a:fillRect/>
            </a:stretch>
          </p:blipFill>
          <p:spPr>
            <a:xfrm>
              <a:off x="3113767" y="-84506"/>
              <a:ext cx="610166" cy="352335"/>
            </a:xfrm>
            <a:prstGeom prst="rect">
              <a:avLst/>
            </a:prstGeom>
            <a:effectLst/>
          </p:spPr>
        </p:pic>
        <p:pic>
          <p:nvPicPr>
            <p:cNvPr id="4624" name="Linea Forma" descr="Linea Forma"/>
            <p:cNvPicPr>
              <a:picLocks noChangeAspect="0"/>
            </p:cNvPicPr>
            <p:nvPr/>
          </p:nvPicPr>
          <p:blipFill>
            <a:blip r:embed="rId39">
              <a:extLst/>
            </a:blip>
            <a:stretch>
              <a:fillRect/>
            </a:stretch>
          </p:blipFill>
          <p:spPr>
            <a:xfrm>
              <a:off x="3415569" y="63267"/>
              <a:ext cx="223347" cy="89281"/>
            </a:xfrm>
            <a:prstGeom prst="rect">
              <a:avLst/>
            </a:prstGeom>
            <a:effectLst/>
          </p:spPr>
        </p:pic>
        <p:pic>
          <p:nvPicPr>
            <p:cNvPr id="4626" name="Linea Forma" descr="Linea Forma"/>
            <p:cNvPicPr>
              <a:picLocks noChangeAspect="0"/>
            </p:cNvPicPr>
            <p:nvPr/>
          </p:nvPicPr>
          <p:blipFill>
            <a:blip r:embed="rId40">
              <a:extLst/>
            </a:blip>
            <a:stretch>
              <a:fillRect/>
            </a:stretch>
          </p:blipFill>
          <p:spPr>
            <a:xfrm>
              <a:off x="3645937" y="-98640"/>
              <a:ext cx="252844" cy="365635"/>
            </a:xfrm>
            <a:prstGeom prst="rect">
              <a:avLst/>
            </a:prstGeom>
            <a:effectLst/>
          </p:spPr>
        </p:pic>
        <p:pic>
          <p:nvPicPr>
            <p:cNvPr id="4628" name="Linea Forma" descr="Linea Forma"/>
            <p:cNvPicPr>
              <a:picLocks noChangeAspect="0"/>
            </p:cNvPicPr>
            <p:nvPr/>
          </p:nvPicPr>
          <p:blipFill>
            <a:blip r:embed="rId41">
              <a:extLst/>
            </a:blip>
            <a:stretch>
              <a:fillRect/>
            </a:stretch>
          </p:blipFill>
          <p:spPr>
            <a:xfrm>
              <a:off x="3651003" y="56727"/>
              <a:ext cx="246236" cy="105630"/>
            </a:xfrm>
            <a:prstGeom prst="rect">
              <a:avLst/>
            </a:prstGeom>
            <a:effectLst/>
          </p:spPr>
        </p:pic>
        <p:pic>
          <p:nvPicPr>
            <p:cNvPr id="4630" name="Linea Linea" descr="Linea Linea"/>
            <p:cNvPicPr>
              <a:picLocks noChangeAspect="0"/>
            </p:cNvPicPr>
            <p:nvPr/>
          </p:nvPicPr>
          <p:blipFill>
            <a:blip r:embed="rId42">
              <a:extLst/>
            </a:blip>
            <a:stretch>
              <a:fillRect/>
            </a:stretch>
          </p:blipFill>
          <p:spPr>
            <a:xfrm>
              <a:off x="3769859" y="105776"/>
              <a:ext cx="152401" cy="76201"/>
            </a:xfrm>
            <a:prstGeom prst="rect">
              <a:avLst/>
            </a:prstGeom>
            <a:effectLst/>
          </p:spPr>
        </p:pic>
        <p:pic>
          <p:nvPicPr>
            <p:cNvPr id="4632" name="Linea Forma" descr="Linea Forma"/>
            <p:cNvPicPr>
              <a:picLocks noChangeAspect="0"/>
            </p:cNvPicPr>
            <p:nvPr/>
          </p:nvPicPr>
          <p:blipFill>
            <a:blip r:embed="rId43">
              <a:extLst/>
            </a:blip>
            <a:stretch>
              <a:fillRect/>
            </a:stretch>
          </p:blipFill>
          <p:spPr>
            <a:xfrm>
              <a:off x="3758910" y="112316"/>
              <a:ext cx="157949" cy="154679"/>
            </a:xfrm>
            <a:prstGeom prst="rect">
              <a:avLst/>
            </a:prstGeom>
            <a:effectLst/>
          </p:spPr>
        </p:pic>
      </p:gr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42464D"/>
      </a:dk2>
      <a:lt2>
        <a:srgbClr val="D4D6D9"/>
      </a:lt2>
      <a:accent1>
        <a:srgbClr val="095CC4"/>
      </a:accent1>
      <a:accent2>
        <a:srgbClr val="1B8518"/>
      </a:accent2>
      <a:accent3>
        <a:srgbClr val="D3B21C"/>
      </a:accent3>
      <a:accent4>
        <a:srgbClr val="D45510"/>
      </a:accent4>
      <a:accent5>
        <a:srgbClr val="BA120A"/>
      </a:accent5>
      <a:accent6>
        <a:srgbClr val="62298A"/>
      </a:accent6>
      <a:hlink>
        <a:srgbClr val="0000FF"/>
      </a:hlink>
      <a:folHlink>
        <a:srgbClr val="FF00FF"/>
      </a:folHlink>
    </a:clrScheme>
    <a:fontScheme name="White">
      <a:majorFont>
        <a:latin typeface="Copperplate"/>
        <a:ea typeface="Copperplate"/>
        <a:cs typeface="Copperplate"/>
      </a:majorFont>
      <a:minorFont>
        <a:latin typeface="Copperplate"/>
        <a:ea typeface="Copperplate"/>
        <a:cs typeface="Copperplat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 dist="12700" dir="2700000">
              <a:srgbClr val="FFFFFF"/>
            </a:outerShdw>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63959">
            <a:alpha val="35000"/>
          </a:srgbClr>
        </a:solidFill>
        <a:ln w="25400" cap="flat">
          <a:solidFill>
            <a:srgbClr val="6E7B8A"/>
          </a:solidFill>
          <a:prstDash val="solid"/>
          <a:miter lim="400000"/>
        </a:ln>
        <a:effectLst>
          <a:outerShdw sx="100000" sy="100000" kx="0" ky="0" algn="b" rotWithShape="0" blurRad="12700" dist="12700" dir="2700000">
            <a:srgbClr val="FFFFFF"/>
          </a:outerShdw>
        </a:effectLst>
        <a:sp3d/>
      </a:spPr>
      <a:bodyPr rot="0" spcFirstLastPara="1" vertOverflow="overflow" horzOverflow="overflow" vert="horz" wrap="square" lIns="38100" tIns="38100" rIns="38100" bIns="38100" numCol="1" spcCol="38100" rtlCol="0" anchor="ctr" upright="0">
        <a:spAutoFit/>
      </a:bodyPr>
      <a:lstStyle>
        <a:defPPr marL="0" marR="0" indent="0" algn="ctr" defTabSz="406400" rtl="0" fontAlgn="auto" latinLnBrk="0" hangingPunct="0">
          <a:lnSpc>
            <a:spcPct val="100000"/>
          </a:lnSpc>
          <a:spcBef>
            <a:spcPts val="0"/>
          </a:spcBef>
          <a:spcAft>
            <a:spcPts val="0"/>
          </a:spcAft>
          <a:buClrTx/>
          <a:buSzTx/>
          <a:buFontTx/>
          <a:buNone/>
          <a:tabLst/>
          <a:defRPr b="0" baseline="0" cap="none" i="0" spc="0" strike="noStrike" sz="2600" u="none" kumimoji="0" normalizeH="0">
            <a:ln>
              <a:noFill/>
            </a:ln>
            <a:solidFill>
              <a:srgbClr val="141B21"/>
            </a:solidFill>
            <a:effectLst>
              <a:outerShdw sx="100000" sy="100000" kx="0" ky="0" algn="b" rotWithShape="0" blurRad="12700" dist="12700" dir="2700000">
                <a:srgbClr val="FFFFFF"/>
              </a:outerShdw>
            </a:effectLst>
            <a:uFillTx/>
            <a:latin typeface="Cochin"/>
            <a:ea typeface="Cochin"/>
            <a:cs typeface="Cochin"/>
            <a:sym typeface="Cochin"/>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6E7B8A"/>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406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Cochin"/>
            <a:ea typeface="Cochin"/>
            <a:cs typeface="Cochin"/>
            <a:sym typeface="Cochin"/>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42464D"/>
      </a:dk2>
      <a:lt2>
        <a:srgbClr val="D4D6D9"/>
      </a:lt2>
      <a:accent1>
        <a:srgbClr val="095CC4"/>
      </a:accent1>
      <a:accent2>
        <a:srgbClr val="1B8518"/>
      </a:accent2>
      <a:accent3>
        <a:srgbClr val="D3B21C"/>
      </a:accent3>
      <a:accent4>
        <a:srgbClr val="D45510"/>
      </a:accent4>
      <a:accent5>
        <a:srgbClr val="BA120A"/>
      </a:accent5>
      <a:accent6>
        <a:srgbClr val="62298A"/>
      </a:accent6>
      <a:hlink>
        <a:srgbClr val="0000FF"/>
      </a:hlink>
      <a:folHlink>
        <a:srgbClr val="FF00FF"/>
      </a:folHlink>
    </a:clrScheme>
    <a:fontScheme name="White">
      <a:majorFont>
        <a:latin typeface="Copperplate"/>
        <a:ea typeface="Copperplate"/>
        <a:cs typeface="Copperplate"/>
      </a:majorFont>
      <a:minorFont>
        <a:latin typeface="Copperplate"/>
        <a:ea typeface="Copperplate"/>
        <a:cs typeface="Copperplat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 dist="12700" dir="2700000">
              <a:srgbClr val="FFFFFF"/>
            </a:outerShdw>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63959">
            <a:alpha val="35000"/>
          </a:srgbClr>
        </a:solidFill>
        <a:ln w="25400" cap="flat">
          <a:solidFill>
            <a:srgbClr val="6E7B8A"/>
          </a:solidFill>
          <a:prstDash val="solid"/>
          <a:miter lim="400000"/>
        </a:ln>
        <a:effectLst>
          <a:outerShdw sx="100000" sy="100000" kx="0" ky="0" algn="b" rotWithShape="0" blurRad="12700" dist="12700" dir="2700000">
            <a:srgbClr val="FFFFFF"/>
          </a:outerShdw>
        </a:effectLst>
        <a:sp3d/>
      </a:spPr>
      <a:bodyPr rot="0" spcFirstLastPara="1" vertOverflow="overflow" horzOverflow="overflow" vert="horz" wrap="square" lIns="38100" tIns="38100" rIns="38100" bIns="38100" numCol="1" spcCol="38100" rtlCol="0" anchor="ctr" upright="0">
        <a:spAutoFit/>
      </a:bodyPr>
      <a:lstStyle>
        <a:defPPr marL="0" marR="0" indent="0" algn="ctr" defTabSz="406400" rtl="0" fontAlgn="auto" latinLnBrk="0" hangingPunct="0">
          <a:lnSpc>
            <a:spcPct val="100000"/>
          </a:lnSpc>
          <a:spcBef>
            <a:spcPts val="0"/>
          </a:spcBef>
          <a:spcAft>
            <a:spcPts val="0"/>
          </a:spcAft>
          <a:buClrTx/>
          <a:buSzTx/>
          <a:buFontTx/>
          <a:buNone/>
          <a:tabLst/>
          <a:defRPr b="0" baseline="0" cap="none" i="0" spc="0" strike="noStrike" sz="2600" u="none" kumimoji="0" normalizeH="0">
            <a:ln>
              <a:noFill/>
            </a:ln>
            <a:solidFill>
              <a:srgbClr val="141B21"/>
            </a:solidFill>
            <a:effectLst>
              <a:outerShdw sx="100000" sy="100000" kx="0" ky="0" algn="b" rotWithShape="0" blurRad="12700" dist="12700" dir="2700000">
                <a:srgbClr val="FFFFFF"/>
              </a:outerShdw>
            </a:effectLst>
            <a:uFillTx/>
            <a:latin typeface="Cochin"/>
            <a:ea typeface="Cochin"/>
            <a:cs typeface="Cochin"/>
            <a:sym typeface="Cochin"/>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6E7B8A"/>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406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Cochin"/>
            <a:ea typeface="Cochin"/>
            <a:cs typeface="Cochin"/>
            <a:sym typeface="Cochin"/>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