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69" r:id="rId3"/>
    <p:sldId id="271" r:id="rId4"/>
    <p:sldId id="272" r:id="rId5"/>
    <p:sldId id="274" r:id="rId6"/>
    <p:sldId id="275" r:id="rId7"/>
    <p:sldId id="276" r:id="rId8"/>
    <p:sldId id="278" r:id="rId9"/>
    <p:sldId id="279" r:id="rId10"/>
    <p:sldId id="280" r:id="rId11"/>
    <p:sldId id="281" r:id="rId12"/>
    <p:sldId id="282" r:id="rId13"/>
    <p:sldId id="284" r:id="rId14"/>
    <p:sldId id="285" r:id="rId15"/>
    <p:sldId id="286" r:id="rId16"/>
    <p:sldId id="287" r:id="rId17"/>
    <p:sldId id="288" r:id="rId18"/>
    <p:sldId id="289" r:id="rId19"/>
    <p:sldId id="291" r:id="rId20"/>
    <p:sldId id="295" r:id="rId21"/>
    <p:sldId id="296" r:id="rId22"/>
    <p:sldId id="297" r:id="rId2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18"/>
  </p:normalViewPr>
  <p:slideViewPr>
    <p:cSldViewPr snapToGrid="0" snapToObjects="1">
      <p:cViewPr varScale="1">
        <p:scale>
          <a:sx n="82" d="100"/>
          <a:sy n="82" d="100"/>
        </p:scale>
        <p:origin x="13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1" name="Shape 15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sto titolo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Testo titolo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sta della spiaggia e del mare da una duna di sabbia ricca di vegetazione"/>
          <p:cNvSpPr>
            <a:spLocks noGrp="1"/>
          </p:cNvSpPr>
          <p:nvPr>
            <p:ph type="pic" idx="21"/>
          </p:nvPr>
        </p:nvSpPr>
        <p:spPr>
          <a:xfrm>
            <a:off x="1625600" y="374650"/>
            <a:ext cx="9753600" cy="6502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sto titolo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Testo titolo</a:t>
            </a:r>
          </a:p>
        </p:txBody>
      </p:sp>
      <p:sp>
        <p:nvSpPr>
          <p:cNvPr id="2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sto titolo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Airone in volo su una spiaggia con una piccola cancellata sullo sfondo"/>
          <p:cNvSpPr>
            <a:spLocks noGrp="1"/>
          </p:cNvSpPr>
          <p:nvPr>
            <p:ph type="pic" idx="21"/>
          </p:nvPr>
        </p:nvSpPr>
        <p:spPr>
          <a:xfrm>
            <a:off x="6375400" y="635000"/>
            <a:ext cx="82169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sto titolo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Testo titolo</a:t>
            </a:r>
          </a:p>
        </p:txBody>
      </p:sp>
      <p:sp>
        <p:nvSpPr>
          <p:cNvPr id="4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d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57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entiero sabbioso tra due colline che porta all’oceano"/>
          <p:cNvSpPr>
            <a:spLocks noGrp="1"/>
          </p:cNvSpPr>
          <p:nvPr>
            <p:ph type="pic" idx="21"/>
          </p:nvPr>
        </p:nvSpPr>
        <p:spPr>
          <a:xfrm>
            <a:off x="3810000" y="2590800"/>
            <a:ext cx="942975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67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elenco e diretta picco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76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7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elenco e diretta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85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6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entiero sabbioso tra due colline che porta all’oceano"/>
          <p:cNvSpPr>
            <a:spLocks noGrp="1"/>
          </p:cNvSpPr>
          <p:nvPr>
            <p:ph type="pic" sz="quarter" idx="21"/>
          </p:nvPr>
        </p:nvSpPr>
        <p:spPr>
          <a:xfrm>
            <a:off x="6556375" y="5092700"/>
            <a:ext cx="565785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Airone in volo su una spiaggia con una piccola cancellata sullo sfondo"/>
          <p:cNvSpPr>
            <a:spLocks noGrp="1"/>
          </p:cNvSpPr>
          <p:nvPr>
            <p:ph type="pic" sz="half" idx="22"/>
          </p:nvPr>
        </p:nvSpPr>
        <p:spPr>
          <a:xfrm>
            <a:off x="6718300" y="749300"/>
            <a:ext cx="5334000" cy="5334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Vista della spiaggia e del mare da una duna di sabbia ricca di vegetazione"/>
          <p:cNvSpPr>
            <a:spLocks noGrp="1"/>
          </p:cNvSpPr>
          <p:nvPr>
            <p:ph type="pic" idx="23"/>
          </p:nvPr>
        </p:nvSpPr>
        <p:spPr>
          <a:xfrm>
            <a:off x="-2832100" y="889000"/>
            <a:ext cx="119634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-Giovanni Mela"/>
          <p:cNvSpPr txBox="1">
            <a:spLocks noGrp="1"/>
          </p:cNvSpPr>
          <p:nvPr>
            <p:ph type="body" sz="quarter" idx="2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-Giovanni Mela</a:t>
            </a:r>
          </a:p>
        </p:txBody>
      </p:sp>
      <p:sp>
        <p:nvSpPr>
          <p:cNvPr id="112" name="“Inserisci qui una citazione”."/>
          <p:cNvSpPr txBox="1">
            <a:spLocks noGrp="1"/>
          </p:cNvSpPr>
          <p:nvPr>
            <p:ph type="body" sz="quarter" idx="22"/>
          </p:nvPr>
        </p:nvSpPr>
        <p:spPr>
          <a:xfrm>
            <a:off x="1270000" y="4267111"/>
            <a:ext cx="10464800" cy="60977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“Inserisci qui una citazione”. </a:t>
            </a:r>
          </a:p>
        </p:txBody>
      </p:sp>
      <p:sp>
        <p:nvSpPr>
          <p:cNvPr id="1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Vista della spiaggia e del mare da una duna di sabbia ricca di vegetazione"/>
          <p:cNvSpPr>
            <a:spLocks noGrp="1"/>
          </p:cNvSpPr>
          <p:nvPr>
            <p:ph type="pic" idx="21"/>
          </p:nvPr>
        </p:nvSpPr>
        <p:spPr>
          <a:xfrm>
            <a:off x="-1308100" y="-50800"/>
            <a:ext cx="14782800" cy="9855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sottotitol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sto titolo"/>
          <p:cNvSpPr txBox="1">
            <a:spLocks noGrp="1"/>
          </p:cNvSpPr>
          <p:nvPr>
            <p:ph type="title"/>
          </p:nvPr>
        </p:nvSpPr>
        <p:spPr>
          <a:xfrm>
            <a:off x="787400" y="2387600"/>
            <a:ext cx="11430000" cy="2908300"/>
          </a:xfrm>
          <a:prstGeom prst="rect">
            <a:avLst/>
          </a:prstGeom>
          <a:effectLst>
            <a:outerShdw blurRad="25400" dist="12700" dir="16200000" rotWithShape="0">
              <a:srgbClr val="000000"/>
            </a:outerShdw>
          </a:effectLst>
        </p:spPr>
        <p:txBody>
          <a:bodyPr anchor="b">
            <a:noAutofit/>
          </a:bodyPr>
          <a:lstStyle>
            <a:lvl1pPr>
              <a:defRPr sz="8400">
                <a:solidFill>
                  <a:srgbClr val="D7E2EE"/>
                </a:solidFill>
                <a:latin typeface="Stone Sans Sem ITC TT-Semi"/>
                <a:ea typeface="Stone Sans Sem ITC TT-Semi"/>
                <a:cs typeface="Stone Sans Sem ITC TT-Semi"/>
                <a:sym typeface="Stone Sans Sem ITC TT-Semi"/>
              </a:defRPr>
            </a:lvl1pPr>
          </a:lstStyle>
          <a:p>
            <a:r>
              <a:t>Testo titolo</a:t>
            </a:r>
          </a:p>
        </p:txBody>
      </p:sp>
      <p:sp>
        <p:nvSpPr>
          <p:cNvPr id="143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787400" y="5397500"/>
            <a:ext cx="11430000" cy="3187700"/>
          </a:xfrm>
          <a:prstGeom prst="rect">
            <a:avLst/>
          </a:prstGeom>
          <a:effectLst>
            <a:outerShdw blurRad="25400" dist="12700" dir="16200000" rotWithShape="0">
              <a:srgbClr val="000000"/>
            </a:outerShdw>
          </a:effectLst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>
                <a:solidFill>
                  <a:srgbClr val="D7E2EE"/>
                </a:solidFill>
                <a:latin typeface="Stone Sans Sem ITC TT-Semi"/>
                <a:ea typeface="Stone Sans Sem ITC TT-Semi"/>
                <a:cs typeface="Stone Sans Sem ITC TT-Semi"/>
                <a:sym typeface="Stone Sans Sem ITC TT-Semi"/>
              </a:defRPr>
            </a:lvl1pPr>
            <a:lvl2pPr marL="0" indent="0" algn="ctr">
              <a:spcBef>
                <a:spcPts val="0"/>
              </a:spcBef>
              <a:buSzTx/>
              <a:buNone/>
              <a:defRPr>
                <a:solidFill>
                  <a:srgbClr val="D7E2EE"/>
                </a:solidFill>
                <a:latin typeface="Stone Sans Sem ITC TT-Semi"/>
                <a:ea typeface="Stone Sans Sem ITC TT-Semi"/>
                <a:cs typeface="Stone Sans Sem ITC TT-Semi"/>
                <a:sym typeface="Stone Sans Sem ITC TT-Semi"/>
              </a:defRPr>
            </a:lvl2pPr>
            <a:lvl3pPr marL="0" indent="0" algn="ctr">
              <a:spcBef>
                <a:spcPts val="0"/>
              </a:spcBef>
              <a:buSzTx/>
              <a:buNone/>
              <a:defRPr>
                <a:solidFill>
                  <a:srgbClr val="D7E2EE"/>
                </a:solidFill>
                <a:latin typeface="Stone Sans Sem ITC TT-Semi"/>
                <a:ea typeface="Stone Sans Sem ITC TT-Semi"/>
                <a:cs typeface="Stone Sans Sem ITC TT-Semi"/>
                <a:sym typeface="Stone Sans Sem ITC TT-Semi"/>
              </a:defRPr>
            </a:lvl3pPr>
            <a:lvl4pPr marL="0" indent="0" algn="ctr">
              <a:spcBef>
                <a:spcPts val="0"/>
              </a:spcBef>
              <a:buSzTx/>
              <a:buNone/>
              <a:defRPr>
                <a:solidFill>
                  <a:srgbClr val="D7E2EE"/>
                </a:solidFill>
                <a:latin typeface="Stone Sans Sem ITC TT-Semi"/>
                <a:ea typeface="Stone Sans Sem ITC TT-Semi"/>
                <a:cs typeface="Stone Sans Sem ITC TT-Semi"/>
                <a:sym typeface="Stone Sans Sem ITC TT-Semi"/>
              </a:defRPr>
            </a:lvl4pPr>
            <a:lvl5pPr marL="0" indent="0" algn="ctr">
              <a:spcBef>
                <a:spcPts val="0"/>
              </a:spcBef>
              <a:buSzTx/>
              <a:buNone/>
              <a:defRPr>
                <a:solidFill>
                  <a:srgbClr val="D7E2EE"/>
                </a:solidFill>
                <a:latin typeface="Stone Sans Sem ITC TT-Semi"/>
                <a:ea typeface="Stone Sans Sem ITC TT-Semi"/>
                <a:cs typeface="Stone Sans Sem ITC TT-Semi"/>
                <a:sym typeface="Stone Sans Sem ITC TT-Semi"/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4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299203" y="9258300"/>
            <a:ext cx="393193" cy="381000"/>
          </a:xfrm>
          <a:prstGeom prst="rect">
            <a:avLst/>
          </a:prstGeom>
          <a:effectLst>
            <a:outerShdw blurRad="25400" dist="12700" dir="16200000" rotWithShape="0">
              <a:srgbClr val="000000"/>
            </a:outerShdw>
          </a:effectLst>
        </p:spPr>
        <p:txBody>
          <a:bodyPr/>
          <a:lstStyle>
            <a:lvl1pPr>
              <a:defRPr sz="1800">
                <a:solidFill>
                  <a:srgbClr val="D7E2EE"/>
                </a:solidFill>
                <a:latin typeface="Stone Sans Sem ITC TT-Semi"/>
                <a:ea typeface="Stone Sans Sem ITC TT-Semi"/>
                <a:cs typeface="Stone Sans Sem ITC TT-Semi"/>
                <a:sym typeface="Stone Sans Sem ITC TT-Semi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sto titolo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Testo titolo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47" Type="http://schemas.openxmlformats.org/officeDocument/2006/relationships/image" Target="../media/image47.png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63" Type="http://schemas.openxmlformats.org/officeDocument/2006/relationships/image" Target="../media/image6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6" Type="http://schemas.openxmlformats.org/officeDocument/2006/relationships/image" Target="../media/image16.png"/><Relationship Id="rId29" Type="http://schemas.openxmlformats.org/officeDocument/2006/relationships/image" Target="../media/image29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53" Type="http://schemas.openxmlformats.org/officeDocument/2006/relationships/image" Target="../media/image53.png"/><Relationship Id="rId58" Type="http://schemas.openxmlformats.org/officeDocument/2006/relationships/image" Target="../media/image58.png"/><Relationship Id="rId66" Type="http://schemas.openxmlformats.org/officeDocument/2006/relationships/image" Target="../media/image66.png"/><Relationship Id="rId5" Type="http://schemas.openxmlformats.org/officeDocument/2006/relationships/image" Target="../media/image5.png"/><Relationship Id="rId61" Type="http://schemas.openxmlformats.org/officeDocument/2006/relationships/image" Target="../media/image61.png"/><Relationship Id="rId19" Type="http://schemas.openxmlformats.org/officeDocument/2006/relationships/image" Target="../media/image1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43" Type="http://schemas.openxmlformats.org/officeDocument/2006/relationships/image" Target="../media/image43.png"/><Relationship Id="rId48" Type="http://schemas.openxmlformats.org/officeDocument/2006/relationships/image" Target="../media/image48.png"/><Relationship Id="rId56" Type="http://schemas.openxmlformats.org/officeDocument/2006/relationships/image" Target="../media/image56.png"/><Relationship Id="rId64" Type="http://schemas.openxmlformats.org/officeDocument/2006/relationships/image" Target="../media/image64.png"/><Relationship Id="rId8" Type="http://schemas.openxmlformats.org/officeDocument/2006/relationships/image" Target="../media/image8.png"/><Relationship Id="rId51" Type="http://schemas.openxmlformats.org/officeDocument/2006/relationships/image" Target="../media/image51.png"/><Relationship Id="rId3" Type="http://schemas.openxmlformats.org/officeDocument/2006/relationships/image" Target="../media/image3.jpe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png"/><Relationship Id="rId67" Type="http://schemas.openxmlformats.org/officeDocument/2006/relationships/image" Target="../media/image67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54" Type="http://schemas.openxmlformats.org/officeDocument/2006/relationships/image" Target="../media/image54.png"/><Relationship Id="rId6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png"/><Relationship Id="rId57" Type="http://schemas.openxmlformats.org/officeDocument/2006/relationships/image" Target="../media/image57.png"/><Relationship Id="rId10" Type="http://schemas.openxmlformats.org/officeDocument/2006/relationships/image" Target="../media/image10.png"/><Relationship Id="rId31" Type="http://schemas.openxmlformats.org/officeDocument/2006/relationships/image" Target="../media/image31.png"/><Relationship Id="rId44" Type="http://schemas.openxmlformats.org/officeDocument/2006/relationships/image" Target="../media/image44.png"/><Relationship Id="rId52" Type="http://schemas.openxmlformats.org/officeDocument/2006/relationships/image" Target="../media/image52.png"/><Relationship Id="rId60" Type="http://schemas.openxmlformats.org/officeDocument/2006/relationships/image" Target="../media/image60.png"/><Relationship Id="rId65" Type="http://schemas.openxmlformats.org/officeDocument/2006/relationships/image" Target="../media/image65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9" Type="http://schemas.openxmlformats.org/officeDocument/2006/relationships/image" Target="../media/image3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26" Type="http://schemas.openxmlformats.org/officeDocument/2006/relationships/image" Target="../media/image90.png"/><Relationship Id="rId3" Type="http://schemas.openxmlformats.org/officeDocument/2006/relationships/image" Target="../media/image3.jpeg"/><Relationship Id="rId21" Type="http://schemas.openxmlformats.org/officeDocument/2006/relationships/image" Target="../media/image85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5" Type="http://schemas.openxmlformats.org/officeDocument/2006/relationships/image" Target="../media/image89.png"/><Relationship Id="rId2" Type="http://schemas.openxmlformats.org/officeDocument/2006/relationships/image" Target="../media/image2.jpe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29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24" Type="http://schemas.openxmlformats.org/officeDocument/2006/relationships/image" Target="../media/image88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23" Type="http://schemas.openxmlformats.org/officeDocument/2006/relationships/image" Target="../media/image87.png"/><Relationship Id="rId28" Type="http://schemas.openxmlformats.org/officeDocument/2006/relationships/image" Target="../media/image92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31" Type="http://schemas.openxmlformats.org/officeDocument/2006/relationships/image" Target="../media/image95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6.png"/><Relationship Id="rId27" Type="http://schemas.openxmlformats.org/officeDocument/2006/relationships/image" Target="../media/image91.png"/><Relationship Id="rId30" Type="http://schemas.openxmlformats.org/officeDocument/2006/relationships/image" Target="../media/image94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02.png"/><Relationship Id="rId21" Type="http://schemas.openxmlformats.org/officeDocument/2006/relationships/image" Target="../media/image108.png"/><Relationship Id="rId42" Type="http://schemas.openxmlformats.org/officeDocument/2006/relationships/image" Target="../media/image128.png"/><Relationship Id="rId63" Type="http://schemas.openxmlformats.org/officeDocument/2006/relationships/image" Target="../media/image149.png"/><Relationship Id="rId84" Type="http://schemas.openxmlformats.org/officeDocument/2006/relationships/image" Target="../media/image170.png"/><Relationship Id="rId138" Type="http://schemas.openxmlformats.org/officeDocument/2006/relationships/image" Target="../media/image223.png"/><Relationship Id="rId107" Type="http://schemas.openxmlformats.org/officeDocument/2006/relationships/image" Target="../media/image192.png"/><Relationship Id="rId11" Type="http://schemas.openxmlformats.org/officeDocument/2006/relationships/image" Target="../media/image98.png"/><Relationship Id="rId32" Type="http://schemas.openxmlformats.org/officeDocument/2006/relationships/image" Target="../media/image119.png"/><Relationship Id="rId37" Type="http://schemas.openxmlformats.org/officeDocument/2006/relationships/image" Target="../media/image123.png"/><Relationship Id="rId53" Type="http://schemas.openxmlformats.org/officeDocument/2006/relationships/image" Target="../media/image139.png"/><Relationship Id="rId58" Type="http://schemas.openxmlformats.org/officeDocument/2006/relationships/image" Target="../media/image144.png"/><Relationship Id="rId74" Type="http://schemas.openxmlformats.org/officeDocument/2006/relationships/image" Target="../media/image160.png"/><Relationship Id="rId79" Type="http://schemas.openxmlformats.org/officeDocument/2006/relationships/image" Target="../media/image165.png"/><Relationship Id="rId102" Type="http://schemas.openxmlformats.org/officeDocument/2006/relationships/image" Target="../media/image187.png"/><Relationship Id="rId123" Type="http://schemas.openxmlformats.org/officeDocument/2006/relationships/image" Target="../media/image208.png"/><Relationship Id="rId128" Type="http://schemas.openxmlformats.org/officeDocument/2006/relationships/image" Target="../media/image213.png"/><Relationship Id="rId5" Type="http://schemas.openxmlformats.org/officeDocument/2006/relationships/image" Target="../media/image69.png"/><Relationship Id="rId90" Type="http://schemas.openxmlformats.org/officeDocument/2006/relationships/image" Target="../media/image176.png"/><Relationship Id="rId95" Type="http://schemas.openxmlformats.org/officeDocument/2006/relationships/image" Target="../media/image181.png"/><Relationship Id="rId22" Type="http://schemas.openxmlformats.org/officeDocument/2006/relationships/image" Target="../media/image109.png"/><Relationship Id="rId27" Type="http://schemas.openxmlformats.org/officeDocument/2006/relationships/image" Target="../media/image114.png"/><Relationship Id="rId43" Type="http://schemas.openxmlformats.org/officeDocument/2006/relationships/image" Target="../media/image129.png"/><Relationship Id="rId48" Type="http://schemas.openxmlformats.org/officeDocument/2006/relationships/image" Target="../media/image134.png"/><Relationship Id="rId64" Type="http://schemas.openxmlformats.org/officeDocument/2006/relationships/image" Target="../media/image150.png"/><Relationship Id="rId69" Type="http://schemas.openxmlformats.org/officeDocument/2006/relationships/image" Target="../media/image155.png"/><Relationship Id="rId113" Type="http://schemas.openxmlformats.org/officeDocument/2006/relationships/image" Target="../media/image198.png"/><Relationship Id="rId118" Type="http://schemas.openxmlformats.org/officeDocument/2006/relationships/image" Target="../media/image203.png"/><Relationship Id="rId134" Type="http://schemas.openxmlformats.org/officeDocument/2006/relationships/image" Target="../media/image219.png"/><Relationship Id="rId139" Type="http://schemas.openxmlformats.org/officeDocument/2006/relationships/image" Target="../media/image224.png"/><Relationship Id="rId80" Type="http://schemas.openxmlformats.org/officeDocument/2006/relationships/image" Target="../media/image166.png"/><Relationship Id="rId85" Type="http://schemas.openxmlformats.org/officeDocument/2006/relationships/image" Target="../media/image171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33" Type="http://schemas.openxmlformats.org/officeDocument/2006/relationships/image" Target="../media/image120.png"/><Relationship Id="rId38" Type="http://schemas.openxmlformats.org/officeDocument/2006/relationships/image" Target="../media/image124.png"/><Relationship Id="rId59" Type="http://schemas.openxmlformats.org/officeDocument/2006/relationships/image" Target="../media/image145.png"/><Relationship Id="rId103" Type="http://schemas.openxmlformats.org/officeDocument/2006/relationships/image" Target="../media/image188.png"/><Relationship Id="rId108" Type="http://schemas.openxmlformats.org/officeDocument/2006/relationships/image" Target="../media/image193.png"/><Relationship Id="rId124" Type="http://schemas.openxmlformats.org/officeDocument/2006/relationships/image" Target="../media/image209.png"/><Relationship Id="rId129" Type="http://schemas.openxmlformats.org/officeDocument/2006/relationships/image" Target="../media/image214.png"/><Relationship Id="rId54" Type="http://schemas.openxmlformats.org/officeDocument/2006/relationships/image" Target="../media/image140.png"/><Relationship Id="rId70" Type="http://schemas.openxmlformats.org/officeDocument/2006/relationships/image" Target="../media/image156.png"/><Relationship Id="rId75" Type="http://schemas.openxmlformats.org/officeDocument/2006/relationships/image" Target="../media/image161.png"/><Relationship Id="rId91" Type="http://schemas.openxmlformats.org/officeDocument/2006/relationships/image" Target="../media/image177.png"/><Relationship Id="rId96" Type="http://schemas.openxmlformats.org/officeDocument/2006/relationships/image" Target="../media/image81.png"/><Relationship Id="rId140" Type="http://schemas.openxmlformats.org/officeDocument/2006/relationships/image" Target="../media/image2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23" Type="http://schemas.openxmlformats.org/officeDocument/2006/relationships/image" Target="../media/image110.png"/><Relationship Id="rId28" Type="http://schemas.openxmlformats.org/officeDocument/2006/relationships/image" Target="../media/image115.png"/><Relationship Id="rId49" Type="http://schemas.openxmlformats.org/officeDocument/2006/relationships/image" Target="../media/image135.png"/><Relationship Id="rId114" Type="http://schemas.openxmlformats.org/officeDocument/2006/relationships/image" Target="../media/image199.png"/><Relationship Id="rId119" Type="http://schemas.openxmlformats.org/officeDocument/2006/relationships/image" Target="../media/image204.png"/><Relationship Id="rId44" Type="http://schemas.openxmlformats.org/officeDocument/2006/relationships/image" Target="../media/image130.png"/><Relationship Id="rId60" Type="http://schemas.openxmlformats.org/officeDocument/2006/relationships/image" Target="../media/image146.png"/><Relationship Id="rId65" Type="http://schemas.openxmlformats.org/officeDocument/2006/relationships/image" Target="../media/image151.png"/><Relationship Id="rId81" Type="http://schemas.openxmlformats.org/officeDocument/2006/relationships/image" Target="../media/image167.png"/><Relationship Id="rId86" Type="http://schemas.openxmlformats.org/officeDocument/2006/relationships/image" Target="../media/image172.png"/><Relationship Id="rId130" Type="http://schemas.openxmlformats.org/officeDocument/2006/relationships/image" Target="../media/image215.png"/><Relationship Id="rId135" Type="http://schemas.openxmlformats.org/officeDocument/2006/relationships/image" Target="../media/image220.png"/><Relationship Id="rId13" Type="http://schemas.openxmlformats.org/officeDocument/2006/relationships/image" Target="../media/image100.png"/><Relationship Id="rId18" Type="http://schemas.openxmlformats.org/officeDocument/2006/relationships/image" Target="../media/image105.png"/><Relationship Id="rId39" Type="http://schemas.openxmlformats.org/officeDocument/2006/relationships/image" Target="../media/image125.png"/><Relationship Id="rId109" Type="http://schemas.openxmlformats.org/officeDocument/2006/relationships/image" Target="../media/image194.png"/><Relationship Id="rId34" Type="http://schemas.openxmlformats.org/officeDocument/2006/relationships/image" Target="../media/image7.png"/><Relationship Id="rId50" Type="http://schemas.openxmlformats.org/officeDocument/2006/relationships/image" Target="../media/image136.png"/><Relationship Id="rId55" Type="http://schemas.openxmlformats.org/officeDocument/2006/relationships/image" Target="../media/image141.png"/><Relationship Id="rId76" Type="http://schemas.openxmlformats.org/officeDocument/2006/relationships/image" Target="../media/image162.png"/><Relationship Id="rId97" Type="http://schemas.openxmlformats.org/officeDocument/2006/relationships/image" Target="../media/image182.png"/><Relationship Id="rId104" Type="http://schemas.openxmlformats.org/officeDocument/2006/relationships/image" Target="../media/image189.png"/><Relationship Id="rId120" Type="http://schemas.openxmlformats.org/officeDocument/2006/relationships/image" Target="../media/image205.png"/><Relationship Id="rId125" Type="http://schemas.openxmlformats.org/officeDocument/2006/relationships/image" Target="../media/image210.png"/><Relationship Id="rId141" Type="http://schemas.openxmlformats.org/officeDocument/2006/relationships/image" Target="../media/image226.png"/><Relationship Id="rId7" Type="http://schemas.openxmlformats.org/officeDocument/2006/relationships/image" Target="../media/image71.png"/><Relationship Id="rId71" Type="http://schemas.openxmlformats.org/officeDocument/2006/relationships/image" Target="../media/image157.png"/><Relationship Id="rId92" Type="http://schemas.openxmlformats.org/officeDocument/2006/relationships/image" Target="../media/image178.png"/><Relationship Id="rId2" Type="http://schemas.openxmlformats.org/officeDocument/2006/relationships/image" Target="../media/image2.jpeg"/><Relationship Id="rId29" Type="http://schemas.openxmlformats.org/officeDocument/2006/relationships/image" Target="../media/image116.png"/><Relationship Id="rId24" Type="http://schemas.openxmlformats.org/officeDocument/2006/relationships/image" Target="../media/image111.png"/><Relationship Id="rId40" Type="http://schemas.openxmlformats.org/officeDocument/2006/relationships/image" Target="../media/image126.png"/><Relationship Id="rId45" Type="http://schemas.openxmlformats.org/officeDocument/2006/relationships/image" Target="../media/image131.png"/><Relationship Id="rId66" Type="http://schemas.openxmlformats.org/officeDocument/2006/relationships/image" Target="../media/image152.png"/><Relationship Id="rId87" Type="http://schemas.openxmlformats.org/officeDocument/2006/relationships/image" Target="../media/image173.png"/><Relationship Id="rId110" Type="http://schemas.openxmlformats.org/officeDocument/2006/relationships/image" Target="../media/image195.png"/><Relationship Id="rId115" Type="http://schemas.openxmlformats.org/officeDocument/2006/relationships/image" Target="../media/image200.png"/><Relationship Id="rId131" Type="http://schemas.openxmlformats.org/officeDocument/2006/relationships/image" Target="../media/image216.png"/><Relationship Id="rId136" Type="http://schemas.openxmlformats.org/officeDocument/2006/relationships/image" Target="../media/image221.png"/><Relationship Id="rId61" Type="http://schemas.openxmlformats.org/officeDocument/2006/relationships/image" Target="../media/image147.png"/><Relationship Id="rId82" Type="http://schemas.openxmlformats.org/officeDocument/2006/relationships/image" Target="../media/image168.png"/><Relationship Id="rId19" Type="http://schemas.openxmlformats.org/officeDocument/2006/relationships/image" Target="../media/image106.png"/><Relationship Id="rId14" Type="http://schemas.openxmlformats.org/officeDocument/2006/relationships/image" Target="../media/image101.png"/><Relationship Id="rId30" Type="http://schemas.openxmlformats.org/officeDocument/2006/relationships/image" Target="../media/image117.png"/><Relationship Id="rId35" Type="http://schemas.openxmlformats.org/officeDocument/2006/relationships/image" Target="../media/image121.png"/><Relationship Id="rId56" Type="http://schemas.openxmlformats.org/officeDocument/2006/relationships/image" Target="../media/image142.png"/><Relationship Id="rId77" Type="http://schemas.openxmlformats.org/officeDocument/2006/relationships/image" Target="../media/image163.png"/><Relationship Id="rId100" Type="http://schemas.openxmlformats.org/officeDocument/2006/relationships/image" Target="../media/image185.png"/><Relationship Id="rId105" Type="http://schemas.openxmlformats.org/officeDocument/2006/relationships/image" Target="../media/image190.png"/><Relationship Id="rId126" Type="http://schemas.openxmlformats.org/officeDocument/2006/relationships/image" Target="../media/image211.png"/><Relationship Id="rId8" Type="http://schemas.openxmlformats.org/officeDocument/2006/relationships/image" Target="../media/image72.png"/><Relationship Id="rId51" Type="http://schemas.openxmlformats.org/officeDocument/2006/relationships/image" Target="../media/image137.png"/><Relationship Id="rId72" Type="http://schemas.openxmlformats.org/officeDocument/2006/relationships/image" Target="../media/image158.png"/><Relationship Id="rId93" Type="http://schemas.openxmlformats.org/officeDocument/2006/relationships/image" Target="../media/image179.png"/><Relationship Id="rId98" Type="http://schemas.openxmlformats.org/officeDocument/2006/relationships/image" Target="../media/image183.png"/><Relationship Id="rId121" Type="http://schemas.openxmlformats.org/officeDocument/2006/relationships/image" Target="../media/image206.png"/><Relationship Id="rId142" Type="http://schemas.openxmlformats.org/officeDocument/2006/relationships/image" Target="../media/image227.png"/><Relationship Id="rId3" Type="http://schemas.openxmlformats.org/officeDocument/2006/relationships/image" Target="../media/image3.jpeg"/><Relationship Id="rId25" Type="http://schemas.openxmlformats.org/officeDocument/2006/relationships/image" Target="../media/image112.png"/><Relationship Id="rId46" Type="http://schemas.openxmlformats.org/officeDocument/2006/relationships/image" Target="../media/image132.png"/><Relationship Id="rId67" Type="http://schemas.openxmlformats.org/officeDocument/2006/relationships/image" Target="../media/image153.png"/><Relationship Id="rId116" Type="http://schemas.openxmlformats.org/officeDocument/2006/relationships/image" Target="../media/image201.png"/><Relationship Id="rId137" Type="http://schemas.openxmlformats.org/officeDocument/2006/relationships/image" Target="../media/image222.png"/><Relationship Id="rId20" Type="http://schemas.openxmlformats.org/officeDocument/2006/relationships/image" Target="../media/image107.png"/><Relationship Id="rId41" Type="http://schemas.openxmlformats.org/officeDocument/2006/relationships/image" Target="../media/image127.png"/><Relationship Id="rId62" Type="http://schemas.openxmlformats.org/officeDocument/2006/relationships/image" Target="../media/image148.png"/><Relationship Id="rId83" Type="http://schemas.openxmlformats.org/officeDocument/2006/relationships/image" Target="../media/image169.png"/><Relationship Id="rId88" Type="http://schemas.openxmlformats.org/officeDocument/2006/relationships/image" Target="../media/image174.png"/><Relationship Id="rId111" Type="http://schemas.openxmlformats.org/officeDocument/2006/relationships/image" Target="../media/image196.png"/><Relationship Id="rId132" Type="http://schemas.openxmlformats.org/officeDocument/2006/relationships/image" Target="../media/image217.png"/><Relationship Id="rId15" Type="http://schemas.openxmlformats.org/officeDocument/2006/relationships/image" Target="../media/image102.png"/><Relationship Id="rId36" Type="http://schemas.openxmlformats.org/officeDocument/2006/relationships/image" Target="../media/image122.png"/><Relationship Id="rId57" Type="http://schemas.openxmlformats.org/officeDocument/2006/relationships/image" Target="../media/image143.png"/><Relationship Id="rId106" Type="http://schemas.openxmlformats.org/officeDocument/2006/relationships/image" Target="../media/image191.png"/><Relationship Id="rId127" Type="http://schemas.openxmlformats.org/officeDocument/2006/relationships/image" Target="../media/image212.png"/><Relationship Id="rId10" Type="http://schemas.openxmlformats.org/officeDocument/2006/relationships/image" Target="../media/image97.png"/><Relationship Id="rId31" Type="http://schemas.openxmlformats.org/officeDocument/2006/relationships/image" Target="../media/image118.png"/><Relationship Id="rId52" Type="http://schemas.openxmlformats.org/officeDocument/2006/relationships/image" Target="../media/image138.png"/><Relationship Id="rId73" Type="http://schemas.openxmlformats.org/officeDocument/2006/relationships/image" Target="../media/image159.png"/><Relationship Id="rId78" Type="http://schemas.openxmlformats.org/officeDocument/2006/relationships/image" Target="../media/image164.png"/><Relationship Id="rId94" Type="http://schemas.openxmlformats.org/officeDocument/2006/relationships/image" Target="../media/image180.png"/><Relationship Id="rId99" Type="http://schemas.openxmlformats.org/officeDocument/2006/relationships/image" Target="../media/image184.png"/><Relationship Id="rId101" Type="http://schemas.openxmlformats.org/officeDocument/2006/relationships/image" Target="../media/image186.png"/><Relationship Id="rId122" Type="http://schemas.openxmlformats.org/officeDocument/2006/relationships/image" Target="../media/image207.png"/><Relationship Id="rId4" Type="http://schemas.openxmlformats.org/officeDocument/2006/relationships/image" Target="../media/image68.png"/><Relationship Id="rId9" Type="http://schemas.openxmlformats.org/officeDocument/2006/relationships/image" Target="../media/image96.png"/><Relationship Id="rId26" Type="http://schemas.openxmlformats.org/officeDocument/2006/relationships/image" Target="../media/image113.png"/><Relationship Id="rId47" Type="http://schemas.openxmlformats.org/officeDocument/2006/relationships/image" Target="../media/image133.png"/><Relationship Id="rId68" Type="http://schemas.openxmlformats.org/officeDocument/2006/relationships/image" Target="../media/image154.png"/><Relationship Id="rId89" Type="http://schemas.openxmlformats.org/officeDocument/2006/relationships/image" Target="../media/image175.png"/><Relationship Id="rId112" Type="http://schemas.openxmlformats.org/officeDocument/2006/relationships/image" Target="../media/image197.png"/><Relationship Id="rId133" Type="http://schemas.openxmlformats.org/officeDocument/2006/relationships/image" Target="../media/image218.png"/><Relationship Id="rId16" Type="http://schemas.openxmlformats.org/officeDocument/2006/relationships/image" Target="../media/image103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49.png"/><Relationship Id="rId21" Type="http://schemas.openxmlformats.org/officeDocument/2006/relationships/image" Target="../media/image244.png"/><Relationship Id="rId42" Type="http://schemas.openxmlformats.org/officeDocument/2006/relationships/image" Target="../media/image265.png"/><Relationship Id="rId47" Type="http://schemas.openxmlformats.org/officeDocument/2006/relationships/image" Target="../media/image270.png"/><Relationship Id="rId63" Type="http://schemas.openxmlformats.org/officeDocument/2006/relationships/image" Target="../media/image286.png"/><Relationship Id="rId68" Type="http://schemas.openxmlformats.org/officeDocument/2006/relationships/image" Target="../media/image291.png"/><Relationship Id="rId7" Type="http://schemas.openxmlformats.org/officeDocument/2006/relationships/image" Target="../media/image81.png"/><Relationship Id="rId71" Type="http://schemas.openxmlformats.org/officeDocument/2006/relationships/image" Target="../media/image294.png"/><Relationship Id="rId2" Type="http://schemas.openxmlformats.org/officeDocument/2006/relationships/image" Target="../media/image2.jpeg"/><Relationship Id="rId16" Type="http://schemas.openxmlformats.org/officeDocument/2006/relationships/image" Target="../media/image239.png"/><Relationship Id="rId29" Type="http://schemas.openxmlformats.org/officeDocument/2006/relationships/image" Target="../media/image252.png"/><Relationship Id="rId11" Type="http://schemas.openxmlformats.org/officeDocument/2006/relationships/image" Target="../media/image234.png"/><Relationship Id="rId24" Type="http://schemas.openxmlformats.org/officeDocument/2006/relationships/image" Target="../media/image247.png"/><Relationship Id="rId32" Type="http://schemas.openxmlformats.org/officeDocument/2006/relationships/image" Target="../media/image255.png"/><Relationship Id="rId37" Type="http://schemas.openxmlformats.org/officeDocument/2006/relationships/image" Target="../media/image260.png"/><Relationship Id="rId40" Type="http://schemas.openxmlformats.org/officeDocument/2006/relationships/image" Target="../media/image263.png"/><Relationship Id="rId45" Type="http://schemas.openxmlformats.org/officeDocument/2006/relationships/image" Target="../media/image268.png"/><Relationship Id="rId53" Type="http://schemas.openxmlformats.org/officeDocument/2006/relationships/image" Target="../media/image276.png"/><Relationship Id="rId58" Type="http://schemas.openxmlformats.org/officeDocument/2006/relationships/image" Target="../media/image281.png"/><Relationship Id="rId66" Type="http://schemas.openxmlformats.org/officeDocument/2006/relationships/image" Target="../media/image289.png"/><Relationship Id="rId5" Type="http://schemas.openxmlformats.org/officeDocument/2006/relationships/image" Target="../media/image229.png"/><Relationship Id="rId61" Type="http://schemas.openxmlformats.org/officeDocument/2006/relationships/image" Target="../media/image284.png"/><Relationship Id="rId19" Type="http://schemas.openxmlformats.org/officeDocument/2006/relationships/image" Target="../media/image242.png"/><Relationship Id="rId14" Type="http://schemas.openxmlformats.org/officeDocument/2006/relationships/image" Target="../media/image237.png"/><Relationship Id="rId22" Type="http://schemas.openxmlformats.org/officeDocument/2006/relationships/image" Target="../media/image245.png"/><Relationship Id="rId27" Type="http://schemas.openxmlformats.org/officeDocument/2006/relationships/image" Target="../media/image250.png"/><Relationship Id="rId30" Type="http://schemas.openxmlformats.org/officeDocument/2006/relationships/image" Target="../media/image253.png"/><Relationship Id="rId35" Type="http://schemas.openxmlformats.org/officeDocument/2006/relationships/image" Target="../media/image258.png"/><Relationship Id="rId43" Type="http://schemas.openxmlformats.org/officeDocument/2006/relationships/image" Target="../media/image266.png"/><Relationship Id="rId48" Type="http://schemas.openxmlformats.org/officeDocument/2006/relationships/image" Target="../media/image271.png"/><Relationship Id="rId56" Type="http://schemas.openxmlformats.org/officeDocument/2006/relationships/image" Target="../media/image279.png"/><Relationship Id="rId64" Type="http://schemas.openxmlformats.org/officeDocument/2006/relationships/image" Target="../media/image287.png"/><Relationship Id="rId69" Type="http://schemas.openxmlformats.org/officeDocument/2006/relationships/image" Target="../media/image292.png"/><Relationship Id="rId8" Type="http://schemas.openxmlformats.org/officeDocument/2006/relationships/image" Target="../media/image231.png"/><Relationship Id="rId51" Type="http://schemas.openxmlformats.org/officeDocument/2006/relationships/image" Target="../media/image274.png"/><Relationship Id="rId3" Type="http://schemas.openxmlformats.org/officeDocument/2006/relationships/image" Target="../media/image3.jpeg"/><Relationship Id="rId12" Type="http://schemas.openxmlformats.org/officeDocument/2006/relationships/image" Target="../media/image235.png"/><Relationship Id="rId17" Type="http://schemas.openxmlformats.org/officeDocument/2006/relationships/image" Target="../media/image240.png"/><Relationship Id="rId25" Type="http://schemas.openxmlformats.org/officeDocument/2006/relationships/image" Target="../media/image248.png"/><Relationship Id="rId33" Type="http://schemas.openxmlformats.org/officeDocument/2006/relationships/image" Target="../media/image256.png"/><Relationship Id="rId38" Type="http://schemas.openxmlformats.org/officeDocument/2006/relationships/image" Target="../media/image261.png"/><Relationship Id="rId46" Type="http://schemas.openxmlformats.org/officeDocument/2006/relationships/image" Target="../media/image269.png"/><Relationship Id="rId59" Type="http://schemas.openxmlformats.org/officeDocument/2006/relationships/image" Target="../media/image282.png"/><Relationship Id="rId67" Type="http://schemas.openxmlformats.org/officeDocument/2006/relationships/image" Target="../media/image290.png"/><Relationship Id="rId20" Type="http://schemas.openxmlformats.org/officeDocument/2006/relationships/image" Target="../media/image243.png"/><Relationship Id="rId41" Type="http://schemas.openxmlformats.org/officeDocument/2006/relationships/image" Target="../media/image264.png"/><Relationship Id="rId54" Type="http://schemas.openxmlformats.org/officeDocument/2006/relationships/image" Target="../media/image277.png"/><Relationship Id="rId62" Type="http://schemas.openxmlformats.org/officeDocument/2006/relationships/image" Target="../media/image285.png"/><Relationship Id="rId70" Type="http://schemas.openxmlformats.org/officeDocument/2006/relationships/image" Target="../media/image2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0.png"/><Relationship Id="rId15" Type="http://schemas.openxmlformats.org/officeDocument/2006/relationships/image" Target="../media/image238.png"/><Relationship Id="rId23" Type="http://schemas.openxmlformats.org/officeDocument/2006/relationships/image" Target="../media/image246.png"/><Relationship Id="rId28" Type="http://schemas.openxmlformats.org/officeDocument/2006/relationships/image" Target="../media/image251.png"/><Relationship Id="rId36" Type="http://schemas.openxmlformats.org/officeDocument/2006/relationships/image" Target="../media/image259.png"/><Relationship Id="rId49" Type="http://schemas.openxmlformats.org/officeDocument/2006/relationships/image" Target="../media/image272.png"/><Relationship Id="rId57" Type="http://schemas.openxmlformats.org/officeDocument/2006/relationships/image" Target="../media/image280.png"/><Relationship Id="rId10" Type="http://schemas.openxmlformats.org/officeDocument/2006/relationships/image" Target="../media/image233.png"/><Relationship Id="rId31" Type="http://schemas.openxmlformats.org/officeDocument/2006/relationships/image" Target="../media/image254.png"/><Relationship Id="rId44" Type="http://schemas.openxmlformats.org/officeDocument/2006/relationships/image" Target="../media/image267.png"/><Relationship Id="rId52" Type="http://schemas.openxmlformats.org/officeDocument/2006/relationships/image" Target="../media/image275.png"/><Relationship Id="rId60" Type="http://schemas.openxmlformats.org/officeDocument/2006/relationships/image" Target="../media/image283.png"/><Relationship Id="rId65" Type="http://schemas.openxmlformats.org/officeDocument/2006/relationships/image" Target="../media/image288.png"/><Relationship Id="rId4" Type="http://schemas.openxmlformats.org/officeDocument/2006/relationships/image" Target="../media/image228.png"/><Relationship Id="rId9" Type="http://schemas.openxmlformats.org/officeDocument/2006/relationships/image" Target="../media/image232.png"/><Relationship Id="rId13" Type="http://schemas.openxmlformats.org/officeDocument/2006/relationships/image" Target="../media/image236.png"/><Relationship Id="rId18" Type="http://schemas.openxmlformats.org/officeDocument/2006/relationships/image" Target="../media/image241.png"/><Relationship Id="rId39" Type="http://schemas.openxmlformats.org/officeDocument/2006/relationships/image" Target="../media/image262.png"/><Relationship Id="rId34" Type="http://schemas.openxmlformats.org/officeDocument/2006/relationships/image" Target="../media/image257.png"/><Relationship Id="rId50" Type="http://schemas.openxmlformats.org/officeDocument/2006/relationships/image" Target="../media/image273.png"/><Relationship Id="rId55" Type="http://schemas.openxmlformats.org/officeDocument/2006/relationships/image" Target="../media/image278.png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17.png"/><Relationship Id="rId21" Type="http://schemas.openxmlformats.org/officeDocument/2006/relationships/image" Target="../media/image312.png"/><Relationship Id="rId42" Type="http://schemas.openxmlformats.org/officeDocument/2006/relationships/image" Target="../media/image332.png"/><Relationship Id="rId47" Type="http://schemas.openxmlformats.org/officeDocument/2006/relationships/image" Target="../media/image337.png"/><Relationship Id="rId63" Type="http://schemas.openxmlformats.org/officeDocument/2006/relationships/image" Target="../media/image353.png"/><Relationship Id="rId68" Type="http://schemas.openxmlformats.org/officeDocument/2006/relationships/image" Target="../media/image358.png"/><Relationship Id="rId84" Type="http://schemas.openxmlformats.org/officeDocument/2006/relationships/image" Target="../media/image374.png"/><Relationship Id="rId89" Type="http://schemas.openxmlformats.org/officeDocument/2006/relationships/image" Target="../media/image379.png"/><Relationship Id="rId16" Type="http://schemas.openxmlformats.org/officeDocument/2006/relationships/image" Target="../media/image307.png"/><Relationship Id="rId107" Type="http://schemas.openxmlformats.org/officeDocument/2006/relationships/image" Target="../media/image397.png"/><Relationship Id="rId11" Type="http://schemas.openxmlformats.org/officeDocument/2006/relationships/image" Target="../media/image302.png"/><Relationship Id="rId32" Type="http://schemas.openxmlformats.org/officeDocument/2006/relationships/image" Target="../media/image323.png"/><Relationship Id="rId37" Type="http://schemas.openxmlformats.org/officeDocument/2006/relationships/image" Target="../media/image327.png"/><Relationship Id="rId53" Type="http://schemas.openxmlformats.org/officeDocument/2006/relationships/image" Target="../media/image343.png"/><Relationship Id="rId58" Type="http://schemas.openxmlformats.org/officeDocument/2006/relationships/image" Target="../media/image348.png"/><Relationship Id="rId74" Type="http://schemas.openxmlformats.org/officeDocument/2006/relationships/image" Target="../media/image364.png"/><Relationship Id="rId79" Type="http://schemas.openxmlformats.org/officeDocument/2006/relationships/image" Target="../media/image369.png"/><Relationship Id="rId102" Type="http://schemas.openxmlformats.org/officeDocument/2006/relationships/image" Target="../media/image392.png"/><Relationship Id="rId5" Type="http://schemas.openxmlformats.org/officeDocument/2006/relationships/image" Target="../media/image296.jpeg"/><Relationship Id="rId90" Type="http://schemas.openxmlformats.org/officeDocument/2006/relationships/image" Target="../media/image380.png"/><Relationship Id="rId95" Type="http://schemas.openxmlformats.org/officeDocument/2006/relationships/image" Target="../media/image385.png"/><Relationship Id="rId22" Type="http://schemas.openxmlformats.org/officeDocument/2006/relationships/image" Target="../media/image313.png"/><Relationship Id="rId27" Type="http://schemas.openxmlformats.org/officeDocument/2006/relationships/image" Target="../media/image318.png"/><Relationship Id="rId43" Type="http://schemas.openxmlformats.org/officeDocument/2006/relationships/image" Target="../media/image333.png"/><Relationship Id="rId48" Type="http://schemas.openxmlformats.org/officeDocument/2006/relationships/image" Target="../media/image338.png"/><Relationship Id="rId64" Type="http://schemas.openxmlformats.org/officeDocument/2006/relationships/image" Target="../media/image354.png"/><Relationship Id="rId69" Type="http://schemas.openxmlformats.org/officeDocument/2006/relationships/image" Target="../media/image359.png"/><Relationship Id="rId80" Type="http://schemas.openxmlformats.org/officeDocument/2006/relationships/image" Target="../media/image370.png"/><Relationship Id="rId85" Type="http://schemas.openxmlformats.org/officeDocument/2006/relationships/image" Target="../media/image375.png"/><Relationship Id="rId12" Type="http://schemas.openxmlformats.org/officeDocument/2006/relationships/image" Target="../media/image303.png"/><Relationship Id="rId17" Type="http://schemas.openxmlformats.org/officeDocument/2006/relationships/image" Target="../media/image308.png"/><Relationship Id="rId33" Type="http://schemas.openxmlformats.org/officeDocument/2006/relationships/image" Target="../media/image324.png"/><Relationship Id="rId38" Type="http://schemas.openxmlformats.org/officeDocument/2006/relationships/image" Target="../media/image328.png"/><Relationship Id="rId59" Type="http://schemas.openxmlformats.org/officeDocument/2006/relationships/image" Target="../media/image349.png"/><Relationship Id="rId103" Type="http://schemas.openxmlformats.org/officeDocument/2006/relationships/image" Target="../media/image393.png"/><Relationship Id="rId20" Type="http://schemas.openxmlformats.org/officeDocument/2006/relationships/image" Target="../media/image311.png"/><Relationship Id="rId41" Type="http://schemas.openxmlformats.org/officeDocument/2006/relationships/image" Target="../media/image331.png"/><Relationship Id="rId54" Type="http://schemas.openxmlformats.org/officeDocument/2006/relationships/image" Target="../media/image344.png"/><Relationship Id="rId62" Type="http://schemas.openxmlformats.org/officeDocument/2006/relationships/image" Target="../media/image352.png"/><Relationship Id="rId70" Type="http://schemas.openxmlformats.org/officeDocument/2006/relationships/image" Target="../media/image360.png"/><Relationship Id="rId75" Type="http://schemas.openxmlformats.org/officeDocument/2006/relationships/image" Target="../media/image365.png"/><Relationship Id="rId83" Type="http://schemas.openxmlformats.org/officeDocument/2006/relationships/image" Target="../media/image373.png"/><Relationship Id="rId88" Type="http://schemas.openxmlformats.org/officeDocument/2006/relationships/image" Target="../media/image378.png"/><Relationship Id="rId91" Type="http://schemas.openxmlformats.org/officeDocument/2006/relationships/image" Target="../media/image381.png"/><Relationship Id="rId96" Type="http://schemas.openxmlformats.org/officeDocument/2006/relationships/image" Target="../media/image3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7.png"/><Relationship Id="rId15" Type="http://schemas.openxmlformats.org/officeDocument/2006/relationships/image" Target="../media/image306.png"/><Relationship Id="rId23" Type="http://schemas.openxmlformats.org/officeDocument/2006/relationships/image" Target="../media/image314.png"/><Relationship Id="rId28" Type="http://schemas.openxmlformats.org/officeDocument/2006/relationships/image" Target="../media/image319.png"/><Relationship Id="rId36" Type="http://schemas.openxmlformats.org/officeDocument/2006/relationships/image" Target="../media/image81.png"/><Relationship Id="rId49" Type="http://schemas.openxmlformats.org/officeDocument/2006/relationships/image" Target="../media/image339.png"/><Relationship Id="rId57" Type="http://schemas.openxmlformats.org/officeDocument/2006/relationships/image" Target="../media/image347.png"/><Relationship Id="rId106" Type="http://schemas.openxmlformats.org/officeDocument/2006/relationships/image" Target="../media/image396.png"/><Relationship Id="rId10" Type="http://schemas.openxmlformats.org/officeDocument/2006/relationships/image" Target="../media/image301.png"/><Relationship Id="rId31" Type="http://schemas.openxmlformats.org/officeDocument/2006/relationships/image" Target="../media/image322.png"/><Relationship Id="rId44" Type="http://schemas.openxmlformats.org/officeDocument/2006/relationships/image" Target="../media/image334.png"/><Relationship Id="rId52" Type="http://schemas.openxmlformats.org/officeDocument/2006/relationships/image" Target="../media/image342.png"/><Relationship Id="rId60" Type="http://schemas.openxmlformats.org/officeDocument/2006/relationships/image" Target="../media/image350.png"/><Relationship Id="rId65" Type="http://schemas.openxmlformats.org/officeDocument/2006/relationships/image" Target="../media/image355.png"/><Relationship Id="rId73" Type="http://schemas.openxmlformats.org/officeDocument/2006/relationships/image" Target="../media/image363.png"/><Relationship Id="rId78" Type="http://schemas.openxmlformats.org/officeDocument/2006/relationships/image" Target="../media/image368.png"/><Relationship Id="rId81" Type="http://schemas.openxmlformats.org/officeDocument/2006/relationships/image" Target="../media/image371.png"/><Relationship Id="rId86" Type="http://schemas.openxmlformats.org/officeDocument/2006/relationships/image" Target="../media/image376.png"/><Relationship Id="rId94" Type="http://schemas.openxmlformats.org/officeDocument/2006/relationships/image" Target="../media/image384.png"/><Relationship Id="rId99" Type="http://schemas.openxmlformats.org/officeDocument/2006/relationships/image" Target="../media/image389.png"/><Relationship Id="rId101" Type="http://schemas.openxmlformats.org/officeDocument/2006/relationships/image" Target="../media/image391.png"/><Relationship Id="rId4" Type="http://schemas.openxmlformats.org/officeDocument/2006/relationships/image" Target="../media/image295.png"/><Relationship Id="rId9" Type="http://schemas.openxmlformats.org/officeDocument/2006/relationships/image" Target="../media/image300.png"/><Relationship Id="rId13" Type="http://schemas.openxmlformats.org/officeDocument/2006/relationships/image" Target="../media/image304.png"/><Relationship Id="rId18" Type="http://schemas.openxmlformats.org/officeDocument/2006/relationships/image" Target="../media/image309.png"/><Relationship Id="rId39" Type="http://schemas.openxmlformats.org/officeDocument/2006/relationships/image" Target="../media/image329.png"/><Relationship Id="rId34" Type="http://schemas.openxmlformats.org/officeDocument/2006/relationships/image" Target="../media/image325.png"/><Relationship Id="rId50" Type="http://schemas.openxmlformats.org/officeDocument/2006/relationships/image" Target="../media/image340.png"/><Relationship Id="rId55" Type="http://schemas.openxmlformats.org/officeDocument/2006/relationships/image" Target="../media/image345.png"/><Relationship Id="rId76" Type="http://schemas.openxmlformats.org/officeDocument/2006/relationships/image" Target="../media/image366.png"/><Relationship Id="rId97" Type="http://schemas.openxmlformats.org/officeDocument/2006/relationships/image" Target="../media/image387.png"/><Relationship Id="rId104" Type="http://schemas.openxmlformats.org/officeDocument/2006/relationships/image" Target="../media/image394.png"/><Relationship Id="rId7" Type="http://schemas.openxmlformats.org/officeDocument/2006/relationships/image" Target="../media/image298.png"/><Relationship Id="rId71" Type="http://schemas.openxmlformats.org/officeDocument/2006/relationships/image" Target="../media/image361.png"/><Relationship Id="rId92" Type="http://schemas.openxmlformats.org/officeDocument/2006/relationships/image" Target="../media/image382.png"/><Relationship Id="rId2" Type="http://schemas.openxmlformats.org/officeDocument/2006/relationships/image" Target="../media/image2.jpeg"/><Relationship Id="rId29" Type="http://schemas.openxmlformats.org/officeDocument/2006/relationships/image" Target="../media/image320.png"/><Relationship Id="rId24" Type="http://schemas.openxmlformats.org/officeDocument/2006/relationships/image" Target="../media/image315.png"/><Relationship Id="rId40" Type="http://schemas.openxmlformats.org/officeDocument/2006/relationships/image" Target="../media/image330.png"/><Relationship Id="rId45" Type="http://schemas.openxmlformats.org/officeDocument/2006/relationships/image" Target="../media/image335.png"/><Relationship Id="rId66" Type="http://schemas.openxmlformats.org/officeDocument/2006/relationships/image" Target="../media/image356.png"/><Relationship Id="rId87" Type="http://schemas.openxmlformats.org/officeDocument/2006/relationships/image" Target="../media/image377.png"/><Relationship Id="rId61" Type="http://schemas.openxmlformats.org/officeDocument/2006/relationships/image" Target="../media/image351.png"/><Relationship Id="rId82" Type="http://schemas.openxmlformats.org/officeDocument/2006/relationships/image" Target="../media/image372.png"/><Relationship Id="rId19" Type="http://schemas.openxmlformats.org/officeDocument/2006/relationships/image" Target="../media/image310.png"/><Relationship Id="rId14" Type="http://schemas.openxmlformats.org/officeDocument/2006/relationships/image" Target="../media/image305.png"/><Relationship Id="rId30" Type="http://schemas.openxmlformats.org/officeDocument/2006/relationships/image" Target="../media/image321.png"/><Relationship Id="rId35" Type="http://schemas.openxmlformats.org/officeDocument/2006/relationships/image" Target="../media/image326.png"/><Relationship Id="rId56" Type="http://schemas.openxmlformats.org/officeDocument/2006/relationships/image" Target="../media/image346.png"/><Relationship Id="rId77" Type="http://schemas.openxmlformats.org/officeDocument/2006/relationships/image" Target="../media/image367.png"/><Relationship Id="rId100" Type="http://schemas.openxmlformats.org/officeDocument/2006/relationships/image" Target="../media/image390.png"/><Relationship Id="rId105" Type="http://schemas.openxmlformats.org/officeDocument/2006/relationships/image" Target="../media/image395.png"/><Relationship Id="rId8" Type="http://schemas.openxmlformats.org/officeDocument/2006/relationships/image" Target="../media/image299.png"/><Relationship Id="rId51" Type="http://schemas.openxmlformats.org/officeDocument/2006/relationships/image" Target="../media/image341.png"/><Relationship Id="rId72" Type="http://schemas.openxmlformats.org/officeDocument/2006/relationships/image" Target="../media/image362.png"/><Relationship Id="rId93" Type="http://schemas.openxmlformats.org/officeDocument/2006/relationships/image" Target="../media/image383.png"/><Relationship Id="rId98" Type="http://schemas.openxmlformats.org/officeDocument/2006/relationships/image" Target="../media/image388.png"/><Relationship Id="rId3" Type="http://schemas.openxmlformats.org/officeDocument/2006/relationships/image" Target="../media/image3.jpeg"/><Relationship Id="rId25" Type="http://schemas.openxmlformats.org/officeDocument/2006/relationships/image" Target="../media/image316.png"/><Relationship Id="rId46" Type="http://schemas.openxmlformats.org/officeDocument/2006/relationships/image" Target="../media/image336.png"/><Relationship Id="rId67" Type="http://schemas.openxmlformats.org/officeDocument/2006/relationships/image" Target="../media/image357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0.png"/><Relationship Id="rId21" Type="http://schemas.openxmlformats.org/officeDocument/2006/relationships/image" Target="../media/image415.png"/><Relationship Id="rId42" Type="http://schemas.openxmlformats.org/officeDocument/2006/relationships/image" Target="../media/image435.png"/><Relationship Id="rId63" Type="http://schemas.openxmlformats.org/officeDocument/2006/relationships/image" Target="../media/image456.png"/><Relationship Id="rId84" Type="http://schemas.openxmlformats.org/officeDocument/2006/relationships/image" Target="../media/image477.png"/><Relationship Id="rId138" Type="http://schemas.openxmlformats.org/officeDocument/2006/relationships/image" Target="../media/image531.png"/><Relationship Id="rId159" Type="http://schemas.openxmlformats.org/officeDocument/2006/relationships/image" Target="../media/image552.png"/><Relationship Id="rId170" Type="http://schemas.openxmlformats.org/officeDocument/2006/relationships/image" Target="../media/image563.png"/><Relationship Id="rId191" Type="http://schemas.openxmlformats.org/officeDocument/2006/relationships/image" Target="../media/image584.png"/><Relationship Id="rId205" Type="http://schemas.openxmlformats.org/officeDocument/2006/relationships/image" Target="../media/image598.png"/><Relationship Id="rId107" Type="http://schemas.openxmlformats.org/officeDocument/2006/relationships/image" Target="../media/image500.png"/><Relationship Id="rId11" Type="http://schemas.openxmlformats.org/officeDocument/2006/relationships/image" Target="../media/image405.png"/><Relationship Id="rId32" Type="http://schemas.openxmlformats.org/officeDocument/2006/relationships/image" Target="../media/image425.png"/><Relationship Id="rId53" Type="http://schemas.openxmlformats.org/officeDocument/2006/relationships/image" Target="../media/image446.png"/><Relationship Id="rId74" Type="http://schemas.openxmlformats.org/officeDocument/2006/relationships/image" Target="../media/image467.png"/><Relationship Id="rId128" Type="http://schemas.openxmlformats.org/officeDocument/2006/relationships/image" Target="../media/image521.png"/><Relationship Id="rId149" Type="http://schemas.openxmlformats.org/officeDocument/2006/relationships/image" Target="../media/image542.png"/><Relationship Id="rId5" Type="http://schemas.openxmlformats.org/officeDocument/2006/relationships/image" Target="../media/image399.png"/><Relationship Id="rId95" Type="http://schemas.openxmlformats.org/officeDocument/2006/relationships/image" Target="../media/image488.png"/><Relationship Id="rId160" Type="http://schemas.openxmlformats.org/officeDocument/2006/relationships/image" Target="../media/image553.png"/><Relationship Id="rId181" Type="http://schemas.openxmlformats.org/officeDocument/2006/relationships/image" Target="../media/image574.png"/><Relationship Id="rId22" Type="http://schemas.openxmlformats.org/officeDocument/2006/relationships/image" Target="../media/image416.png"/><Relationship Id="rId43" Type="http://schemas.openxmlformats.org/officeDocument/2006/relationships/image" Target="../media/image436.png"/><Relationship Id="rId64" Type="http://schemas.openxmlformats.org/officeDocument/2006/relationships/image" Target="../media/image457.png"/><Relationship Id="rId118" Type="http://schemas.openxmlformats.org/officeDocument/2006/relationships/image" Target="../media/image511.png"/><Relationship Id="rId139" Type="http://schemas.openxmlformats.org/officeDocument/2006/relationships/image" Target="../media/image532.png"/><Relationship Id="rId85" Type="http://schemas.openxmlformats.org/officeDocument/2006/relationships/image" Target="../media/image478.png"/><Relationship Id="rId150" Type="http://schemas.openxmlformats.org/officeDocument/2006/relationships/image" Target="../media/image543.png"/><Relationship Id="rId171" Type="http://schemas.openxmlformats.org/officeDocument/2006/relationships/image" Target="../media/image564.png"/><Relationship Id="rId192" Type="http://schemas.openxmlformats.org/officeDocument/2006/relationships/image" Target="../media/image585.png"/><Relationship Id="rId12" Type="http://schemas.openxmlformats.org/officeDocument/2006/relationships/image" Target="../media/image406.png"/><Relationship Id="rId33" Type="http://schemas.openxmlformats.org/officeDocument/2006/relationships/image" Target="../media/image426.png"/><Relationship Id="rId108" Type="http://schemas.openxmlformats.org/officeDocument/2006/relationships/image" Target="../media/image501.png"/><Relationship Id="rId129" Type="http://schemas.openxmlformats.org/officeDocument/2006/relationships/image" Target="../media/image522.png"/><Relationship Id="rId54" Type="http://schemas.openxmlformats.org/officeDocument/2006/relationships/image" Target="../media/image447.png"/><Relationship Id="rId75" Type="http://schemas.openxmlformats.org/officeDocument/2006/relationships/image" Target="../media/image468.png"/><Relationship Id="rId96" Type="http://schemas.openxmlformats.org/officeDocument/2006/relationships/image" Target="../media/image489.png"/><Relationship Id="rId140" Type="http://schemas.openxmlformats.org/officeDocument/2006/relationships/image" Target="../media/image533.png"/><Relationship Id="rId161" Type="http://schemas.openxmlformats.org/officeDocument/2006/relationships/image" Target="../media/image554.png"/><Relationship Id="rId182" Type="http://schemas.openxmlformats.org/officeDocument/2006/relationships/image" Target="../media/image575.png"/><Relationship Id="rId6" Type="http://schemas.openxmlformats.org/officeDocument/2006/relationships/image" Target="../media/image400.png"/><Relationship Id="rId23" Type="http://schemas.openxmlformats.org/officeDocument/2006/relationships/image" Target="../media/image81.png"/><Relationship Id="rId119" Type="http://schemas.openxmlformats.org/officeDocument/2006/relationships/image" Target="../media/image512.png"/><Relationship Id="rId44" Type="http://schemas.openxmlformats.org/officeDocument/2006/relationships/image" Target="../media/image437.png"/><Relationship Id="rId65" Type="http://schemas.openxmlformats.org/officeDocument/2006/relationships/image" Target="../media/image458.png"/><Relationship Id="rId86" Type="http://schemas.openxmlformats.org/officeDocument/2006/relationships/image" Target="../media/image479.png"/><Relationship Id="rId130" Type="http://schemas.openxmlformats.org/officeDocument/2006/relationships/image" Target="../media/image523.png"/><Relationship Id="rId151" Type="http://schemas.openxmlformats.org/officeDocument/2006/relationships/image" Target="../media/image544.png"/><Relationship Id="rId172" Type="http://schemas.openxmlformats.org/officeDocument/2006/relationships/image" Target="../media/image565.png"/><Relationship Id="rId193" Type="http://schemas.openxmlformats.org/officeDocument/2006/relationships/image" Target="../media/image586.png"/><Relationship Id="rId13" Type="http://schemas.openxmlformats.org/officeDocument/2006/relationships/image" Target="../media/image407.png"/><Relationship Id="rId109" Type="http://schemas.openxmlformats.org/officeDocument/2006/relationships/image" Target="../media/image502.png"/><Relationship Id="rId34" Type="http://schemas.openxmlformats.org/officeDocument/2006/relationships/image" Target="../media/image427.png"/><Relationship Id="rId55" Type="http://schemas.openxmlformats.org/officeDocument/2006/relationships/image" Target="../media/image448.png"/><Relationship Id="rId76" Type="http://schemas.openxmlformats.org/officeDocument/2006/relationships/image" Target="../media/image469.png"/><Relationship Id="rId97" Type="http://schemas.openxmlformats.org/officeDocument/2006/relationships/image" Target="../media/image490.png"/><Relationship Id="rId120" Type="http://schemas.openxmlformats.org/officeDocument/2006/relationships/image" Target="../media/image513.png"/><Relationship Id="rId141" Type="http://schemas.openxmlformats.org/officeDocument/2006/relationships/image" Target="../media/image534.png"/><Relationship Id="rId7" Type="http://schemas.openxmlformats.org/officeDocument/2006/relationships/image" Target="../media/image401.png"/><Relationship Id="rId162" Type="http://schemas.openxmlformats.org/officeDocument/2006/relationships/image" Target="../media/image555.png"/><Relationship Id="rId183" Type="http://schemas.openxmlformats.org/officeDocument/2006/relationships/image" Target="../media/image576.png"/><Relationship Id="rId24" Type="http://schemas.openxmlformats.org/officeDocument/2006/relationships/image" Target="../media/image417.png"/><Relationship Id="rId40" Type="http://schemas.openxmlformats.org/officeDocument/2006/relationships/image" Target="../media/image433.png"/><Relationship Id="rId45" Type="http://schemas.openxmlformats.org/officeDocument/2006/relationships/image" Target="../media/image438.png"/><Relationship Id="rId66" Type="http://schemas.openxmlformats.org/officeDocument/2006/relationships/image" Target="../media/image459.png"/><Relationship Id="rId87" Type="http://schemas.openxmlformats.org/officeDocument/2006/relationships/image" Target="../media/image480.png"/><Relationship Id="rId110" Type="http://schemas.openxmlformats.org/officeDocument/2006/relationships/image" Target="../media/image503.png"/><Relationship Id="rId115" Type="http://schemas.openxmlformats.org/officeDocument/2006/relationships/image" Target="../media/image508.png"/><Relationship Id="rId131" Type="http://schemas.openxmlformats.org/officeDocument/2006/relationships/image" Target="../media/image524.png"/><Relationship Id="rId136" Type="http://schemas.openxmlformats.org/officeDocument/2006/relationships/image" Target="../media/image529.png"/><Relationship Id="rId157" Type="http://schemas.openxmlformats.org/officeDocument/2006/relationships/image" Target="../media/image550.png"/><Relationship Id="rId178" Type="http://schemas.openxmlformats.org/officeDocument/2006/relationships/image" Target="../media/image571.png"/><Relationship Id="rId61" Type="http://schemas.openxmlformats.org/officeDocument/2006/relationships/image" Target="../media/image454.png"/><Relationship Id="rId82" Type="http://schemas.openxmlformats.org/officeDocument/2006/relationships/image" Target="../media/image475.png"/><Relationship Id="rId152" Type="http://schemas.openxmlformats.org/officeDocument/2006/relationships/image" Target="../media/image545.png"/><Relationship Id="rId173" Type="http://schemas.openxmlformats.org/officeDocument/2006/relationships/image" Target="../media/image566.png"/><Relationship Id="rId194" Type="http://schemas.openxmlformats.org/officeDocument/2006/relationships/image" Target="../media/image587.png"/><Relationship Id="rId199" Type="http://schemas.openxmlformats.org/officeDocument/2006/relationships/image" Target="../media/image592.png"/><Relationship Id="rId203" Type="http://schemas.openxmlformats.org/officeDocument/2006/relationships/image" Target="../media/image596.png"/><Relationship Id="rId19" Type="http://schemas.openxmlformats.org/officeDocument/2006/relationships/image" Target="../media/image413.png"/><Relationship Id="rId14" Type="http://schemas.openxmlformats.org/officeDocument/2006/relationships/image" Target="../media/image408.png"/><Relationship Id="rId30" Type="http://schemas.openxmlformats.org/officeDocument/2006/relationships/image" Target="../media/image423.png"/><Relationship Id="rId35" Type="http://schemas.openxmlformats.org/officeDocument/2006/relationships/image" Target="../media/image428.png"/><Relationship Id="rId56" Type="http://schemas.openxmlformats.org/officeDocument/2006/relationships/image" Target="../media/image449.png"/><Relationship Id="rId77" Type="http://schemas.openxmlformats.org/officeDocument/2006/relationships/image" Target="../media/image470.png"/><Relationship Id="rId100" Type="http://schemas.openxmlformats.org/officeDocument/2006/relationships/image" Target="../media/image493.png"/><Relationship Id="rId105" Type="http://schemas.openxmlformats.org/officeDocument/2006/relationships/image" Target="../media/image498.png"/><Relationship Id="rId126" Type="http://schemas.openxmlformats.org/officeDocument/2006/relationships/image" Target="../media/image519.png"/><Relationship Id="rId147" Type="http://schemas.openxmlformats.org/officeDocument/2006/relationships/image" Target="../media/image540.png"/><Relationship Id="rId168" Type="http://schemas.openxmlformats.org/officeDocument/2006/relationships/image" Target="../media/image561.png"/><Relationship Id="rId8" Type="http://schemas.openxmlformats.org/officeDocument/2006/relationships/image" Target="../media/image402.png"/><Relationship Id="rId51" Type="http://schemas.openxmlformats.org/officeDocument/2006/relationships/image" Target="../media/image444.png"/><Relationship Id="rId72" Type="http://schemas.openxmlformats.org/officeDocument/2006/relationships/image" Target="../media/image465.png"/><Relationship Id="rId93" Type="http://schemas.openxmlformats.org/officeDocument/2006/relationships/image" Target="../media/image486.png"/><Relationship Id="rId98" Type="http://schemas.openxmlformats.org/officeDocument/2006/relationships/image" Target="../media/image491.png"/><Relationship Id="rId121" Type="http://schemas.openxmlformats.org/officeDocument/2006/relationships/image" Target="../media/image514.png"/><Relationship Id="rId142" Type="http://schemas.openxmlformats.org/officeDocument/2006/relationships/image" Target="../media/image535.png"/><Relationship Id="rId163" Type="http://schemas.openxmlformats.org/officeDocument/2006/relationships/image" Target="../media/image556.png"/><Relationship Id="rId184" Type="http://schemas.openxmlformats.org/officeDocument/2006/relationships/image" Target="../media/image577.png"/><Relationship Id="rId189" Type="http://schemas.openxmlformats.org/officeDocument/2006/relationships/image" Target="../media/image582.png"/><Relationship Id="rId3" Type="http://schemas.openxmlformats.org/officeDocument/2006/relationships/image" Target="../media/image3.jpeg"/><Relationship Id="rId25" Type="http://schemas.openxmlformats.org/officeDocument/2006/relationships/image" Target="../media/image418.png"/><Relationship Id="rId46" Type="http://schemas.openxmlformats.org/officeDocument/2006/relationships/image" Target="../media/image439.png"/><Relationship Id="rId67" Type="http://schemas.openxmlformats.org/officeDocument/2006/relationships/image" Target="../media/image460.png"/><Relationship Id="rId116" Type="http://schemas.openxmlformats.org/officeDocument/2006/relationships/image" Target="../media/image509.png"/><Relationship Id="rId137" Type="http://schemas.openxmlformats.org/officeDocument/2006/relationships/image" Target="../media/image530.png"/><Relationship Id="rId158" Type="http://schemas.openxmlformats.org/officeDocument/2006/relationships/image" Target="../media/image551.png"/><Relationship Id="rId20" Type="http://schemas.openxmlformats.org/officeDocument/2006/relationships/image" Target="../media/image414.png"/><Relationship Id="rId41" Type="http://schemas.openxmlformats.org/officeDocument/2006/relationships/image" Target="../media/image434.png"/><Relationship Id="rId62" Type="http://schemas.openxmlformats.org/officeDocument/2006/relationships/image" Target="../media/image455.png"/><Relationship Id="rId83" Type="http://schemas.openxmlformats.org/officeDocument/2006/relationships/image" Target="../media/image476.png"/><Relationship Id="rId88" Type="http://schemas.openxmlformats.org/officeDocument/2006/relationships/image" Target="../media/image481.png"/><Relationship Id="rId111" Type="http://schemas.openxmlformats.org/officeDocument/2006/relationships/image" Target="../media/image504.png"/><Relationship Id="rId132" Type="http://schemas.openxmlformats.org/officeDocument/2006/relationships/image" Target="../media/image525.png"/><Relationship Id="rId153" Type="http://schemas.openxmlformats.org/officeDocument/2006/relationships/image" Target="../media/image546.png"/><Relationship Id="rId174" Type="http://schemas.openxmlformats.org/officeDocument/2006/relationships/image" Target="../media/image567.png"/><Relationship Id="rId179" Type="http://schemas.openxmlformats.org/officeDocument/2006/relationships/image" Target="../media/image572.png"/><Relationship Id="rId195" Type="http://schemas.openxmlformats.org/officeDocument/2006/relationships/image" Target="../media/image588.png"/><Relationship Id="rId190" Type="http://schemas.openxmlformats.org/officeDocument/2006/relationships/image" Target="../media/image583.png"/><Relationship Id="rId204" Type="http://schemas.openxmlformats.org/officeDocument/2006/relationships/image" Target="../media/image597.png"/><Relationship Id="rId15" Type="http://schemas.openxmlformats.org/officeDocument/2006/relationships/image" Target="../media/image409.png"/><Relationship Id="rId36" Type="http://schemas.openxmlformats.org/officeDocument/2006/relationships/image" Target="../media/image429.png"/><Relationship Id="rId57" Type="http://schemas.openxmlformats.org/officeDocument/2006/relationships/image" Target="../media/image450.png"/><Relationship Id="rId106" Type="http://schemas.openxmlformats.org/officeDocument/2006/relationships/image" Target="../media/image499.png"/><Relationship Id="rId127" Type="http://schemas.openxmlformats.org/officeDocument/2006/relationships/image" Target="../media/image520.png"/><Relationship Id="rId10" Type="http://schemas.openxmlformats.org/officeDocument/2006/relationships/image" Target="../media/image404.png"/><Relationship Id="rId31" Type="http://schemas.openxmlformats.org/officeDocument/2006/relationships/image" Target="../media/image424.png"/><Relationship Id="rId52" Type="http://schemas.openxmlformats.org/officeDocument/2006/relationships/image" Target="../media/image445.png"/><Relationship Id="rId73" Type="http://schemas.openxmlformats.org/officeDocument/2006/relationships/image" Target="../media/image466.png"/><Relationship Id="rId78" Type="http://schemas.openxmlformats.org/officeDocument/2006/relationships/image" Target="../media/image471.png"/><Relationship Id="rId94" Type="http://schemas.openxmlformats.org/officeDocument/2006/relationships/image" Target="../media/image487.png"/><Relationship Id="rId99" Type="http://schemas.openxmlformats.org/officeDocument/2006/relationships/image" Target="../media/image492.png"/><Relationship Id="rId101" Type="http://schemas.openxmlformats.org/officeDocument/2006/relationships/image" Target="../media/image494.png"/><Relationship Id="rId122" Type="http://schemas.openxmlformats.org/officeDocument/2006/relationships/image" Target="../media/image515.png"/><Relationship Id="rId143" Type="http://schemas.openxmlformats.org/officeDocument/2006/relationships/image" Target="../media/image536.png"/><Relationship Id="rId148" Type="http://schemas.openxmlformats.org/officeDocument/2006/relationships/image" Target="../media/image541.png"/><Relationship Id="rId164" Type="http://schemas.openxmlformats.org/officeDocument/2006/relationships/image" Target="../media/image557.png"/><Relationship Id="rId169" Type="http://schemas.openxmlformats.org/officeDocument/2006/relationships/image" Target="../media/image562.png"/><Relationship Id="rId185" Type="http://schemas.openxmlformats.org/officeDocument/2006/relationships/image" Target="../media/image578.png"/><Relationship Id="rId4" Type="http://schemas.openxmlformats.org/officeDocument/2006/relationships/image" Target="../media/image398.png"/><Relationship Id="rId9" Type="http://schemas.openxmlformats.org/officeDocument/2006/relationships/image" Target="../media/image403.png"/><Relationship Id="rId180" Type="http://schemas.openxmlformats.org/officeDocument/2006/relationships/image" Target="../media/image573.png"/><Relationship Id="rId26" Type="http://schemas.openxmlformats.org/officeDocument/2006/relationships/image" Target="../media/image419.png"/><Relationship Id="rId47" Type="http://schemas.openxmlformats.org/officeDocument/2006/relationships/image" Target="../media/image440.png"/><Relationship Id="rId68" Type="http://schemas.openxmlformats.org/officeDocument/2006/relationships/image" Target="../media/image461.png"/><Relationship Id="rId89" Type="http://schemas.openxmlformats.org/officeDocument/2006/relationships/image" Target="../media/image482.png"/><Relationship Id="rId112" Type="http://schemas.openxmlformats.org/officeDocument/2006/relationships/image" Target="../media/image505.png"/><Relationship Id="rId133" Type="http://schemas.openxmlformats.org/officeDocument/2006/relationships/image" Target="../media/image526.png"/><Relationship Id="rId154" Type="http://schemas.openxmlformats.org/officeDocument/2006/relationships/image" Target="../media/image547.png"/><Relationship Id="rId175" Type="http://schemas.openxmlformats.org/officeDocument/2006/relationships/image" Target="../media/image568.png"/><Relationship Id="rId196" Type="http://schemas.openxmlformats.org/officeDocument/2006/relationships/image" Target="../media/image589.png"/><Relationship Id="rId200" Type="http://schemas.openxmlformats.org/officeDocument/2006/relationships/image" Target="../media/image593.png"/><Relationship Id="rId16" Type="http://schemas.openxmlformats.org/officeDocument/2006/relationships/image" Target="../media/image410.png"/><Relationship Id="rId37" Type="http://schemas.openxmlformats.org/officeDocument/2006/relationships/image" Target="../media/image430.png"/><Relationship Id="rId58" Type="http://schemas.openxmlformats.org/officeDocument/2006/relationships/image" Target="../media/image451.png"/><Relationship Id="rId79" Type="http://schemas.openxmlformats.org/officeDocument/2006/relationships/image" Target="../media/image472.png"/><Relationship Id="rId102" Type="http://schemas.openxmlformats.org/officeDocument/2006/relationships/image" Target="../media/image495.png"/><Relationship Id="rId123" Type="http://schemas.openxmlformats.org/officeDocument/2006/relationships/image" Target="../media/image516.png"/><Relationship Id="rId144" Type="http://schemas.openxmlformats.org/officeDocument/2006/relationships/image" Target="../media/image537.png"/><Relationship Id="rId90" Type="http://schemas.openxmlformats.org/officeDocument/2006/relationships/image" Target="../media/image483.png"/><Relationship Id="rId165" Type="http://schemas.openxmlformats.org/officeDocument/2006/relationships/image" Target="../media/image558.png"/><Relationship Id="rId186" Type="http://schemas.openxmlformats.org/officeDocument/2006/relationships/image" Target="../media/image579.png"/><Relationship Id="rId27" Type="http://schemas.openxmlformats.org/officeDocument/2006/relationships/image" Target="../media/image420.png"/><Relationship Id="rId48" Type="http://schemas.openxmlformats.org/officeDocument/2006/relationships/image" Target="../media/image441.png"/><Relationship Id="rId69" Type="http://schemas.openxmlformats.org/officeDocument/2006/relationships/image" Target="../media/image462.png"/><Relationship Id="rId113" Type="http://schemas.openxmlformats.org/officeDocument/2006/relationships/image" Target="../media/image506.png"/><Relationship Id="rId134" Type="http://schemas.openxmlformats.org/officeDocument/2006/relationships/image" Target="../media/image527.png"/><Relationship Id="rId80" Type="http://schemas.openxmlformats.org/officeDocument/2006/relationships/image" Target="../media/image473.png"/><Relationship Id="rId155" Type="http://schemas.openxmlformats.org/officeDocument/2006/relationships/image" Target="../media/image548.png"/><Relationship Id="rId176" Type="http://schemas.openxmlformats.org/officeDocument/2006/relationships/image" Target="../media/image569.png"/><Relationship Id="rId197" Type="http://schemas.openxmlformats.org/officeDocument/2006/relationships/image" Target="../media/image590.png"/><Relationship Id="rId201" Type="http://schemas.openxmlformats.org/officeDocument/2006/relationships/image" Target="../media/image594.png"/><Relationship Id="rId17" Type="http://schemas.openxmlformats.org/officeDocument/2006/relationships/image" Target="../media/image411.png"/><Relationship Id="rId38" Type="http://schemas.openxmlformats.org/officeDocument/2006/relationships/image" Target="../media/image431.png"/><Relationship Id="rId59" Type="http://schemas.openxmlformats.org/officeDocument/2006/relationships/image" Target="../media/image452.png"/><Relationship Id="rId103" Type="http://schemas.openxmlformats.org/officeDocument/2006/relationships/image" Target="../media/image496.png"/><Relationship Id="rId124" Type="http://schemas.openxmlformats.org/officeDocument/2006/relationships/image" Target="../media/image517.png"/><Relationship Id="rId70" Type="http://schemas.openxmlformats.org/officeDocument/2006/relationships/image" Target="../media/image463.png"/><Relationship Id="rId91" Type="http://schemas.openxmlformats.org/officeDocument/2006/relationships/image" Target="../media/image484.png"/><Relationship Id="rId145" Type="http://schemas.openxmlformats.org/officeDocument/2006/relationships/image" Target="../media/image538.png"/><Relationship Id="rId166" Type="http://schemas.openxmlformats.org/officeDocument/2006/relationships/image" Target="../media/image559.png"/><Relationship Id="rId187" Type="http://schemas.openxmlformats.org/officeDocument/2006/relationships/image" Target="../media/image580.png"/><Relationship Id="rId1" Type="http://schemas.openxmlformats.org/officeDocument/2006/relationships/slideLayout" Target="../slideLayouts/slideLayout1.xml"/><Relationship Id="rId28" Type="http://schemas.openxmlformats.org/officeDocument/2006/relationships/image" Target="../media/image421.png"/><Relationship Id="rId49" Type="http://schemas.openxmlformats.org/officeDocument/2006/relationships/image" Target="../media/image442.png"/><Relationship Id="rId114" Type="http://schemas.openxmlformats.org/officeDocument/2006/relationships/image" Target="../media/image507.png"/><Relationship Id="rId60" Type="http://schemas.openxmlformats.org/officeDocument/2006/relationships/image" Target="../media/image453.png"/><Relationship Id="rId81" Type="http://schemas.openxmlformats.org/officeDocument/2006/relationships/image" Target="../media/image474.png"/><Relationship Id="rId135" Type="http://schemas.openxmlformats.org/officeDocument/2006/relationships/image" Target="../media/image528.png"/><Relationship Id="rId156" Type="http://schemas.openxmlformats.org/officeDocument/2006/relationships/image" Target="../media/image549.png"/><Relationship Id="rId177" Type="http://schemas.openxmlformats.org/officeDocument/2006/relationships/image" Target="../media/image570.png"/><Relationship Id="rId198" Type="http://schemas.openxmlformats.org/officeDocument/2006/relationships/image" Target="../media/image591.png"/><Relationship Id="rId202" Type="http://schemas.openxmlformats.org/officeDocument/2006/relationships/image" Target="../media/image595.png"/><Relationship Id="rId18" Type="http://schemas.openxmlformats.org/officeDocument/2006/relationships/image" Target="../media/image412.png"/><Relationship Id="rId39" Type="http://schemas.openxmlformats.org/officeDocument/2006/relationships/image" Target="../media/image432.png"/><Relationship Id="rId50" Type="http://schemas.openxmlformats.org/officeDocument/2006/relationships/image" Target="../media/image443.png"/><Relationship Id="rId104" Type="http://schemas.openxmlformats.org/officeDocument/2006/relationships/image" Target="../media/image497.png"/><Relationship Id="rId125" Type="http://schemas.openxmlformats.org/officeDocument/2006/relationships/image" Target="../media/image518.png"/><Relationship Id="rId146" Type="http://schemas.openxmlformats.org/officeDocument/2006/relationships/image" Target="../media/image539.png"/><Relationship Id="rId167" Type="http://schemas.openxmlformats.org/officeDocument/2006/relationships/image" Target="../media/image560.png"/><Relationship Id="rId188" Type="http://schemas.openxmlformats.org/officeDocument/2006/relationships/image" Target="../media/image581.png"/><Relationship Id="rId71" Type="http://schemas.openxmlformats.org/officeDocument/2006/relationships/image" Target="../media/image464.png"/><Relationship Id="rId92" Type="http://schemas.openxmlformats.org/officeDocument/2006/relationships/image" Target="../media/image485.png"/><Relationship Id="rId2" Type="http://schemas.openxmlformats.org/officeDocument/2006/relationships/image" Target="../media/image2.jpeg"/><Relationship Id="rId29" Type="http://schemas.openxmlformats.org/officeDocument/2006/relationships/image" Target="../media/image422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08.png"/><Relationship Id="rId18" Type="http://schemas.openxmlformats.org/officeDocument/2006/relationships/image" Target="../media/image612.png"/><Relationship Id="rId26" Type="http://schemas.openxmlformats.org/officeDocument/2006/relationships/image" Target="../media/image620.png"/><Relationship Id="rId39" Type="http://schemas.openxmlformats.org/officeDocument/2006/relationships/image" Target="../media/image633.png"/><Relationship Id="rId21" Type="http://schemas.openxmlformats.org/officeDocument/2006/relationships/image" Target="../media/image615.png"/><Relationship Id="rId34" Type="http://schemas.openxmlformats.org/officeDocument/2006/relationships/image" Target="../media/image628.png"/><Relationship Id="rId42" Type="http://schemas.openxmlformats.org/officeDocument/2006/relationships/image" Target="../media/image636.png"/><Relationship Id="rId7" Type="http://schemas.openxmlformats.org/officeDocument/2006/relationships/image" Target="../media/image602.png"/><Relationship Id="rId2" Type="http://schemas.openxmlformats.org/officeDocument/2006/relationships/image" Target="../media/image2.jpeg"/><Relationship Id="rId16" Type="http://schemas.openxmlformats.org/officeDocument/2006/relationships/image" Target="../media/image611.png"/><Relationship Id="rId29" Type="http://schemas.openxmlformats.org/officeDocument/2006/relationships/image" Target="../media/image6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1.png"/><Relationship Id="rId11" Type="http://schemas.openxmlformats.org/officeDocument/2006/relationships/image" Target="../media/image606.png"/><Relationship Id="rId24" Type="http://schemas.openxmlformats.org/officeDocument/2006/relationships/image" Target="../media/image618.png"/><Relationship Id="rId32" Type="http://schemas.openxmlformats.org/officeDocument/2006/relationships/image" Target="../media/image626.png"/><Relationship Id="rId37" Type="http://schemas.openxmlformats.org/officeDocument/2006/relationships/image" Target="../media/image631.png"/><Relationship Id="rId40" Type="http://schemas.openxmlformats.org/officeDocument/2006/relationships/image" Target="../media/image634.png"/><Relationship Id="rId45" Type="http://schemas.openxmlformats.org/officeDocument/2006/relationships/image" Target="../media/image639.png"/><Relationship Id="rId5" Type="http://schemas.openxmlformats.org/officeDocument/2006/relationships/image" Target="../media/image600.png"/><Relationship Id="rId15" Type="http://schemas.openxmlformats.org/officeDocument/2006/relationships/image" Target="../media/image610.png"/><Relationship Id="rId23" Type="http://schemas.openxmlformats.org/officeDocument/2006/relationships/image" Target="../media/image617.png"/><Relationship Id="rId28" Type="http://schemas.openxmlformats.org/officeDocument/2006/relationships/image" Target="../media/image622.png"/><Relationship Id="rId36" Type="http://schemas.openxmlformats.org/officeDocument/2006/relationships/image" Target="../media/image630.png"/><Relationship Id="rId10" Type="http://schemas.openxmlformats.org/officeDocument/2006/relationships/image" Target="../media/image605.png"/><Relationship Id="rId19" Type="http://schemas.openxmlformats.org/officeDocument/2006/relationships/image" Target="../media/image613.png"/><Relationship Id="rId31" Type="http://schemas.openxmlformats.org/officeDocument/2006/relationships/image" Target="../media/image625.png"/><Relationship Id="rId44" Type="http://schemas.openxmlformats.org/officeDocument/2006/relationships/image" Target="../media/image638.png"/><Relationship Id="rId4" Type="http://schemas.openxmlformats.org/officeDocument/2006/relationships/image" Target="../media/image599.jpeg"/><Relationship Id="rId9" Type="http://schemas.openxmlformats.org/officeDocument/2006/relationships/image" Target="../media/image604.png"/><Relationship Id="rId14" Type="http://schemas.openxmlformats.org/officeDocument/2006/relationships/image" Target="../media/image609.png"/><Relationship Id="rId22" Type="http://schemas.openxmlformats.org/officeDocument/2006/relationships/image" Target="../media/image616.png"/><Relationship Id="rId27" Type="http://schemas.openxmlformats.org/officeDocument/2006/relationships/image" Target="../media/image621.png"/><Relationship Id="rId30" Type="http://schemas.openxmlformats.org/officeDocument/2006/relationships/image" Target="../media/image624.png"/><Relationship Id="rId35" Type="http://schemas.openxmlformats.org/officeDocument/2006/relationships/image" Target="../media/image629.png"/><Relationship Id="rId43" Type="http://schemas.openxmlformats.org/officeDocument/2006/relationships/image" Target="../media/image637.png"/><Relationship Id="rId8" Type="http://schemas.openxmlformats.org/officeDocument/2006/relationships/image" Target="../media/image603.png"/><Relationship Id="rId3" Type="http://schemas.openxmlformats.org/officeDocument/2006/relationships/image" Target="../media/image3.jpeg"/><Relationship Id="rId12" Type="http://schemas.openxmlformats.org/officeDocument/2006/relationships/image" Target="../media/image607.png"/><Relationship Id="rId17" Type="http://schemas.openxmlformats.org/officeDocument/2006/relationships/image" Target="../media/image81.png"/><Relationship Id="rId25" Type="http://schemas.openxmlformats.org/officeDocument/2006/relationships/image" Target="../media/image619.png"/><Relationship Id="rId33" Type="http://schemas.openxmlformats.org/officeDocument/2006/relationships/image" Target="../media/image627.png"/><Relationship Id="rId38" Type="http://schemas.openxmlformats.org/officeDocument/2006/relationships/image" Target="../media/image632.png"/><Relationship Id="rId20" Type="http://schemas.openxmlformats.org/officeDocument/2006/relationships/image" Target="../media/image614.png"/><Relationship Id="rId41" Type="http://schemas.openxmlformats.org/officeDocument/2006/relationships/image" Target="../media/image6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4.png"/><Relationship Id="rId13" Type="http://schemas.openxmlformats.org/officeDocument/2006/relationships/image" Target="../media/image649.png"/><Relationship Id="rId18" Type="http://schemas.openxmlformats.org/officeDocument/2006/relationships/image" Target="../media/image654.png"/><Relationship Id="rId26" Type="http://schemas.openxmlformats.org/officeDocument/2006/relationships/image" Target="../media/image662.png"/><Relationship Id="rId3" Type="http://schemas.openxmlformats.org/officeDocument/2006/relationships/image" Target="../media/image3.jpeg"/><Relationship Id="rId21" Type="http://schemas.openxmlformats.org/officeDocument/2006/relationships/image" Target="../media/image657.png"/><Relationship Id="rId7" Type="http://schemas.openxmlformats.org/officeDocument/2006/relationships/image" Target="../media/image643.png"/><Relationship Id="rId12" Type="http://schemas.openxmlformats.org/officeDocument/2006/relationships/image" Target="../media/image648.png"/><Relationship Id="rId17" Type="http://schemas.openxmlformats.org/officeDocument/2006/relationships/image" Target="../media/image653.png"/><Relationship Id="rId25" Type="http://schemas.openxmlformats.org/officeDocument/2006/relationships/image" Target="../media/image661.png"/><Relationship Id="rId2" Type="http://schemas.openxmlformats.org/officeDocument/2006/relationships/image" Target="../media/image2.jpeg"/><Relationship Id="rId16" Type="http://schemas.openxmlformats.org/officeDocument/2006/relationships/image" Target="../media/image652.png"/><Relationship Id="rId20" Type="http://schemas.openxmlformats.org/officeDocument/2006/relationships/image" Target="../media/image6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2.png"/><Relationship Id="rId11" Type="http://schemas.openxmlformats.org/officeDocument/2006/relationships/image" Target="../media/image647.png"/><Relationship Id="rId24" Type="http://schemas.openxmlformats.org/officeDocument/2006/relationships/image" Target="../media/image660.png"/><Relationship Id="rId5" Type="http://schemas.openxmlformats.org/officeDocument/2006/relationships/image" Target="../media/image641.png"/><Relationship Id="rId15" Type="http://schemas.openxmlformats.org/officeDocument/2006/relationships/image" Target="../media/image651.png"/><Relationship Id="rId23" Type="http://schemas.openxmlformats.org/officeDocument/2006/relationships/image" Target="../media/image659.png"/><Relationship Id="rId10" Type="http://schemas.openxmlformats.org/officeDocument/2006/relationships/image" Target="../media/image646.png"/><Relationship Id="rId19" Type="http://schemas.openxmlformats.org/officeDocument/2006/relationships/image" Target="../media/image655.png"/><Relationship Id="rId4" Type="http://schemas.openxmlformats.org/officeDocument/2006/relationships/image" Target="../media/image640.jpeg"/><Relationship Id="rId9" Type="http://schemas.openxmlformats.org/officeDocument/2006/relationships/image" Target="../media/image645.png"/><Relationship Id="rId14" Type="http://schemas.openxmlformats.org/officeDocument/2006/relationships/image" Target="../media/image650.png"/><Relationship Id="rId22" Type="http://schemas.openxmlformats.org/officeDocument/2006/relationships/image" Target="../media/image65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671.png"/><Relationship Id="rId18" Type="http://schemas.openxmlformats.org/officeDocument/2006/relationships/image" Target="../media/image676.png"/><Relationship Id="rId3" Type="http://schemas.openxmlformats.org/officeDocument/2006/relationships/image" Target="../media/image3.jpeg"/><Relationship Id="rId21" Type="http://schemas.openxmlformats.org/officeDocument/2006/relationships/image" Target="../media/image679.png"/><Relationship Id="rId7" Type="http://schemas.openxmlformats.org/officeDocument/2006/relationships/image" Target="../media/image666.png"/><Relationship Id="rId12" Type="http://schemas.openxmlformats.org/officeDocument/2006/relationships/image" Target="../media/image670.png"/><Relationship Id="rId17" Type="http://schemas.openxmlformats.org/officeDocument/2006/relationships/image" Target="../media/image675.png"/><Relationship Id="rId2" Type="http://schemas.openxmlformats.org/officeDocument/2006/relationships/image" Target="../media/image2.jpeg"/><Relationship Id="rId16" Type="http://schemas.openxmlformats.org/officeDocument/2006/relationships/image" Target="../media/image674.png"/><Relationship Id="rId20" Type="http://schemas.openxmlformats.org/officeDocument/2006/relationships/image" Target="../media/image67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5.png"/><Relationship Id="rId11" Type="http://schemas.openxmlformats.org/officeDocument/2006/relationships/image" Target="../media/image669.png"/><Relationship Id="rId5" Type="http://schemas.openxmlformats.org/officeDocument/2006/relationships/image" Target="../media/image664.png"/><Relationship Id="rId15" Type="http://schemas.openxmlformats.org/officeDocument/2006/relationships/image" Target="../media/image673.png"/><Relationship Id="rId10" Type="http://schemas.openxmlformats.org/officeDocument/2006/relationships/image" Target="../media/image668.png"/><Relationship Id="rId19" Type="http://schemas.openxmlformats.org/officeDocument/2006/relationships/image" Target="../media/image677.png"/><Relationship Id="rId4" Type="http://schemas.openxmlformats.org/officeDocument/2006/relationships/image" Target="../media/image663.png"/><Relationship Id="rId9" Type="http://schemas.openxmlformats.org/officeDocument/2006/relationships/image" Target="../media/image667.png"/><Relationship Id="rId14" Type="http://schemas.openxmlformats.org/officeDocument/2006/relationships/image" Target="../media/image672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89.png"/><Relationship Id="rId18" Type="http://schemas.openxmlformats.org/officeDocument/2006/relationships/image" Target="../media/image694.png"/><Relationship Id="rId26" Type="http://schemas.openxmlformats.org/officeDocument/2006/relationships/image" Target="../media/image702.png"/><Relationship Id="rId21" Type="http://schemas.openxmlformats.org/officeDocument/2006/relationships/image" Target="../media/image697.png"/><Relationship Id="rId34" Type="http://schemas.openxmlformats.org/officeDocument/2006/relationships/image" Target="../media/image710.png"/><Relationship Id="rId7" Type="http://schemas.openxmlformats.org/officeDocument/2006/relationships/image" Target="../media/image683.png"/><Relationship Id="rId12" Type="http://schemas.openxmlformats.org/officeDocument/2006/relationships/image" Target="../media/image688.png"/><Relationship Id="rId17" Type="http://schemas.openxmlformats.org/officeDocument/2006/relationships/image" Target="../media/image693.png"/><Relationship Id="rId25" Type="http://schemas.openxmlformats.org/officeDocument/2006/relationships/image" Target="../media/image701.png"/><Relationship Id="rId33" Type="http://schemas.openxmlformats.org/officeDocument/2006/relationships/image" Target="../media/image709.png"/><Relationship Id="rId2" Type="http://schemas.openxmlformats.org/officeDocument/2006/relationships/image" Target="../media/image2.jpeg"/><Relationship Id="rId16" Type="http://schemas.openxmlformats.org/officeDocument/2006/relationships/image" Target="../media/image692.png"/><Relationship Id="rId20" Type="http://schemas.openxmlformats.org/officeDocument/2006/relationships/image" Target="../media/image696.png"/><Relationship Id="rId29" Type="http://schemas.openxmlformats.org/officeDocument/2006/relationships/image" Target="../media/image70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2.png"/><Relationship Id="rId11" Type="http://schemas.openxmlformats.org/officeDocument/2006/relationships/image" Target="../media/image687.png"/><Relationship Id="rId24" Type="http://schemas.openxmlformats.org/officeDocument/2006/relationships/image" Target="../media/image700.png"/><Relationship Id="rId32" Type="http://schemas.openxmlformats.org/officeDocument/2006/relationships/image" Target="../media/image708.png"/><Relationship Id="rId37" Type="http://schemas.openxmlformats.org/officeDocument/2006/relationships/image" Target="../media/image713.png"/><Relationship Id="rId5" Type="http://schemas.openxmlformats.org/officeDocument/2006/relationships/image" Target="../media/image681.png"/><Relationship Id="rId15" Type="http://schemas.openxmlformats.org/officeDocument/2006/relationships/image" Target="../media/image691.png"/><Relationship Id="rId23" Type="http://schemas.openxmlformats.org/officeDocument/2006/relationships/image" Target="../media/image699.png"/><Relationship Id="rId28" Type="http://schemas.openxmlformats.org/officeDocument/2006/relationships/image" Target="../media/image704.png"/><Relationship Id="rId36" Type="http://schemas.openxmlformats.org/officeDocument/2006/relationships/image" Target="../media/image712.png"/><Relationship Id="rId10" Type="http://schemas.openxmlformats.org/officeDocument/2006/relationships/image" Target="../media/image686.png"/><Relationship Id="rId19" Type="http://schemas.openxmlformats.org/officeDocument/2006/relationships/image" Target="../media/image695.png"/><Relationship Id="rId31" Type="http://schemas.openxmlformats.org/officeDocument/2006/relationships/image" Target="../media/image707.png"/><Relationship Id="rId4" Type="http://schemas.openxmlformats.org/officeDocument/2006/relationships/image" Target="../media/image680.jpeg"/><Relationship Id="rId9" Type="http://schemas.openxmlformats.org/officeDocument/2006/relationships/image" Target="../media/image685.png"/><Relationship Id="rId14" Type="http://schemas.openxmlformats.org/officeDocument/2006/relationships/image" Target="../media/image690.png"/><Relationship Id="rId22" Type="http://schemas.openxmlformats.org/officeDocument/2006/relationships/image" Target="../media/image698.png"/><Relationship Id="rId27" Type="http://schemas.openxmlformats.org/officeDocument/2006/relationships/image" Target="../media/image703.png"/><Relationship Id="rId30" Type="http://schemas.openxmlformats.org/officeDocument/2006/relationships/image" Target="../media/image706.png"/><Relationship Id="rId35" Type="http://schemas.openxmlformats.org/officeDocument/2006/relationships/image" Target="../media/image711.png"/><Relationship Id="rId8" Type="http://schemas.openxmlformats.org/officeDocument/2006/relationships/image" Target="../media/image684.png"/><Relationship Id="rId3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90.png"/><Relationship Id="rId18" Type="http://schemas.openxmlformats.org/officeDocument/2006/relationships/image" Target="../media/image695.png"/><Relationship Id="rId26" Type="http://schemas.openxmlformats.org/officeDocument/2006/relationships/image" Target="../media/image703.png"/><Relationship Id="rId39" Type="http://schemas.openxmlformats.org/officeDocument/2006/relationships/image" Target="../media/image716.png"/><Relationship Id="rId21" Type="http://schemas.openxmlformats.org/officeDocument/2006/relationships/image" Target="../media/image698.png"/><Relationship Id="rId34" Type="http://schemas.openxmlformats.org/officeDocument/2006/relationships/image" Target="../media/image711.png"/><Relationship Id="rId42" Type="http://schemas.openxmlformats.org/officeDocument/2006/relationships/image" Target="../media/image719.png"/><Relationship Id="rId7" Type="http://schemas.openxmlformats.org/officeDocument/2006/relationships/image" Target="../media/image684.png"/><Relationship Id="rId2" Type="http://schemas.openxmlformats.org/officeDocument/2006/relationships/image" Target="../media/image2.jpeg"/><Relationship Id="rId16" Type="http://schemas.openxmlformats.org/officeDocument/2006/relationships/image" Target="../media/image693.png"/><Relationship Id="rId20" Type="http://schemas.openxmlformats.org/officeDocument/2006/relationships/image" Target="../media/image697.png"/><Relationship Id="rId29" Type="http://schemas.openxmlformats.org/officeDocument/2006/relationships/image" Target="../media/image706.png"/><Relationship Id="rId41" Type="http://schemas.openxmlformats.org/officeDocument/2006/relationships/image" Target="../media/image7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3.png"/><Relationship Id="rId11" Type="http://schemas.openxmlformats.org/officeDocument/2006/relationships/image" Target="../media/image688.png"/><Relationship Id="rId24" Type="http://schemas.openxmlformats.org/officeDocument/2006/relationships/image" Target="../media/image701.png"/><Relationship Id="rId32" Type="http://schemas.openxmlformats.org/officeDocument/2006/relationships/image" Target="../media/image709.png"/><Relationship Id="rId37" Type="http://schemas.openxmlformats.org/officeDocument/2006/relationships/image" Target="../media/image714.png"/><Relationship Id="rId40" Type="http://schemas.openxmlformats.org/officeDocument/2006/relationships/image" Target="../media/image717.png"/><Relationship Id="rId5" Type="http://schemas.openxmlformats.org/officeDocument/2006/relationships/image" Target="../media/image682.png"/><Relationship Id="rId15" Type="http://schemas.openxmlformats.org/officeDocument/2006/relationships/image" Target="../media/image692.png"/><Relationship Id="rId23" Type="http://schemas.openxmlformats.org/officeDocument/2006/relationships/image" Target="../media/image700.png"/><Relationship Id="rId28" Type="http://schemas.openxmlformats.org/officeDocument/2006/relationships/image" Target="../media/image705.png"/><Relationship Id="rId36" Type="http://schemas.openxmlformats.org/officeDocument/2006/relationships/image" Target="../media/image713.png"/><Relationship Id="rId10" Type="http://schemas.openxmlformats.org/officeDocument/2006/relationships/image" Target="../media/image687.png"/><Relationship Id="rId19" Type="http://schemas.openxmlformats.org/officeDocument/2006/relationships/image" Target="../media/image696.png"/><Relationship Id="rId31" Type="http://schemas.openxmlformats.org/officeDocument/2006/relationships/image" Target="../media/image708.png"/><Relationship Id="rId4" Type="http://schemas.openxmlformats.org/officeDocument/2006/relationships/image" Target="../media/image681.png"/><Relationship Id="rId9" Type="http://schemas.openxmlformats.org/officeDocument/2006/relationships/image" Target="../media/image686.png"/><Relationship Id="rId14" Type="http://schemas.openxmlformats.org/officeDocument/2006/relationships/image" Target="../media/image691.png"/><Relationship Id="rId22" Type="http://schemas.openxmlformats.org/officeDocument/2006/relationships/image" Target="../media/image699.png"/><Relationship Id="rId27" Type="http://schemas.openxmlformats.org/officeDocument/2006/relationships/image" Target="../media/image704.png"/><Relationship Id="rId30" Type="http://schemas.openxmlformats.org/officeDocument/2006/relationships/image" Target="../media/image707.png"/><Relationship Id="rId35" Type="http://schemas.openxmlformats.org/officeDocument/2006/relationships/image" Target="../media/image712.png"/><Relationship Id="rId43" Type="http://schemas.openxmlformats.org/officeDocument/2006/relationships/image" Target="../media/image720.png"/><Relationship Id="rId8" Type="http://schemas.openxmlformats.org/officeDocument/2006/relationships/image" Target="../media/image685.png"/><Relationship Id="rId3" Type="http://schemas.openxmlformats.org/officeDocument/2006/relationships/image" Target="../media/image3.jpeg"/><Relationship Id="rId12" Type="http://schemas.openxmlformats.org/officeDocument/2006/relationships/image" Target="../media/image689.png"/><Relationship Id="rId17" Type="http://schemas.openxmlformats.org/officeDocument/2006/relationships/image" Target="../media/image694.png"/><Relationship Id="rId25" Type="http://schemas.openxmlformats.org/officeDocument/2006/relationships/image" Target="../media/image702.png"/><Relationship Id="rId33" Type="http://schemas.openxmlformats.org/officeDocument/2006/relationships/image" Target="../media/image710.png"/><Relationship Id="rId38" Type="http://schemas.openxmlformats.org/officeDocument/2006/relationships/image" Target="../media/image715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90.png"/><Relationship Id="rId18" Type="http://schemas.openxmlformats.org/officeDocument/2006/relationships/image" Target="../media/image695.png"/><Relationship Id="rId26" Type="http://schemas.openxmlformats.org/officeDocument/2006/relationships/image" Target="../media/image703.png"/><Relationship Id="rId21" Type="http://schemas.openxmlformats.org/officeDocument/2006/relationships/image" Target="../media/image698.png"/><Relationship Id="rId34" Type="http://schemas.openxmlformats.org/officeDocument/2006/relationships/image" Target="../media/image711.png"/><Relationship Id="rId7" Type="http://schemas.openxmlformats.org/officeDocument/2006/relationships/image" Target="../media/image684.png"/><Relationship Id="rId12" Type="http://schemas.openxmlformats.org/officeDocument/2006/relationships/image" Target="../media/image689.png"/><Relationship Id="rId17" Type="http://schemas.openxmlformats.org/officeDocument/2006/relationships/image" Target="../media/image694.png"/><Relationship Id="rId25" Type="http://schemas.openxmlformats.org/officeDocument/2006/relationships/image" Target="../media/image702.png"/><Relationship Id="rId33" Type="http://schemas.openxmlformats.org/officeDocument/2006/relationships/image" Target="../media/image710.png"/><Relationship Id="rId2" Type="http://schemas.openxmlformats.org/officeDocument/2006/relationships/image" Target="../media/image2.jpeg"/><Relationship Id="rId16" Type="http://schemas.openxmlformats.org/officeDocument/2006/relationships/image" Target="../media/image693.png"/><Relationship Id="rId20" Type="http://schemas.openxmlformats.org/officeDocument/2006/relationships/image" Target="../media/image697.png"/><Relationship Id="rId29" Type="http://schemas.openxmlformats.org/officeDocument/2006/relationships/image" Target="../media/image7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3.png"/><Relationship Id="rId11" Type="http://schemas.openxmlformats.org/officeDocument/2006/relationships/image" Target="../media/image688.png"/><Relationship Id="rId24" Type="http://schemas.openxmlformats.org/officeDocument/2006/relationships/image" Target="../media/image701.png"/><Relationship Id="rId32" Type="http://schemas.openxmlformats.org/officeDocument/2006/relationships/image" Target="../media/image709.png"/><Relationship Id="rId37" Type="http://schemas.openxmlformats.org/officeDocument/2006/relationships/image" Target="../media/image721.jpeg"/><Relationship Id="rId5" Type="http://schemas.openxmlformats.org/officeDocument/2006/relationships/image" Target="../media/image682.png"/><Relationship Id="rId15" Type="http://schemas.openxmlformats.org/officeDocument/2006/relationships/image" Target="../media/image692.png"/><Relationship Id="rId23" Type="http://schemas.openxmlformats.org/officeDocument/2006/relationships/image" Target="../media/image700.png"/><Relationship Id="rId28" Type="http://schemas.openxmlformats.org/officeDocument/2006/relationships/image" Target="../media/image705.png"/><Relationship Id="rId36" Type="http://schemas.openxmlformats.org/officeDocument/2006/relationships/image" Target="../media/image713.png"/><Relationship Id="rId10" Type="http://schemas.openxmlformats.org/officeDocument/2006/relationships/image" Target="../media/image687.png"/><Relationship Id="rId19" Type="http://schemas.openxmlformats.org/officeDocument/2006/relationships/image" Target="../media/image696.png"/><Relationship Id="rId31" Type="http://schemas.openxmlformats.org/officeDocument/2006/relationships/image" Target="../media/image708.png"/><Relationship Id="rId4" Type="http://schemas.openxmlformats.org/officeDocument/2006/relationships/image" Target="../media/image681.png"/><Relationship Id="rId9" Type="http://schemas.openxmlformats.org/officeDocument/2006/relationships/image" Target="../media/image686.png"/><Relationship Id="rId14" Type="http://schemas.openxmlformats.org/officeDocument/2006/relationships/image" Target="../media/image691.png"/><Relationship Id="rId22" Type="http://schemas.openxmlformats.org/officeDocument/2006/relationships/image" Target="../media/image699.png"/><Relationship Id="rId27" Type="http://schemas.openxmlformats.org/officeDocument/2006/relationships/image" Target="../media/image704.png"/><Relationship Id="rId30" Type="http://schemas.openxmlformats.org/officeDocument/2006/relationships/image" Target="../media/image707.png"/><Relationship Id="rId35" Type="http://schemas.openxmlformats.org/officeDocument/2006/relationships/image" Target="../media/image712.png"/><Relationship Id="rId8" Type="http://schemas.openxmlformats.org/officeDocument/2006/relationships/image" Target="../media/image685.png"/><Relationship Id="rId3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30.png"/><Relationship Id="rId18" Type="http://schemas.openxmlformats.org/officeDocument/2006/relationships/image" Target="../media/image735.png"/><Relationship Id="rId26" Type="http://schemas.openxmlformats.org/officeDocument/2006/relationships/image" Target="../media/image743.png"/><Relationship Id="rId21" Type="http://schemas.openxmlformats.org/officeDocument/2006/relationships/image" Target="../media/image738.png"/><Relationship Id="rId34" Type="http://schemas.openxmlformats.org/officeDocument/2006/relationships/image" Target="../media/image751.png"/><Relationship Id="rId7" Type="http://schemas.openxmlformats.org/officeDocument/2006/relationships/image" Target="../media/image725.png"/><Relationship Id="rId12" Type="http://schemas.openxmlformats.org/officeDocument/2006/relationships/image" Target="../media/image729.png"/><Relationship Id="rId17" Type="http://schemas.openxmlformats.org/officeDocument/2006/relationships/image" Target="../media/image734.png"/><Relationship Id="rId25" Type="http://schemas.openxmlformats.org/officeDocument/2006/relationships/image" Target="../media/image742.png"/><Relationship Id="rId33" Type="http://schemas.openxmlformats.org/officeDocument/2006/relationships/image" Target="../media/image750.png"/><Relationship Id="rId2" Type="http://schemas.openxmlformats.org/officeDocument/2006/relationships/image" Target="../media/image2.jpeg"/><Relationship Id="rId16" Type="http://schemas.openxmlformats.org/officeDocument/2006/relationships/image" Target="../media/image733.png"/><Relationship Id="rId20" Type="http://schemas.openxmlformats.org/officeDocument/2006/relationships/image" Target="../media/image737.png"/><Relationship Id="rId29" Type="http://schemas.openxmlformats.org/officeDocument/2006/relationships/image" Target="../media/image7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4.png"/><Relationship Id="rId11" Type="http://schemas.openxmlformats.org/officeDocument/2006/relationships/image" Target="../media/image81.png"/><Relationship Id="rId24" Type="http://schemas.openxmlformats.org/officeDocument/2006/relationships/image" Target="../media/image741.png"/><Relationship Id="rId32" Type="http://schemas.openxmlformats.org/officeDocument/2006/relationships/image" Target="../media/image749.png"/><Relationship Id="rId37" Type="http://schemas.openxmlformats.org/officeDocument/2006/relationships/image" Target="../media/image754.png"/><Relationship Id="rId5" Type="http://schemas.openxmlformats.org/officeDocument/2006/relationships/image" Target="../media/image723.png"/><Relationship Id="rId15" Type="http://schemas.openxmlformats.org/officeDocument/2006/relationships/image" Target="../media/image732.png"/><Relationship Id="rId23" Type="http://schemas.openxmlformats.org/officeDocument/2006/relationships/image" Target="../media/image740.png"/><Relationship Id="rId28" Type="http://schemas.openxmlformats.org/officeDocument/2006/relationships/image" Target="../media/image745.png"/><Relationship Id="rId36" Type="http://schemas.openxmlformats.org/officeDocument/2006/relationships/image" Target="../media/image753.jpeg"/><Relationship Id="rId10" Type="http://schemas.openxmlformats.org/officeDocument/2006/relationships/image" Target="../media/image728.png"/><Relationship Id="rId19" Type="http://schemas.openxmlformats.org/officeDocument/2006/relationships/image" Target="../media/image736.png"/><Relationship Id="rId31" Type="http://schemas.openxmlformats.org/officeDocument/2006/relationships/image" Target="../media/image748.png"/><Relationship Id="rId4" Type="http://schemas.openxmlformats.org/officeDocument/2006/relationships/image" Target="../media/image722.png"/><Relationship Id="rId9" Type="http://schemas.openxmlformats.org/officeDocument/2006/relationships/image" Target="../media/image727.png"/><Relationship Id="rId14" Type="http://schemas.openxmlformats.org/officeDocument/2006/relationships/image" Target="../media/image731.png"/><Relationship Id="rId22" Type="http://schemas.openxmlformats.org/officeDocument/2006/relationships/image" Target="../media/image739.png"/><Relationship Id="rId27" Type="http://schemas.openxmlformats.org/officeDocument/2006/relationships/image" Target="../media/image744.png"/><Relationship Id="rId30" Type="http://schemas.openxmlformats.org/officeDocument/2006/relationships/image" Target="../media/image747.png"/><Relationship Id="rId35" Type="http://schemas.openxmlformats.org/officeDocument/2006/relationships/image" Target="../media/image752.png"/><Relationship Id="rId8" Type="http://schemas.openxmlformats.org/officeDocument/2006/relationships/image" Target="../media/image726.png"/><Relationship Id="rId3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30.png"/><Relationship Id="rId18" Type="http://schemas.openxmlformats.org/officeDocument/2006/relationships/image" Target="../media/image735.png"/><Relationship Id="rId26" Type="http://schemas.openxmlformats.org/officeDocument/2006/relationships/image" Target="../media/image743.png"/><Relationship Id="rId21" Type="http://schemas.openxmlformats.org/officeDocument/2006/relationships/image" Target="../media/image738.png"/><Relationship Id="rId34" Type="http://schemas.openxmlformats.org/officeDocument/2006/relationships/image" Target="../media/image751.png"/><Relationship Id="rId7" Type="http://schemas.openxmlformats.org/officeDocument/2006/relationships/image" Target="../media/image725.png"/><Relationship Id="rId12" Type="http://schemas.openxmlformats.org/officeDocument/2006/relationships/image" Target="../media/image729.png"/><Relationship Id="rId17" Type="http://schemas.openxmlformats.org/officeDocument/2006/relationships/image" Target="../media/image734.png"/><Relationship Id="rId25" Type="http://schemas.openxmlformats.org/officeDocument/2006/relationships/image" Target="../media/image742.png"/><Relationship Id="rId33" Type="http://schemas.openxmlformats.org/officeDocument/2006/relationships/image" Target="../media/image750.png"/><Relationship Id="rId2" Type="http://schemas.openxmlformats.org/officeDocument/2006/relationships/image" Target="../media/image2.jpeg"/><Relationship Id="rId16" Type="http://schemas.openxmlformats.org/officeDocument/2006/relationships/image" Target="../media/image733.png"/><Relationship Id="rId20" Type="http://schemas.openxmlformats.org/officeDocument/2006/relationships/image" Target="../media/image737.png"/><Relationship Id="rId29" Type="http://schemas.openxmlformats.org/officeDocument/2006/relationships/image" Target="../media/image7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4.png"/><Relationship Id="rId11" Type="http://schemas.openxmlformats.org/officeDocument/2006/relationships/image" Target="../media/image81.png"/><Relationship Id="rId24" Type="http://schemas.openxmlformats.org/officeDocument/2006/relationships/image" Target="../media/image741.png"/><Relationship Id="rId32" Type="http://schemas.openxmlformats.org/officeDocument/2006/relationships/image" Target="../media/image749.png"/><Relationship Id="rId37" Type="http://schemas.openxmlformats.org/officeDocument/2006/relationships/image" Target="../media/image756.png"/><Relationship Id="rId5" Type="http://schemas.openxmlformats.org/officeDocument/2006/relationships/image" Target="../media/image723.png"/><Relationship Id="rId15" Type="http://schemas.openxmlformats.org/officeDocument/2006/relationships/image" Target="../media/image732.png"/><Relationship Id="rId23" Type="http://schemas.openxmlformats.org/officeDocument/2006/relationships/image" Target="../media/image740.png"/><Relationship Id="rId28" Type="http://schemas.openxmlformats.org/officeDocument/2006/relationships/image" Target="../media/image745.png"/><Relationship Id="rId36" Type="http://schemas.openxmlformats.org/officeDocument/2006/relationships/image" Target="../media/image755.png"/><Relationship Id="rId10" Type="http://schemas.openxmlformats.org/officeDocument/2006/relationships/image" Target="../media/image728.png"/><Relationship Id="rId19" Type="http://schemas.openxmlformats.org/officeDocument/2006/relationships/image" Target="../media/image736.png"/><Relationship Id="rId31" Type="http://schemas.openxmlformats.org/officeDocument/2006/relationships/image" Target="../media/image748.png"/><Relationship Id="rId4" Type="http://schemas.openxmlformats.org/officeDocument/2006/relationships/image" Target="../media/image722.png"/><Relationship Id="rId9" Type="http://schemas.openxmlformats.org/officeDocument/2006/relationships/image" Target="../media/image727.png"/><Relationship Id="rId14" Type="http://schemas.openxmlformats.org/officeDocument/2006/relationships/image" Target="../media/image731.png"/><Relationship Id="rId22" Type="http://schemas.openxmlformats.org/officeDocument/2006/relationships/image" Target="../media/image739.png"/><Relationship Id="rId27" Type="http://schemas.openxmlformats.org/officeDocument/2006/relationships/image" Target="../media/image744.png"/><Relationship Id="rId30" Type="http://schemas.openxmlformats.org/officeDocument/2006/relationships/image" Target="../media/image747.png"/><Relationship Id="rId35" Type="http://schemas.openxmlformats.org/officeDocument/2006/relationships/image" Target="../media/image752.png"/><Relationship Id="rId8" Type="http://schemas.openxmlformats.org/officeDocument/2006/relationships/image" Target="../media/image726.png"/><Relationship Id="rId3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30.png"/><Relationship Id="rId18" Type="http://schemas.openxmlformats.org/officeDocument/2006/relationships/image" Target="../media/image735.png"/><Relationship Id="rId26" Type="http://schemas.openxmlformats.org/officeDocument/2006/relationships/image" Target="../media/image743.png"/><Relationship Id="rId39" Type="http://schemas.openxmlformats.org/officeDocument/2006/relationships/image" Target="../media/image759.png"/><Relationship Id="rId21" Type="http://schemas.openxmlformats.org/officeDocument/2006/relationships/image" Target="../media/image738.png"/><Relationship Id="rId34" Type="http://schemas.openxmlformats.org/officeDocument/2006/relationships/image" Target="../media/image751.png"/><Relationship Id="rId7" Type="http://schemas.openxmlformats.org/officeDocument/2006/relationships/image" Target="../media/image725.png"/><Relationship Id="rId12" Type="http://schemas.openxmlformats.org/officeDocument/2006/relationships/image" Target="../media/image729.png"/><Relationship Id="rId17" Type="http://schemas.openxmlformats.org/officeDocument/2006/relationships/image" Target="../media/image734.png"/><Relationship Id="rId25" Type="http://schemas.openxmlformats.org/officeDocument/2006/relationships/image" Target="../media/image742.png"/><Relationship Id="rId33" Type="http://schemas.openxmlformats.org/officeDocument/2006/relationships/image" Target="../media/image750.png"/><Relationship Id="rId38" Type="http://schemas.openxmlformats.org/officeDocument/2006/relationships/image" Target="../media/image758.png"/><Relationship Id="rId2" Type="http://schemas.openxmlformats.org/officeDocument/2006/relationships/image" Target="../media/image2.jpeg"/><Relationship Id="rId16" Type="http://schemas.openxmlformats.org/officeDocument/2006/relationships/image" Target="../media/image733.png"/><Relationship Id="rId20" Type="http://schemas.openxmlformats.org/officeDocument/2006/relationships/image" Target="../media/image737.png"/><Relationship Id="rId29" Type="http://schemas.openxmlformats.org/officeDocument/2006/relationships/image" Target="../media/image7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4.png"/><Relationship Id="rId11" Type="http://schemas.openxmlformats.org/officeDocument/2006/relationships/image" Target="../media/image81.png"/><Relationship Id="rId24" Type="http://schemas.openxmlformats.org/officeDocument/2006/relationships/image" Target="../media/image741.png"/><Relationship Id="rId32" Type="http://schemas.openxmlformats.org/officeDocument/2006/relationships/image" Target="../media/image749.png"/><Relationship Id="rId37" Type="http://schemas.openxmlformats.org/officeDocument/2006/relationships/image" Target="../media/image757.png"/><Relationship Id="rId40" Type="http://schemas.openxmlformats.org/officeDocument/2006/relationships/image" Target="../media/image760.png"/><Relationship Id="rId5" Type="http://schemas.openxmlformats.org/officeDocument/2006/relationships/image" Target="../media/image723.png"/><Relationship Id="rId15" Type="http://schemas.openxmlformats.org/officeDocument/2006/relationships/image" Target="../media/image732.png"/><Relationship Id="rId23" Type="http://schemas.openxmlformats.org/officeDocument/2006/relationships/image" Target="../media/image740.png"/><Relationship Id="rId28" Type="http://schemas.openxmlformats.org/officeDocument/2006/relationships/image" Target="../media/image745.png"/><Relationship Id="rId36" Type="http://schemas.openxmlformats.org/officeDocument/2006/relationships/image" Target="../media/image755.png"/><Relationship Id="rId10" Type="http://schemas.openxmlformats.org/officeDocument/2006/relationships/image" Target="../media/image728.png"/><Relationship Id="rId19" Type="http://schemas.openxmlformats.org/officeDocument/2006/relationships/image" Target="../media/image736.png"/><Relationship Id="rId31" Type="http://schemas.openxmlformats.org/officeDocument/2006/relationships/image" Target="../media/image748.png"/><Relationship Id="rId4" Type="http://schemas.openxmlformats.org/officeDocument/2006/relationships/image" Target="../media/image722.png"/><Relationship Id="rId9" Type="http://schemas.openxmlformats.org/officeDocument/2006/relationships/image" Target="../media/image727.png"/><Relationship Id="rId14" Type="http://schemas.openxmlformats.org/officeDocument/2006/relationships/image" Target="../media/image731.png"/><Relationship Id="rId22" Type="http://schemas.openxmlformats.org/officeDocument/2006/relationships/image" Target="../media/image739.png"/><Relationship Id="rId27" Type="http://schemas.openxmlformats.org/officeDocument/2006/relationships/image" Target="../media/image744.png"/><Relationship Id="rId30" Type="http://schemas.openxmlformats.org/officeDocument/2006/relationships/image" Target="../media/image747.png"/><Relationship Id="rId35" Type="http://schemas.openxmlformats.org/officeDocument/2006/relationships/image" Target="../media/image752.png"/><Relationship Id="rId8" Type="http://schemas.openxmlformats.org/officeDocument/2006/relationships/image" Target="../media/image726.png"/><Relationship Id="rId3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30.png"/><Relationship Id="rId18" Type="http://schemas.openxmlformats.org/officeDocument/2006/relationships/image" Target="../media/image735.png"/><Relationship Id="rId26" Type="http://schemas.openxmlformats.org/officeDocument/2006/relationships/image" Target="../media/image743.png"/><Relationship Id="rId39" Type="http://schemas.openxmlformats.org/officeDocument/2006/relationships/image" Target="../media/image762.png"/><Relationship Id="rId21" Type="http://schemas.openxmlformats.org/officeDocument/2006/relationships/image" Target="../media/image738.png"/><Relationship Id="rId34" Type="http://schemas.openxmlformats.org/officeDocument/2006/relationships/image" Target="../media/image751.png"/><Relationship Id="rId7" Type="http://schemas.openxmlformats.org/officeDocument/2006/relationships/image" Target="../media/image725.png"/><Relationship Id="rId12" Type="http://schemas.openxmlformats.org/officeDocument/2006/relationships/image" Target="../media/image729.png"/><Relationship Id="rId17" Type="http://schemas.openxmlformats.org/officeDocument/2006/relationships/image" Target="../media/image734.png"/><Relationship Id="rId25" Type="http://schemas.openxmlformats.org/officeDocument/2006/relationships/image" Target="../media/image742.png"/><Relationship Id="rId33" Type="http://schemas.openxmlformats.org/officeDocument/2006/relationships/image" Target="../media/image750.png"/><Relationship Id="rId38" Type="http://schemas.openxmlformats.org/officeDocument/2006/relationships/image" Target="../media/image761.jpeg"/><Relationship Id="rId2" Type="http://schemas.openxmlformats.org/officeDocument/2006/relationships/image" Target="../media/image2.jpeg"/><Relationship Id="rId16" Type="http://schemas.openxmlformats.org/officeDocument/2006/relationships/image" Target="../media/image733.png"/><Relationship Id="rId20" Type="http://schemas.openxmlformats.org/officeDocument/2006/relationships/image" Target="../media/image737.png"/><Relationship Id="rId29" Type="http://schemas.openxmlformats.org/officeDocument/2006/relationships/image" Target="../media/image7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4.png"/><Relationship Id="rId11" Type="http://schemas.openxmlformats.org/officeDocument/2006/relationships/image" Target="../media/image81.png"/><Relationship Id="rId24" Type="http://schemas.openxmlformats.org/officeDocument/2006/relationships/image" Target="../media/image741.png"/><Relationship Id="rId32" Type="http://schemas.openxmlformats.org/officeDocument/2006/relationships/image" Target="../media/image749.png"/><Relationship Id="rId37" Type="http://schemas.openxmlformats.org/officeDocument/2006/relationships/image" Target="../media/image757.png"/><Relationship Id="rId5" Type="http://schemas.openxmlformats.org/officeDocument/2006/relationships/image" Target="../media/image723.png"/><Relationship Id="rId15" Type="http://schemas.openxmlformats.org/officeDocument/2006/relationships/image" Target="../media/image732.png"/><Relationship Id="rId23" Type="http://schemas.openxmlformats.org/officeDocument/2006/relationships/image" Target="../media/image740.png"/><Relationship Id="rId28" Type="http://schemas.openxmlformats.org/officeDocument/2006/relationships/image" Target="../media/image745.png"/><Relationship Id="rId36" Type="http://schemas.openxmlformats.org/officeDocument/2006/relationships/image" Target="../media/image755.png"/><Relationship Id="rId10" Type="http://schemas.openxmlformats.org/officeDocument/2006/relationships/image" Target="../media/image728.png"/><Relationship Id="rId19" Type="http://schemas.openxmlformats.org/officeDocument/2006/relationships/image" Target="../media/image736.png"/><Relationship Id="rId31" Type="http://schemas.openxmlformats.org/officeDocument/2006/relationships/image" Target="../media/image748.png"/><Relationship Id="rId4" Type="http://schemas.openxmlformats.org/officeDocument/2006/relationships/image" Target="../media/image722.png"/><Relationship Id="rId9" Type="http://schemas.openxmlformats.org/officeDocument/2006/relationships/image" Target="../media/image727.png"/><Relationship Id="rId14" Type="http://schemas.openxmlformats.org/officeDocument/2006/relationships/image" Target="../media/image731.png"/><Relationship Id="rId22" Type="http://schemas.openxmlformats.org/officeDocument/2006/relationships/image" Target="../media/image739.png"/><Relationship Id="rId27" Type="http://schemas.openxmlformats.org/officeDocument/2006/relationships/image" Target="../media/image744.png"/><Relationship Id="rId30" Type="http://schemas.openxmlformats.org/officeDocument/2006/relationships/image" Target="../media/image747.png"/><Relationship Id="rId35" Type="http://schemas.openxmlformats.org/officeDocument/2006/relationships/image" Target="../media/image752.png"/><Relationship Id="rId8" Type="http://schemas.openxmlformats.org/officeDocument/2006/relationships/image" Target="../media/image726.png"/><Relationship Id="rId3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1.png"/><Relationship Id="rId18" Type="http://schemas.openxmlformats.org/officeDocument/2006/relationships/image" Target="../media/image733.png"/><Relationship Id="rId26" Type="http://schemas.openxmlformats.org/officeDocument/2006/relationships/image" Target="../media/image741.png"/><Relationship Id="rId39" Type="http://schemas.openxmlformats.org/officeDocument/2006/relationships/image" Target="../media/image757.png"/><Relationship Id="rId21" Type="http://schemas.openxmlformats.org/officeDocument/2006/relationships/image" Target="../media/image736.png"/><Relationship Id="rId34" Type="http://schemas.openxmlformats.org/officeDocument/2006/relationships/image" Target="../media/image749.png"/><Relationship Id="rId7" Type="http://schemas.openxmlformats.org/officeDocument/2006/relationships/image" Target="../media/image723.png"/><Relationship Id="rId12" Type="http://schemas.openxmlformats.org/officeDocument/2006/relationships/image" Target="../media/image728.png"/><Relationship Id="rId17" Type="http://schemas.openxmlformats.org/officeDocument/2006/relationships/image" Target="../media/image732.png"/><Relationship Id="rId25" Type="http://schemas.openxmlformats.org/officeDocument/2006/relationships/image" Target="../media/image740.png"/><Relationship Id="rId33" Type="http://schemas.openxmlformats.org/officeDocument/2006/relationships/image" Target="../media/image748.png"/><Relationship Id="rId38" Type="http://schemas.openxmlformats.org/officeDocument/2006/relationships/image" Target="../media/image755.png"/><Relationship Id="rId2" Type="http://schemas.openxmlformats.org/officeDocument/2006/relationships/video" Target="../media/media1.mov"/><Relationship Id="rId16" Type="http://schemas.openxmlformats.org/officeDocument/2006/relationships/image" Target="../media/image731.png"/><Relationship Id="rId20" Type="http://schemas.openxmlformats.org/officeDocument/2006/relationships/image" Target="../media/image735.png"/><Relationship Id="rId29" Type="http://schemas.openxmlformats.org/officeDocument/2006/relationships/image" Target="../media/image744.png"/><Relationship Id="rId1" Type="http://schemas.microsoft.com/office/2007/relationships/media" Target="../media/media1.mov"/><Relationship Id="rId6" Type="http://schemas.openxmlformats.org/officeDocument/2006/relationships/image" Target="../media/image722.png"/><Relationship Id="rId11" Type="http://schemas.openxmlformats.org/officeDocument/2006/relationships/image" Target="../media/image727.png"/><Relationship Id="rId24" Type="http://schemas.openxmlformats.org/officeDocument/2006/relationships/image" Target="../media/image739.png"/><Relationship Id="rId32" Type="http://schemas.openxmlformats.org/officeDocument/2006/relationships/image" Target="../media/image747.png"/><Relationship Id="rId37" Type="http://schemas.openxmlformats.org/officeDocument/2006/relationships/image" Target="../media/image752.png"/><Relationship Id="rId40" Type="http://schemas.openxmlformats.org/officeDocument/2006/relationships/image" Target="../media/image763.png"/><Relationship Id="rId5" Type="http://schemas.openxmlformats.org/officeDocument/2006/relationships/image" Target="../media/image3.jpeg"/><Relationship Id="rId15" Type="http://schemas.openxmlformats.org/officeDocument/2006/relationships/image" Target="../media/image730.png"/><Relationship Id="rId23" Type="http://schemas.openxmlformats.org/officeDocument/2006/relationships/image" Target="../media/image738.png"/><Relationship Id="rId28" Type="http://schemas.openxmlformats.org/officeDocument/2006/relationships/image" Target="../media/image743.png"/><Relationship Id="rId36" Type="http://schemas.openxmlformats.org/officeDocument/2006/relationships/image" Target="../media/image751.png"/><Relationship Id="rId10" Type="http://schemas.openxmlformats.org/officeDocument/2006/relationships/image" Target="../media/image726.png"/><Relationship Id="rId19" Type="http://schemas.openxmlformats.org/officeDocument/2006/relationships/image" Target="../media/image734.png"/><Relationship Id="rId31" Type="http://schemas.openxmlformats.org/officeDocument/2006/relationships/image" Target="../media/image746.png"/><Relationship Id="rId4" Type="http://schemas.openxmlformats.org/officeDocument/2006/relationships/image" Target="../media/image2.jpeg"/><Relationship Id="rId9" Type="http://schemas.openxmlformats.org/officeDocument/2006/relationships/image" Target="../media/image725.png"/><Relationship Id="rId14" Type="http://schemas.openxmlformats.org/officeDocument/2006/relationships/image" Target="../media/image729.png"/><Relationship Id="rId22" Type="http://schemas.openxmlformats.org/officeDocument/2006/relationships/image" Target="../media/image737.png"/><Relationship Id="rId27" Type="http://schemas.openxmlformats.org/officeDocument/2006/relationships/image" Target="../media/image742.png"/><Relationship Id="rId30" Type="http://schemas.openxmlformats.org/officeDocument/2006/relationships/image" Target="../media/image745.png"/><Relationship Id="rId35" Type="http://schemas.openxmlformats.org/officeDocument/2006/relationships/image" Target="../media/image750.png"/><Relationship Id="rId8" Type="http://schemas.openxmlformats.org/officeDocument/2006/relationships/image" Target="../media/image724.png"/><Relationship Id="rId3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30.png"/><Relationship Id="rId18" Type="http://schemas.openxmlformats.org/officeDocument/2006/relationships/image" Target="../media/image735.png"/><Relationship Id="rId26" Type="http://schemas.openxmlformats.org/officeDocument/2006/relationships/image" Target="../media/image743.png"/><Relationship Id="rId21" Type="http://schemas.openxmlformats.org/officeDocument/2006/relationships/image" Target="../media/image738.png"/><Relationship Id="rId34" Type="http://schemas.openxmlformats.org/officeDocument/2006/relationships/image" Target="../media/image751.png"/><Relationship Id="rId7" Type="http://schemas.openxmlformats.org/officeDocument/2006/relationships/image" Target="../media/image725.png"/><Relationship Id="rId12" Type="http://schemas.openxmlformats.org/officeDocument/2006/relationships/image" Target="../media/image729.png"/><Relationship Id="rId17" Type="http://schemas.openxmlformats.org/officeDocument/2006/relationships/image" Target="../media/image734.png"/><Relationship Id="rId25" Type="http://schemas.openxmlformats.org/officeDocument/2006/relationships/image" Target="../media/image742.png"/><Relationship Id="rId33" Type="http://schemas.openxmlformats.org/officeDocument/2006/relationships/image" Target="../media/image750.png"/><Relationship Id="rId2" Type="http://schemas.openxmlformats.org/officeDocument/2006/relationships/image" Target="../media/image2.jpeg"/><Relationship Id="rId16" Type="http://schemas.openxmlformats.org/officeDocument/2006/relationships/image" Target="../media/image733.png"/><Relationship Id="rId20" Type="http://schemas.openxmlformats.org/officeDocument/2006/relationships/image" Target="../media/image737.png"/><Relationship Id="rId29" Type="http://schemas.openxmlformats.org/officeDocument/2006/relationships/image" Target="../media/image7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4.png"/><Relationship Id="rId11" Type="http://schemas.openxmlformats.org/officeDocument/2006/relationships/image" Target="../media/image81.png"/><Relationship Id="rId24" Type="http://schemas.openxmlformats.org/officeDocument/2006/relationships/image" Target="../media/image741.png"/><Relationship Id="rId32" Type="http://schemas.openxmlformats.org/officeDocument/2006/relationships/image" Target="../media/image749.png"/><Relationship Id="rId37" Type="http://schemas.openxmlformats.org/officeDocument/2006/relationships/image" Target="../media/image764.png"/><Relationship Id="rId5" Type="http://schemas.openxmlformats.org/officeDocument/2006/relationships/image" Target="../media/image723.png"/><Relationship Id="rId15" Type="http://schemas.openxmlformats.org/officeDocument/2006/relationships/image" Target="../media/image732.png"/><Relationship Id="rId23" Type="http://schemas.openxmlformats.org/officeDocument/2006/relationships/image" Target="../media/image740.png"/><Relationship Id="rId28" Type="http://schemas.openxmlformats.org/officeDocument/2006/relationships/image" Target="../media/image745.png"/><Relationship Id="rId36" Type="http://schemas.openxmlformats.org/officeDocument/2006/relationships/image" Target="../media/image753.jpeg"/><Relationship Id="rId10" Type="http://schemas.openxmlformats.org/officeDocument/2006/relationships/image" Target="../media/image728.png"/><Relationship Id="rId19" Type="http://schemas.openxmlformats.org/officeDocument/2006/relationships/image" Target="../media/image736.png"/><Relationship Id="rId31" Type="http://schemas.openxmlformats.org/officeDocument/2006/relationships/image" Target="../media/image748.png"/><Relationship Id="rId4" Type="http://schemas.openxmlformats.org/officeDocument/2006/relationships/image" Target="../media/image722.png"/><Relationship Id="rId9" Type="http://schemas.openxmlformats.org/officeDocument/2006/relationships/image" Target="../media/image727.png"/><Relationship Id="rId14" Type="http://schemas.openxmlformats.org/officeDocument/2006/relationships/image" Target="../media/image731.png"/><Relationship Id="rId22" Type="http://schemas.openxmlformats.org/officeDocument/2006/relationships/image" Target="../media/image739.png"/><Relationship Id="rId27" Type="http://schemas.openxmlformats.org/officeDocument/2006/relationships/image" Target="../media/image744.png"/><Relationship Id="rId30" Type="http://schemas.openxmlformats.org/officeDocument/2006/relationships/image" Target="../media/image747.png"/><Relationship Id="rId35" Type="http://schemas.openxmlformats.org/officeDocument/2006/relationships/image" Target="../media/image752.png"/><Relationship Id="rId8" Type="http://schemas.openxmlformats.org/officeDocument/2006/relationships/image" Target="../media/image726.png"/><Relationship Id="rId3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30.png"/><Relationship Id="rId18" Type="http://schemas.openxmlformats.org/officeDocument/2006/relationships/image" Target="../media/image735.png"/><Relationship Id="rId26" Type="http://schemas.openxmlformats.org/officeDocument/2006/relationships/image" Target="../media/image743.png"/><Relationship Id="rId3" Type="http://schemas.openxmlformats.org/officeDocument/2006/relationships/image" Target="../media/image3.jpeg"/><Relationship Id="rId21" Type="http://schemas.openxmlformats.org/officeDocument/2006/relationships/image" Target="../media/image738.png"/><Relationship Id="rId34" Type="http://schemas.openxmlformats.org/officeDocument/2006/relationships/image" Target="../media/image751.png"/><Relationship Id="rId7" Type="http://schemas.openxmlformats.org/officeDocument/2006/relationships/image" Target="../media/image725.png"/><Relationship Id="rId12" Type="http://schemas.openxmlformats.org/officeDocument/2006/relationships/image" Target="../media/image729.png"/><Relationship Id="rId17" Type="http://schemas.openxmlformats.org/officeDocument/2006/relationships/image" Target="../media/image734.png"/><Relationship Id="rId25" Type="http://schemas.openxmlformats.org/officeDocument/2006/relationships/image" Target="../media/image742.png"/><Relationship Id="rId33" Type="http://schemas.openxmlformats.org/officeDocument/2006/relationships/image" Target="../media/image750.png"/><Relationship Id="rId2" Type="http://schemas.openxmlformats.org/officeDocument/2006/relationships/image" Target="../media/image2.jpeg"/><Relationship Id="rId16" Type="http://schemas.openxmlformats.org/officeDocument/2006/relationships/image" Target="../media/image733.png"/><Relationship Id="rId20" Type="http://schemas.openxmlformats.org/officeDocument/2006/relationships/image" Target="../media/image737.png"/><Relationship Id="rId29" Type="http://schemas.openxmlformats.org/officeDocument/2006/relationships/image" Target="../media/image7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4.png"/><Relationship Id="rId11" Type="http://schemas.openxmlformats.org/officeDocument/2006/relationships/image" Target="../media/image81.png"/><Relationship Id="rId24" Type="http://schemas.openxmlformats.org/officeDocument/2006/relationships/image" Target="../media/image741.png"/><Relationship Id="rId32" Type="http://schemas.openxmlformats.org/officeDocument/2006/relationships/image" Target="../media/image749.png"/><Relationship Id="rId5" Type="http://schemas.openxmlformats.org/officeDocument/2006/relationships/image" Target="../media/image723.png"/><Relationship Id="rId15" Type="http://schemas.openxmlformats.org/officeDocument/2006/relationships/image" Target="../media/image732.png"/><Relationship Id="rId23" Type="http://schemas.openxmlformats.org/officeDocument/2006/relationships/image" Target="../media/image740.png"/><Relationship Id="rId28" Type="http://schemas.openxmlformats.org/officeDocument/2006/relationships/image" Target="../media/image745.png"/><Relationship Id="rId36" Type="http://schemas.openxmlformats.org/officeDocument/2006/relationships/image" Target="../media/image765.png"/><Relationship Id="rId10" Type="http://schemas.openxmlformats.org/officeDocument/2006/relationships/image" Target="../media/image728.png"/><Relationship Id="rId19" Type="http://schemas.openxmlformats.org/officeDocument/2006/relationships/image" Target="../media/image736.png"/><Relationship Id="rId31" Type="http://schemas.openxmlformats.org/officeDocument/2006/relationships/image" Target="../media/image748.png"/><Relationship Id="rId4" Type="http://schemas.openxmlformats.org/officeDocument/2006/relationships/image" Target="../media/image722.png"/><Relationship Id="rId9" Type="http://schemas.openxmlformats.org/officeDocument/2006/relationships/image" Target="../media/image727.png"/><Relationship Id="rId14" Type="http://schemas.openxmlformats.org/officeDocument/2006/relationships/image" Target="../media/image731.png"/><Relationship Id="rId22" Type="http://schemas.openxmlformats.org/officeDocument/2006/relationships/image" Target="../media/image739.png"/><Relationship Id="rId27" Type="http://schemas.openxmlformats.org/officeDocument/2006/relationships/image" Target="../media/image744.png"/><Relationship Id="rId30" Type="http://schemas.openxmlformats.org/officeDocument/2006/relationships/image" Target="../media/image747.png"/><Relationship Id="rId35" Type="http://schemas.openxmlformats.org/officeDocument/2006/relationships/image" Target="../media/image752.png"/><Relationship Id="rId8" Type="http://schemas.openxmlformats.org/officeDocument/2006/relationships/image" Target="../media/image726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30.png"/><Relationship Id="rId18" Type="http://schemas.openxmlformats.org/officeDocument/2006/relationships/image" Target="../media/image735.png"/><Relationship Id="rId26" Type="http://schemas.openxmlformats.org/officeDocument/2006/relationships/image" Target="../media/image743.png"/><Relationship Id="rId39" Type="http://schemas.openxmlformats.org/officeDocument/2006/relationships/image" Target="../media/image769.jpeg"/><Relationship Id="rId21" Type="http://schemas.openxmlformats.org/officeDocument/2006/relationships/image" Target="../media/image738.png"/><Relationship Id="rId34" Type="http://schemas.openxmlformats.org/officeDocument/2006/relationships/image" Target="../media/image751.png"/><Relationship Id="rId7" Type="http://schemas.openxmlformats.org/officeDocument/2006/relationships/image" Target="../media/image725.png"/><Relationship Id="rId12" Type="http://schemas.openxmlformats.org/officeDocument/2006/relationships/image" Target="../media/image729.png"/><Relationship Id="rId17" Type="http://schemas.openxmlformats.org/officeDocument/2006/relationships/image" Target="../media/image734.png"/><Relationship Id="rId25" Type="http://schemas.openxmlformats.org/officeDocument/2006/relationships/image" Target="../media/image742.png"/><Relationship Id="rId33" Type="http://schemas.openxmlformats.org/officeDocument/2006/relationships/image" Target="../media/image750.png"/><Relationship Id="rId38" Type="http://schemas.openxmlformats.org/officeDocument/2006/relationships/image" Target="../media/image768.jpeg"/><Relationship Id="rId2" Type="http://schemas.openxmlformats.org/officeDocument/2006/relationships/image" Target="../media/image2.jpeg"/><Relationship Id="rId16" Type="http://schemas.openxmlformats.org/officeDocument/2006/relationships/image" Target="../media/image733.png"/><Relationship Id="rId20" Type="http://schemas.openxmlformats.org/officeDocument/2006/relationships/image" Target="../media/image737.png"/><Relationship Id="rId29" Type="http://schemas.openxmlformats.org/officeDocument/2006/relationships/image" Target="../media/image7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4.png"/><Relationship Id="rId11" Type="http://schemas.openxmlformats.org/officeDocument/2006/relationships/image" Target="../media/image81.png"/><Relationship Id="rId24" Type="http://schemas.openxmlformats.org/officeDocument/2006/relationships/image" Target="../media/image741.png"/><Relationship Id="rId32" Type="http://schemas.openxmlformats.org/officeDocument/2006/relationships/image" Target="../media/image749.png"/><Relationship Id="rId37" Type="http://schemas.openxmlformats.org/officeDocument/2006/relationships/image" Target="../media/image767.jpeg"/><Relationship Id="rId5" Type="http://schemas.openxmlformats.org/officeDocument/2006/relationships/image" Target="../media/image723.png"/><Relationship Id="rId15" Type="http://schemas.openxmlformats.org/officeDocument/2006/relationships/image" Target="../media/image732.png"/><Relationship Id="rId23" Type="http://schemas.openxmlformats.org/officeDocument/2006/relationships/image" Target="../media/image740.png"/><Relationship Id="rId28" Type="http://schemas.openxmlformats.org/officeDocument/2006/relationships/image" Target="../media/image745.png"/><Relationship Id="rId36" Type="http://schemas.openxmlformats.org/officeDocument/2006/relationships/image" Target="../media/image766.jpeg"/><Relationship Id="rId10" Type="http://schemas.openxmlformats.org/officeDocument/2006/relationships/image" Target="../media/image728.png"/><Relationship Id="rId19" Type="http://schemas.openxmlformats.org/officeDocument/2006/relationships/image" Target="../media/image736.png"/><Relationship Id="rId31" Type="http://schemas.openxmlformats.org/officeDocument/2006/relationships/image" Target="../media/image748.png"/><Relationship Id="rId4" Type="http://schemas.openxmlformats.org/officeDocument/2006/relationships/image" Target="../media/image722.png"/><Relationship Id="rId9" Type="http://schemas.openxmlformats.org/officeDocument/2006/relationships/image" Target="../media/image727.png"/><Relationship Id="rId14" Type="http://schemas.openxmlformats.org/officeDocument/2006/relationships/image" Target="../media/image731.png"/><Relationship Id="rId22" Type="http://schemas.openxmlformats.org/officeDocument/2006/relationships/image" Target="../media/image739.png"/><Relationship Id="rId27" Type="http://schemas.openxmlformats.org/officeDocument/2006/relationships/image" Target="../media/image744.png"/><Relationship Id="rId30" Type="http://schemas.openxmlformats.org/officeDocument/2006/relationships/image" Target="../media/image747.png"/><Relationship Id="rId35" Type="http://schemas.openxmlformats.org/officeDocument/2006/relationships/image" Target="../media/image752.png"/><Relationship Id="rId8" Type="http://schemas.openxmlformats.org/officeDocument/2006/relationships/image" Target="../media/image726.png"/><Relationship Id="rId3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91.png"/><Relationship Id="rId21" Type="http://schemas.openxmlformats.org/officeDocument/2006/relationships/image" Target="../media/image786.png"/><Relationship Id="rId42" Type="http://schemas.openxmlformats.org/officeDocument/2006/relationships/image" Target="../media/image807.png"/><Relationship Id="rId47" Type="http://schemas.openxmlformats.org/officeDocument/2006/relationships/image" Target="../media/image812.png"/><Relationship Id="rId63" Type="http://schemas.openxmlformats.org/officeDocument/2006/relationships/image" Target="../media/image828.png"/><Relationship Id="rId68" Type="http://schemas.openxmlformats.org/officeDocument/2006/relationships/image" Target="../media/image833.png"/><Relationship Id="rId16" Type="http://schemas.openxmlformats.org/officeDocument/2006/relationships/image" Target="../media/image781.png"/><Relationship Id="rId11" Type="http://schemas.openxmlformats.org/officeDocument/2006/relationships/image" Target="../media/image777.png"/><Relationship Id="rId32" Type="http://schemas.openxmlformats.org/officeDocument/2006/relationships/image" Target="../media/image797.png"/><Relationship Id="rId37" Type="http://schemas.openxmlformats.org/officeDocument/2006/relationships/image" Target="../media/image802.png"/><Relationship Id="rId53" Type="http://schemas.openxmlformats.org/officeDocument/2006/relationships/image" Target="../media/image818.png"/><Relationship Id="rId58" Type="http://schemas.openxmlformats.org/officeDocument/2006/relationships/image" Target="../media/image823.png"/><Relationship Id="rId74" Type="http://schemas.openxmlformats.org/officeDocument/2006/relationships/image" Target="../media/image839.png"/><Relationship Id="rId79" Type="http://schemas.openxmlformats.org/officeDocument/2006/relationships/image" Target="../media/image844.png"/><Relationship Id="rId5" Type="http://schemas.openxmlformats.org/officeDocument/2006/relationships/image" Target="../media/image771.png"/><Relationship Id="rId61" Type="http://schemas.openxmlformats.org/officeDocument/2006/relationships/image" Target="../media/image826.png"/><Relationship Id="rId19" Type="http://schemas.openxmlformats.org/officeDocument/2006/relationships/image" Target="../media/image784.png"/><Relationship Id="rId14" Type="http://schemas.openxmlformats.org/officeDocument/2006/relationships/image" Target="../media/image780.png"/><Relationship Id="rId22" Type="http://schemas.openxmlformats.org/officeDocument/2006/relationships/image" Target="../media/image787.png"/><Relationship Id="rId27" Type="http://schemas.openxmlformats.org/officeDocument/2006/relationships/image" Target="../media/image792.png"/><Relationship Id="rId30" Type="http://schemas.openxmlformats.org/officeDocument/2006/relationships/image" Target="../media/image795.png"/><Relationship Id="rId35" Type="http://schemas.openxmlformats.org/officeDocument/2006/relationships/image" Target="../media/image800.png"/><Relationship Id="rId43" Type="http://schemas.openxmlformats.org/officeDocument/2006/relationships/image" Target="../media/image808.png"/><Relationship Id="rId48" Type="http://schemas.openxmlformats.org/officeDocument/2006/relationships/image" Target="../media/image813.png"/><Relationship Id="rId56" Type="http://schemas.openxmlformats.org/officeDocument/2006/relationships/image" Target="../media/image821.png"/><Relationship Id="rId64" Type="http://schemas.openxmlformats.org/officeDocument/2006/relationships/image" Target="../media/image829.png"/><Relationship Id="rId69" Type="http://schemas.openxmlformats.org/officeDocument/2006/relationships/image" Target="../media/image834.png"/><Relationship Id="rId77" Type="http://schemas.openxmlformats.org/officeDocument/2006/relationships/image" Target="../media/image842.png"/><Relationship Id="rId8" Type="http://schemas.openxmlformats.org/officeDocument/2006/relationships/image" Target="../media/image774.png"/><Relationship Id="rId51" Type="http://schemas.openxmlformats.org/officeDocument/2006/relationships/image" Target="../media/image816.png"/><Relationship Id="rId72" Type="http://schemas.openxmlformats.org/officeDocument/2006/relationships/image" Target="../media/image837.png"/><Relationship Id="rId80" Type="http://schemas.openxmlformats.org/officeDocument/2006/relationships/image" Target="../media/image845.png"/><Relationship Id="rId3" Type="http://schemas.openxmlformats.org/officeDocument/2006/relationships/image" Target="../media/image3.jpeg"/><Relationship Id="rId12" Type="http://schemas.openxmlformats.org/officeDocument/2006/relationships/image" Target="../media/image778.png"/><Relationship Id="rId17" Type="http://schemas.openxmlformats.org/officeDocument/2006/relationships/image" Target="../media/image782.png"/><Relationship Id="rId25" Type="http://schemas.openxmlformats.org/officeDocument/2006/relationships/image" Target="../media/image790.png"/><Relationship Id="rId33" Type="http://schemas.openxmlformats.org/officeDocument/2006/relationships/image" Target="../media/image798.png"/><Relationship Id="rId38" Type="http://schemas.openxmlformats.org/officeDocument/2006/relationships/image" Target="../media/image803.png"/><Relationship Id="rId46" Type="http://schemas.openxmlformats.org/officeDocument/2006/relationships/image" Target="../media/image811.png"/><Relationship Id="rId59" Type="http://schemas.openxmlformats.org/officeDocument/2006/relationships/image" Target="../media/image824.png"/><Relationship Id="rId67" Type="http://schemas.openxmlformats.org/officeDocument/2006/relationships/image" Target="../media/image832.png"/><Relationship Id="rId20" Type="http://schemas.openxmlformats.org/officeDocument/2006/relationships/image" Target="../media/image785.png"/><Relationship Id="rId41" Type="http://schemas.openxmlformats.org/officeDocument/2006/relationships/image" Target="../media/image806.png"/><Relationship Id="rId54" Type="http://schemas.openxmlformats.org/officeDocument/2006/relationships/image" Target="../media/image819.png"/><Relationship Id="rId62" Type="http://schemas.openxmlformats.org/officeDocument/2006/relationships/image" Target="../media/image827.png"/><Relationship Id="rId70" Type="http://schemas.openxmlformats.org/officeDocument/2006/relationships/image" Target="../media/image835.png"/><Relationship Id="rId75" Type="http://schemas.openxmlformats.org/officeDocument/2006/relationships/image" Target="../media/image8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2.png"/><Relationship Id="rId15" Type="http://schemas.openxmlformats.org/officeDocument/2006/relationships/image" Target="../media/image81.png"/><Relationship Id="rId23" Type="http://schemas.openxmlformats.org/officeDocument/2006/relationships/image" Target="../media/image788.png"/><Relationship Id="rId28" Type="http://schemas.openxmlformats.org/officeDocument/2006/relationships/image" Target="../media/image793.png"/><Relationship Id="rId36" Type="http://schemas.openxmlformats.org/officeDocument/2006/relationships/image" Target="../media/image801.png"/><Relationship Id="rId49" Type="http://schemas.openxmlformats.org/officeDocument/2006/relationships/image" Target="../media/image814.png"/><Relationship Id="rId57" Type="http://schemas.openxmlformats.org/officeDocument/2006/relationships/image" Target="../media/image822.png"/><Relationship Id="rId10" Type="http://schemas.openxmlformats.org/officeDocument/2006/relationships/image" Target="../media/image776.png"/><Relationship Id="rId31" Type="http://schemas.openxmlformats.org/officeDocument/2006/relationships/image" Target="../media/image796.png"/><Relationship Id="rId44" Type="http://schemas.openxmlformats.org/officeDocument/2006/relationships/image" Target="../media/image809.png"/><Relationship Id="rId52" Type="http://schemas.openxmlformats.org/officeDocument/2006/relationships/image" Target="../media/image817.png"/><Relationship Id="rId60" Type="http://schemas.openxmlformats.org/officeDocument/2006/relationships/image" Target="../media/image825.png"/><Relationship Id="rId65" Type="http://schemas.openxmlformats.org/officeDocument/2006/relationships/image" Target="../media/image830.png"/><Relationship Id="rId73" Type="http://schemas.openxmlformats.org/officeDocument/2006/relationships/image" Target="../media/image838.png"/><Relationship Id="rId78" Type="http://schemas.openxmlformats.org/officeDocument/2006/relationships/image" Target="../media/image843.png"/><Relationship Id="rId81" Type="http://schemas.openxmlformats.org/officeDocument/2006/relationships/image" Target="../media/image846.png"/><Relationship Id="rId4" Type="http://schemas.openxmlformats.org/officeDocument/2006/relationships/image" Target="../media/image770.png"/><Relationship Id="rId9" Type="http://schemas.openxmlformats.org/officeDocument/2006/relationships/image" Target="../media/image775.png"/><Relationship Id="rId13" Type="http://schemas.openxmlformats.org/officeDocument/2006/relationships/image" Target="../media/image779.png"/><Relationship Id="rId18" Type="http://schemas.openxmlformats.org/officeDocument/2006/relationships/image" Target="../media/image783.png"/><Relationship Id="rId39" Type="http://schemas.openxmlformats.org/officeDocument/2006/relationships/image" Target="../media/image804.png"/><Relationship Id="rId34" Type="http://schemas.openxmlformats.org/officeDocument/2006/relationships/image" Target="../media/image799.png"/><Relationship Id="rId50" Type="http://schemas.openxmlformats.org/officeDocument/2006/relationships/image" Target="../media/image815.png"/><Relationship Id="rId55" Type="http://schemas.openxmlformats.org/officeDocument/2006/relationships/image" Target="../media/image820.png"/><Relationship Id="rId76" Type="http://schemas.openxmlformats.org/officeDocument/2006/relationships/image" Target="../media/image841.png"/><Relationship Id="rId7" Type="http://schemas.openxmlformats.org/officeDocument/2006/relationships/image" Target="../media/image773.png"/><Relationship Id="rId71" Type="http://schemas.openxmlformats.org/officeDocument/2006/relationships/image" Target="../media/image836.png"/><Relationship Id="rId2" Type="http://schemas.openxmlformats.org/officeDocument/2006/relationships/image" Target="../media/image2.jpeg"/><Relationship Id="rId29" Type="http://schemas.openxmlformats.org/officeDocument/2006/relationships/image" Target="../media/image794.png"/><Relationship Id="rId24" Type="http://schemas.openxmlformats.org/officeDocument/2006/relationships/image" Target="../media/image789.png"/><Relationship Id="rId40" Type="http://schemas.openxmlformats.org/officeDocument/2006/relationships/image" Target="../media/image805.png"/><Relationship Id="rId45" Type="http://schemas.openxmlformats.org/officeDocument/2006/relationships/image" Target="../media/image810.png"/><Relationship Id="rId66" Type="http://schemas.openxmlformats.org/officeDocument/2006/relationships/image" Target="../media/image8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154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293" name="Disegno"/>
          <p:cNvGrpSpPr/>
          <p:nvPr/>
        </p:nvGrpSpPr>
        <p:grpSpPr>
          <a:xfrm>
            <a:off x="843224" y="551109"/>
            <a:ext cx="10691037" cy="5435085"/>
            <a:chOff x="-645079" y="-1203513"/>
            <a:chExt cx="10691036" cy="5435083"/>
          </a:xfrm>
        </p:grpSpPr>
        <p:pic>
          <p:nvPicPr>
            <p:cNvPr id="155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645080" y="1037312"/>
              <a:ext cx="471347" cy="870824"/>
            </a:xfrm>
            <a:prstGeom prst="rect">
              <a:avLst/>
            </a:prstGeom>
            <a:effectLst/>
          </p:spPr>
        </p:pic>
        <p:pic>
          <p:nvPicPr>
            <p:cNvPr id="157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70155" y="1327449"/>
              <a:ext cx="410598" cy="543144"/>
            </a:xfrm>
            <a:prstGeom prst="rect">
              <a:avLst/>
            </a:prstGeom>
            <a:effectLst/>
          </p:spPr>
        </p:pic>
        <p:pic>
          <p:nvPicPr>
            <p:cNvPr id="159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2945" y="1415183"/>
              <a:ext cx="150525" cy="470392"/>
            </a:xfrm>
            <a:prstGeom prst="rect">
              <a:avLst/>
            </a:prstGeom>
            <a:effectLst/>
          </p:spPr>
        </p:pic>
        <p:pic>
          <p:nvPicPr>
            <p:cNvPr id="161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8808" y="1232525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163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1430" y="1390197"/>
              <a:ext cx="402706" cy="469905"/>
            </a:xfrm>
            <a:prstGeom prst="rect">
              <a:avLst/>
            </a:prstGeom>
            <a:effectLst/>
          </p:spPr>
        </p:pic>
        <p:pic>
          <p:nvPicPr>
            <p:cNvPr id="165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8332" y="1381972"/>
              <a:ext cx="395769" cy="481462"/>
            </a:xfrm>
            <a:prstGeom prst="rect">
              <a:avLst/>
            </a:prstGeom>
            <a:effectLst/>
          </p:spPr>
        </p:pic>
        <p:pic>
          <p:nvPicPr>
            <p:cNvPr id="167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95151" y="1337692"/>
              <a:ext cx="385521" cy="581093"/>
            </a:xfrm>
            <a:prstGeom prst="rect">
              <a:avLst/>
            </a:prstGeom>
            <a:effectLst/>
          </p:spPr>
        </p:pic>
        <p:pic>
          <p:nvPicPr>
            <p:cNvPr id="169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21721" y="1392362"/>
              <a:ext cx="507293" cy="445242"/>
            </a:xfrm>
            <a:prstGeom prst="rect">
              <a:avLst/>
            </a:prstGeom>
            <a:effectLst/>
          </p:spPr>
        </p:pic>
        <p:pic>
          <p:nvPicPr>
            <p:cNvPr id="171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44967" y="1520350"/>
              <a:ext cx="346775" cy="130906"/>
            </a:xfrm>
            <a:prstGeom prst="rect">
              <a:avLst/>
            </a:prstGeom>
            <a:effectLst/>
          </p:spPr>
        </p:pic>
        <p:pic>
          <p:nvPicPr>
            <p:cNvPr id="173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935671" y="1050985"/>
              <a:ext cx="646115" cy="964082"/>
            </a:xfrm>
            <a:prstGeom prst="rect">
              <a:avLst/>
            </a:prstGeom>
            <a:effectLst/>
          </p:spPr>
        </p:pic>
        <p:pic>
          <p:nvPicPr>
            <p:cNvPr id="175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769721" y="1088613"/>
              <a:ext cx="188451" cy="950075"/>
            </a:xfrm>
            <a:prstGeom prst="rect">
              <a:avLst/>
            </a:prstGeom>
            <a:effectLst/>
          </p:spPr>
        </p:pic>
        <p:pic>
          <p:nvPicPr>
            <p:cNvPr id="177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613428" y="1063476"/>
              <a:ext cx="595127" cy="515279"/>
            </a:xfrm>
            <a:prstGeom prst="rect">
              <a:avLst/>
            </a:prstGeom>
            <a:effectLst/>
          </p:spPr>
        </p:pic>
        <p:pic>
          <p:nvPicPr>
            <p:cNvPr id="179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029219" y="1383706"/>
              <a:ext cx="352685" cy="531726"/>
            </a:xfrm>
            <a:prstGeom prst="rect">
              <a:avLst/>
            </a:prstGeom>
            <a:effectLst/>
          </p:spPr>
        </p:pic>
        <p:pic>
          <p:nvPicPr>
            <p:cNvPr id="181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347563" y="1404113"/>
              <a:ext cx="463012" cy="518327"/>
            </a:xfrm>
            <a:prstGeom prst="rect">
              <a:avLst/>
            </a:prstGeom>
            <a:effectLst/>
          </p:spPr>
        </p:pic>
        <p:pic>
          <p:nvPicPr>
            <p:cNvPr id="183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720951" y="1389872"/>
              <a:ext cx="454940" cy="515886"/>
            </a:xfrm>
            <a:prstGeom prst="rect">
              <a:avLst/>
            </a:prstGeom>
            <a:effectLst/>
          </p:spPr>
        </p:pic>
        <p:pic>
          <p:nvPicPr>
            <p:cNvPr id="185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087111" y="1392318"/>
              <a:ext cx="378307" cy="497933"/>
            </a:xfrm>
            <a:prstGeom prst="rect">
              <a:avLst/>
            </a:prstGeom>
            <a:effectLst/>
          </p:spPr>
        </p:pic>
        <p:pic>
          <p:nvPicPr>
            <p:cNvPr id="187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311548" y="1105218"/>
              <a:ext cx="163238" cy="768428"/>
            </a:xfrm>
            <a:prstGeom prst="rect">
              <a:avLst/>
            </a:prstGeom>
            <a:effectLst/>
          </p:spPr>
        </p:pic>
        <p:pic>
          <p:nvPicPr>
            <p:cNvPr id="189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469064" y="1411003"/>
              <a:ext cx="349054" cy="513946"/>
            </a:xfrm>
            <a:prstGeom prst="rect">
              <a:avLst/>
            </a:prstGeom>
            <a:effectLst/>
          </p:spPr>
        </p:pic>
        <p:pic>
          <p:nvPicPr>
            <p:cNvPr id="191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814943" y="1380500"/>
              <a:ext cx="426593" cy="482580"/>
            </a:xfrm>
            <a:prstGeom prst="rect">
              <a:avLst/>
            </a:prstGeom>
            <a:effectLst/>
          </p:spPr>
        </p:pic>
        <p:pic>
          <p:nvPicPr>
            <p:cNvPr id="193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122355" y="1353529"/>
              <a:ext cx="409633" cy="498878"/>
            </a:xfrm>
            <a:prstGeom prst="rect">
              <a:avLst/>
            </a:prstGeom>
            <a:effectLst/>
          </p:spPr>
        </p:pic>
        <p:pic>
          <p:nvPicPr>
            <p:cNvPr id="195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5464862" y="1298581"/>
              <a:ext cx="185101" cy="507889"/>
            </a:xfrm>
            <a:prstGeom prst="rect">
              <a:avLst/>
            </a:prstGeom>
            <a:effectLst/>
          </p:spPr>
        </p:pic>
        <p:pic>
          <p:nvPicPr>
            <p:cNvPr id="197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26958" y="1182709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199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595386" y="1391618"/>
              <a:ext cx="357268" cy="482886"/>
            </a:xfrm>
            <a:prstGeom prst="rect">
              <a:avLst/>
            </a:prstGeom>
            <a:effectLst/>
          </p:spPr>
        </p:pic>
        <p:pic>
          <p:nvPicPr>
            <p:cNvPr id="201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897319" y="1350245"/>
              <a:ext cx="413271" cy="539020"/>
            </a:xfrm>
            <a:prstGeom prst="rect">
              <a:avLst/>
            </a:prstGeom>
            <a:effectLst/>
          </p:spPr>
        </p:pic>
        <p:pic>
          <p:nvPicPr>
            <p:cNvPr id="203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236879" y="1373435"/>
              <a:ext cx="512828" cy="510752"/>
            </a:xfrm>
            <a:prstGeom prst="rect">
              <a:avLst/>
            </a:prstGeom>
            <a:effectLst/>
          </p:spPr>
        </p:pic>
        <p:pic>
          <p:nvPicPr>
            <p:cNvPr id="205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674700" y="1352377"/>
              <a:ext cx="456928" cy="503677"/>
            </a:xfrm>
            <a:prstGeom prst="rect">
              <a:avLst/>
            </a:prstGeom>
            <a:effectLst/>
          </p:spPr>
        </p:pic>
        <p:pic>
          <p:nvPicPr>
            <p:cNvPr id="207" name="Linea Linea" descr="Linea Line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330976" y="1542490"/>
              <a:ext cx="258213" cy="125371"/>
            </a:xfrm>
            <a:prstGeom prst="rect">
              <a:avLst/>
            </a:prstGeom>
            <a:effectLst/>
          </p:spPr>
        </p:pic>
        <p:pic>
          <p:nvPicPr>
            <p:cNvPr id="209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-538068" y="2555411"/>
              <a:ext cx="335704" cy="452927"/>
            </a:xfrm>
            <a:prstGeom prst="rect">
              <a:avLst/>
            </a:prstGeom>
            <a:effectLst/>
          </p:spPr>
        </p:pic>
        <p:pic>
          <p:nvPicPr>
            <p:cNvPr id="211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-206769" y="2573861"/>
              <a:ext cx="353116" cy="441578"/>
            </a:xfrm>
            <a:prstGeom prst="rect">
              <a:avLst/>
            </a:prstGeom>
            <a:effectLst/>
          </p:spPr>
        </p:pic>
        <p:pic>
          <p:nvPicPr>
            <p:cNvPr id="213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45280" y="2353302"/>
              <a:ext cx="277821" cy="607862"/>
            </a:xfrm>
            <a:prstGeom prst="rect">
              <a:avLst/>
            </a:prstGeom>
            <a:effectLst/>
          </p:spPr>
        </p:pic>
        <p:pic>
          <p:nvPicPr>
            <p:cNvPr id="215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325405" y="2338173"/>
              <a:ext cx="230538" cy="633279"/>
            </a:xfrm>
            <a:prstGeom prst="rect">
              <a:avLst/>
            </a:prstGeom>
            <a:effectLst/>
          </p:spPr>
        </p:pic>
        <p:pic>
          <p:nvPicPr>
            <p:cNvPr id="217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465871" y="2577526"/>
              <a:ext cx="494134" cy="425884"/>
            </a:xfrm>
            <a:prstGeom prst="rect">
              <a:avLst/>
            </a:prstGeom>
            <a:effectLst/>
          </p:spPr>
        </p:pic>
        <p:pic>
          <p:nvPicPr>
            <p:cNvPr id="219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-495807" y="3606258"/>
              <a:ext cx="370935" cy="425155"/>
            </a:xfrm>
            <a:prstGeom prst="rect">
              <a:avLst/>
            </a:prstGeom>
            <a:effectLst/>
          </p:spPr>
        </p:pic>
        <p:pic>
          <p:nvPicPr>
            <p:cNvPr id="221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-292008" y="3320123"/>
              <a:ext cx="560127" cy="712736"/>
            </a:xfrm>
            <a:prstGeom prst="rect">
              <a:avLst/>
            </a:prstGeom>
            <a:effectLst/>
          </p:spPr>
        </p:pic>
        <p:pic>
          <p:nvPicPr>
            <p:cNvPr id="223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712" y="3418885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225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224481" y="3598583"/>
              <a:ext cx="364673" cy="433230"/>
            </a:xfrm>
            <a:prstGeom prst="rect">
              <a:avLst/>
            </a:prstGeom>
            <a:effectLst/>
          </p:spPr>
        </p:pic>
        <p:pic>
          <p:nvPicPr>
            <p:cNvPr id="227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398517" y="3345189"/>
              <a:ext cx="262593" cy="629263"/>
            </a:xfrm>
            <a:prstGeom prst="rect">
              <a:avLst/>
            </a:prstGeom>
            <a:effectLst/>
          </p:spPr>
        </p:pic>
        <p:pic>
          <p:nvPicPr>
            <p:cNvPr id="229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575835" y="3590598"/>
              <a:ext cx="505942" cy="419376"/>
            </a:xfrm>
            <a:prstGeom prst="rect">
              <a:avLst/>
            </a:prstGeom>
            <a:effectLst/>
          </p:spPr>
        </p:pic>
        <p:pic>
          <p:nvPicPr>
            <p:cNvPr id="231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1029157" y="3363534"/>
              <a:ext cx="262953" cy="617316"/>
            </a:xfrm>
            <a:prstGeom prst="rect">
              <a:avLst/>
            </a:prstGeom>
            <a:effectLst/>
          </p:spPr>
        </p:pic>
        <p:pic>
          <p:nvPicPr>
            <p:cNvPr id="233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1261469" y="3352464"/>
              <a:ext cx="318466" cy="596225"/>
            </a:xfrm>
            <a:prstGeom prst="rect">
              <a:avLst/>
            </a:prstGeom>
            <a:effectLst/>
          </p:spPr>
        </p:pic>
        <p:pic>
          <p:nvPicPr>
            <p:cNvPr id="235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989616" y="3530084"/>
              <a:ext cx="640134" cy="141479"/>
            </a:xfrm>
            <a:prstGeom prst="rect">
              <a:avLst/>
            </a:prstGeom>
            <a:effectLst/>
          </p:spPr>
        </p:pic>
        <p:pic>
          <p:nvPicPr>
            <p:cNvPr id="237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1594988" y="3550220"/>
              <a:ext cx="289377" cy="409271"/>
            </a:xfrm>
            <a:prstGeom prst="rect">
              <a:avLst/>
            </a:prstGeom>
            <a:effectLst/>
          </p:spPr>
        </p:pic>
        <p:pic>
          <p:nvPicPr>
            <p:cNvPr id="239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74536" y="3413350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241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1801103" y="3542239"/>
              <a:ext cx="393226" cy="464612"/>
            </a:xfrm>
            <a:prstGeom prst="rect">
              <a:avLst/>
            </a:prstGeom>
            <a:effectLst/>
          </p:spPr>
        </p:pic>
        <p:pic>
          <p:nvPicPr>
            <p:cNvPr id="243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2069784" y="3582818"/>
              <a:ext cx="445581" cy="447514"/>
            </a:xfrm>
            <a:prstGeom prst="rect">
              <a:avLst/>
            </a:prstGeom>
            <a:effectLst/>
          </p:spPr>
        </p:pic>
        <p:pic>
          <p:nvPicPr>
            <p:cNvPr id="245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2895510" y="3225978"/>
              <a:ext cx="389232" cy="826023"/>
            </a:xfrm>
            <a:prstGeom prst="rect">
              <a:avLst/>
            </a:prstGeom>
            <a:effectLst/>
          </p:spPr>
        </p:pic>
        <p:pic>
          <p:nvPicPr>
            <p:cNvPr id="247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3350148" y="3256522"/>
              <a:ext cx="416146" cy="647969"/>
            </a:xfrm>
            <a:prstGeom prst="rect">
              <a:avLst/>
            </a:prstGeom>
            <a:effectLst/>
          </p:spPr>
        </p:pic>
        <p:pic>
          <p:nvPicPr>
            <p:cNvPr id="249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3746090" y="3489079"/>
              <a:ext cx="391055" cy="404881"/>
            </a:xfrm>
            <a:prstGeom prst="rect">
              <a:avLst/>
            </a:prstGeom>
            <a:effectLst/>
          </p:spPr>
        </p:pic>
        <p:pic>
          <p:nvPicPr>
            <p:cNvPr id="251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4097323" y="3230692"/>
              <a:ext cx="327647" cy="658284"/>
            </a:xfrm>
            <a:prstGeom prst="rect">
              <a:avLst/>
            </a:prstGeom>
            <a:effectLst/>
          </p:spPr>
        </p:pic>
        <p:pic>
          <p:nvPicPr>
            <p:cNvPr id="253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4286237" y="3180876"/>
              <a:ext cx="288181" cy="696663"/>
            </a:xfrm>
            <a:prstGeom prst="rect">
              <a:avLst/>
            </a:prstGeom>
            <a:effectLst/>
          </p:spPr>
        </p:pic>
        <p:pic>
          <p:nvPicPr>
            <p:cNvPr id="255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4414892" y="3453064"/>
              <a:ext cx="480560" cy="416936"/>
            </a:xfrm>
            <a:prstGeom prst="rect">
              <a:avLst/>
            </a:prstGeom>
            <a:effectLst/>
          </p:spPr>
        </p:pic>
        <p:pic>
          <p:nvPicPr>
            <p:cNvPr id="257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5284844" y="3209964"/>
              <a:ext cx="285889" cy="1021607"/>
            </a:xfrm>
            <a:prstGeom prst="rect">
              <a:avLst/>
            </a:prstGeom>
            <a:effectLst/>
          </p:spPr>
        </p:pic>
        <p:pic>
          <p:nvPicPr>
            <p:cNvPr id="259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5124327" y="3515524"/>
              <a:ext cx="629064" cy="426240"/>
            </a:xfrm>
            <a:prstGeom prst="rect">
              <a:avLst/>
            </a:prstGeom>
            <a:effectLst/>
          </p:spPr>
        </p:pic>
        <p:pic>
          <p:nvPicPr>
            <p:cNvPr id="261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81940" y="3346929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263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5802256" y="3464187"/>
              <a:ext cx="383453" cy="485514"/>
            </a:xfrm>
            <a:prstGeom prst="rect">
              <a:avLst/>
            </a:prstGeom>
            <a:effectLst/>
          </p:spPr>
        </p:pic>
        <p:pic>
          <p:nvPicPr>
            <p:cNvPr id="265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6181528" y="3518517"/>
              <a:ext cx="274819" cy="407809"/>
            </a:xfrm>
            <a:prstGeom prst="rect">
              <a:avLst/>
            </a:prstGeom>
            <a:effectLst/>
          </p:spPr>
        </p:pic>
        <p:pic>
          <p:nvPicPr>
            <p:cNvPr id="267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6519" y="3363534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269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6422525" y="3476207"/>
              <a:ext cx="410208" cy="459435"/>
            </a:xfrm>
            <a:prstGeom prst="rect">
              <a:avLst/>
            </a:prstGeom>
            <a:effectLst/>
          </p:spPr>
        </p:pic>
        <p:pic>
          <p:nvPicPr>
            <p:cNvPr id="271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6725473" y="3511848"/>
              <a:ext cx="450436" cy="436895"/>
            </a:xfrm>
            <a:prstGeom prst="rect">
              <a:avLst/>
            </a:prstGeom>
            <a:effectLst/>
          </p:spPr>
        </p:pic>
        <p:pic>
          <p:nvPicPr>
            <p:cNvPr id="273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7128029" y="3220888"/>
              <a:ext cx="452794" cy="846102"/>
            </a:xfrm>
            <a:prstGeom prst="rect">
              <a:avLst/>
            </a:prstGeom>
            <a:effectLst/>
          </p:spPr>
        </p:pic>
        <p:pic>
          <p:nvPicPr>
            <p:cNvPr id="275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7921964" y="-1192848"/>
              <a:ext cx="421651" cy="622575"/>
            </a:xfrm>
            <a:prstGeom prst="rect">
              <a:avLst/>
            </a:prstGeom>
            <a:effectLst/>
          </p:spPr>
        </p:pic>
        <p:pic>
          <p:nvPicPr>
            <p:cNvPr id="277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8362810" y="-1186141"/>
              <a:ext cx="304837" cy="610325"/>
            </a:xfrm>
            <a:prstGeom prst="rect">
              <a:avLst/>
            </a:prstGeom>
            <a:effectLst/>
          </p:spPr>
        </p:pic>
        <p:pic>
          <p:nvPicPr>
            <p:cNvPr id="279" name="Linea Linea" descr="Linea Line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8648105" y="-6719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1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8833472" y="-1164899"/>
              <a:ext cx="389338" cy="520947"/>
            </a:xfrm>
            <a:prstGeom prst="rect">
              <a:avLst/>
            </a:prstGeom>
            <a:effectLst/>
          </p:spPr>
        </p:pic>
        <p:pic>
          <p:nvPicPr>
            <p:cNvPr id="283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8853625" y="-1192802"/>
              <a:ext cx="276175" cy="611014"/>
            </a:xfrm>
            <a:prstGeom prst="rect">
              <a:avLst/>
            </a:prstGeom>
            <a:effectLst/>
          </p:spPr>
        </p:pic>
        <p:pic>
          <p:nvPicPr>
            <p:cNvPr id="285" name="Linea Linea" descr="Linea Line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9178268" y="-657989"/>
              <a:ext cx="148830" cy="76201"/>
            </a:xfrm>
            <a:prstGeom prst="rect">
              <a:avLst/>
            </a:prstGeom>
            <a:effectLst/>
          </p:spPr>
        </p:pic>
        <p:pic>
          <p:nvPicPr>
            <p:cNvPr id="287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9365160" y="-1203514"/>
              <a:ext cx="395840" cy="611366"/>
            </a:xfrm>
            <a:prstGeom prst="rect">
              <a:avLst/>
            </a:prstGeom>
            <a:effectLst/>
          </p:spPr>
        </p:pic>
        <p:pic>
          <p:nvPicPr>
            <p:cNvPr id="289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9734703" y="-1182121"/>
              <a:ext cx="306135" cy="573980"/>
            </a:xfrm>
            <a:prstGeom prst="rect">
              <a:avLst/>
            </a:prstGeom>
            <a:effectLst/>
          </p:spPr>
        </p:pic>
        <p:pic>
          <p:nvPicPr>
            <p:cNvPr id="291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9718627" y="-1192004"/>
              <a:ext cx="327331" cy="12655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4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3265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3516" name="Disegno"/>
          <p:cNvGrpSpPr/>
          <p:nvPr/>
        </p:nvGrpSpPr>
        <p:grpSpPr>
          <a:xfrm>
            <a:off x="839250" y="3071036"/>
            <a:ext cx="11465251" cy="5576521"/>
            <a:chOff x="-649053" y="1316414"/>
            <a:chExt cx="11465249" cy="5576519"/>
          </a:xfrm>
        </p:grpSpPr>
        <p:pic>
          <p:nvPicPr>
            <p:cNvPr id="3266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1433" y="1593251"/>
              <a:ext cx="115205" cy="127790"/>
            </a:xfrm>
            <a:prstGeom prst="rect">
              <a:avLst/>
            </a:prstGeom>
            <a:effectLst/>
          </p:spPr>
        </p:pic>
        <p:pic>
          <p:nvPicPr>
            <p:cNvPr id="3268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55274" y="1683722"/>
              <a:ext cx="116166" cy="117788"/>
            </a:xfrm>
            <a:prstGeom prst="rect">
              <a:avLst/>
            </a:prstGeom>
            <a:effectLst/>
          </p:spPr>
        </p:pic>
        <p:pic>
          <p:nvPicPr>
            <p:cNvPr id="3270" name="Linea Linea" descr="Linea Line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87450" y="1316414"/>
              <a:ext cx="114766" cy="117799"/>
            </a:xfrm>
            <a:prstGeom prst="rect">
              <a:avLst/>
            </a:prstGeom>
            <a:effectLst/>
          </p:spPr>
        </p:pic>
        <p:pic>
          <p:nvPicPr>
            <p:cNvPr id="3272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10913" y="1499162"/>
              <a:ext cx="115345" cy="123850"/>
            </a:xfrm>
            <a:prstGeom prst="rect">
              <a:avLst/>
            </a:prstGeom>
            <a:effectLst/>
          </p:spPr>
        </p:pic>
        <p:pic>
          <p:nvPicPr>
            <p:cNvPr id="3274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87069" y="3515524"/>
              <a:ext cx="115754" cy="114399"/>
            </a:xfrm>
            <a:prstGeom prst="rect">
              <a:avLst/>
            </a:prstGeom>
            <a:effectLst/>
          </p:spPr>
        </p:pic>
        <p:sp>
          <p:nvSpPr>
            <p:cNvPr id="3276" name="Linea"/>
            <p:cNvSpPr/>
            <p:nvPr/>
          </p:nvSpPr>
          <p:spPr>
            <a:xfrm>
              <a:off x="2624583" y="2073812"/>
              <a:ext cx="93781" cy="2263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196" extrusionOk="0">
                  <a:moveTo>
                    <a:pt x="3739" y="1728"/>
                  </a:moveTo>
                  <a:cubicBezTo>
                    <a:pt x="2892" y="864"/>
                    <a:pt x="2045" y="0"/>
                    <a:pt x="1621" y="0"/>
                  </a:cubicBezTo>
                  <a:cubicBezTo>
                    <a:pt x="1198" y="0"/>
                    <a:pt x="1198" y="864"/>
                    <a:pt x="986" y="3802"/>
                  </a:cubicBezTo>
                  <a:cubicBezTo>
                    <a:pt x="774" y="6739"/>
                    <a:pt x="351" y="11750"/>
                    <a:pt x="139" y="14774"/>
                  </a:cubicBezTo>
                  <a:cubicBezTo>
                    <a:pt x="-73" y="17798"/>
                    <a:pt x="-73" y="18835"/>
                    <a:pt x="351" y="19786"/>
                  </a:cubicBezTo>
                  <a:cubicBezTo>
                    <a:pt x="774" y="20736"/>
                    <a:pt x="1621" y="21600"/>
                    <a:pt x="5221" y="20995"/>
                  </a:cubicBezTo>
                  <a:cubicBezTo>
                    <a:pt x="8821" y="20390"/>
                    <a:pt x="15174" y="18317"/>
                    <a:pt x="21527" y="1624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77" name="Linea"/>
            <p:cNvSpPr/>
            <p:nvPr/>
          </p:nvSpPr>
          <p:spPr>
            <a:xfrm>
              <a:off x="2596591" y="2143028"/>
              <a:ext cx="154983" cy="32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2" extrusionOk="0">
                  <a:moveTo>
                    <a:pt x="0" y="20982"/>
                  </a:moveTo>
                  <a:cubicBezTo>
                    <a:pt x="514" y="13782"/>
                    <a:pt x="1029" y="6582"/>
                    <a:pt x="2957" y="2982"/>
                  </a:cubicBezTo>
                  <a:cubicBezTo>
                    <a:pt x="4886" y="-618"/>
                    <a:pt x="8229" y="-618"/>
                    <a:pt x="11571" y="1182"/>
                  </a:cubicBezTo>
                  <a:cubicBezTo>
                    <a:pt x="14914" y="2982"/>
                    <a:pt x="18257" y="6582"/>
                    <a:pt x="21600" y="1018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78" name="Linea"/>
            <p:cNvSpPr/>
            <p:nvPr/>
          </p:nvSpPr>
          <p:spPr>
            <a:xfrm>
              <a:off x="2726587" y="2175981"/>
              <a:ext cx="152294" cy="129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346" extrusionOk="0">
                  <a:moveTo>
                    <a:pt x="1963" y="4449"/>
                  </a:moveTo>
                  <a:cubicBezTo>
                    <a:pt x="922" y="5362"/>
                    <a:pt x="-119" y="6275"/>
                    <a:pt x="11" y="6883"/>
                  </a:cubicBezTo>
                  <a:cubicBezTo>
                    <a:pt x="141" y="7492"/>
                    <a:pt x="1442" y="7796"/>
                    <a:pt x="2744" y="7796"/>
                  </a:cubicBezTo>
                  <a:cubicBezTo>
                    <a:pt x="4045" y="7796"/>
                    <a:pt x="5346" y="7492"/>
                    <a:pt x="6517" y="6883"/>
                  </a:cubicBezTo>
                  <a:cubicBezTo>
                    <a:pt x="7688" y="6275"/>
                    <a:pt x="8729" y="5362"/>
                    <a:pt x="9380" y="4145"/>
                  </a:cubicBezTo>
                  <a:cubicBezTo>
                    <a:pt x="10030" y="2928"/>
                    <a:pt x="10291" y="1407"/>
                    <a:pt x="9640" y="647"/>
                  </a:cubicBezTo>
                  <a:cubicBezTo>
                    <a:pt x="8989" y="-114"/>
                    <a:pt x="7428" y="-114"/>
                    <a:pt x="5997" y="190"/>
                  </a:cubicBezTo>
                  <a:cubicBezTo>
                    <a:pt x="4565" y="494"/>
                    <a:pt x="3264" y="1103"/>
                    <a:pt x="3004" y="4297"/>
                  </a:cubicBezTo>
                  <a:cubicBezTo>
                    <a:pt x="2744" y="7492"/>
                    <a:pt x="3524" y="13272"/>
                    <a:pt x="5476" y="16770"/>
                  </a:cubicBezTo>
                  <a:cubicBezTo>
                    <a:pt x="7428" y="20269"/>
                    <a:pt x="10551" y="21486"/>
                    <a:pt x="13414" y="21334"/>
                  </a:cubicBezTo>
                  <a:cubicBezTo>
                    <a:pt x="16276" y="21182"/>
                    <a:pt x="18879" y="19661"/>
                    <a:pt x="21481" y="1814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79" name="Linea"/>
            <p:cNvSpPr/>
            <p:nvPr/>
          </p:nvSpPr>
          <p:spPr>
            <a:xfrm>
              <a:off x="2889950" y="2191894"/>
              <a:ext cx="49817" cy="110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5760"/>
                    <a:pt x="0" y="11520"/>
                    <a:pt x="800" y="15480"/>
                  </a:cubicBezTo>
                  <a:cubicBezTo>
                    <a:pt x="1600" y="19440"/>
                    <a:pt x="3200" y="21600"/>
                    <a:pt x="4000" y="21600"/>
                  </a:cubicBezTo>
                  <a:cubicBezTo>
                    <a:pt x="4800" y="21600"/>
                    <a:pt x="4800" y="19440"/>
                    <a:pt x="5200" y="16200"/>
                  </a:cubicBezTo>
                  <a:cubicBezTo>
                    <a:pt x="5600" y="12960"/>
                    <a:pt x="6400" y="8640"/>
                    <a:pt x="9200" y="5940"/>
                  </a:cubicBezTo>
                  <a:cubicBezTo>
                    <a:pt x="12000" y="3240"/>
                    <a:pt x="16800" y="2160"/>
                    <a:pt x="21600" y="108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80" name="Linea"/>
            <p:cNvSpPr/>
            <p:nvPr/>
          </p:nvSpPr>
          <p:spPr>
            <a:xfrm>
              <a:off x="2997639" y="2186359"/>
              <a:ext cx="163532" cy="122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318" extrusionOk="0">
                  <a:moveTo>
                    <a:pt x="396" y="0"/>
                  </a:moveTo>
                  <a:cubicBezTo>
                    <a:pt x="154" y="5481"/>
                    <a:pt x="-89" y="10961"/>
                    <a:pt x="32" y="14830"/>
                  </a:cubicBezTo>
                  <a:cubicBezTo>
                    <a:pt x="154" y="18699"/>
                    <a:pt x="639" y="20955"/>
                    <a:pt x="882" y="21278"/>
                  </a:cubicBezTo>
                  <a:cubicBezTo>
                    <a:pt x="1124" y="21600"/>
                    <a:pt x="1124" y="19988"/>
                    <a:pt x="1853" y="16764"/>
                  </a:cubicBezTo>
                  <a:cubicBezTo>
                    <a:pt x="2581" y="13540"/>
                    <a:pt x="4037" y="8704"/>
                    <a:pt x="5008" y="5481"/>
                  </a:cubicBezTo>
                  <a:cubicBezTo>
                    <a:pt x="5978" y="2257"/>
                    <a:pt x="6464" y="645"/>
                    <a:pt x="6949" y="645"/>
                  </a:cubicBezTo>
                  <a:cubicBezTo>
                    <a:pt x="7435" y="645"/>
                    <a:pt x="7920" y="2257"/>
                    <a:pt x="8163" y="4675"/>
                  </a:cubicBezTo>
                  <a:cubicBezTo>
                    <a:pt x="8405" y="7093"/>
                    <a:pt x="8405" y="10316"/>
                    <a:pt x="8527" y="12734"/>
                  </a:cubicBezTo>
                  <a:cubicBezTo>
                    <a:pt x="8648" y="15152"/>
                    <a:pt x="8891" y="16764"/>
                    <a:pt x="9255" y="16764"/>
                  </a:cubicBezTo>
                  <a:cubicBezTo>
                    <a:pt x="9619" y="16764"/>
                    <a:pt x="10104" y="15152"/>
                    <a:pt x="10832" y="12734"/>
                  </a:cubicBezTo>
                  <a:cubicBezTo>
                    <a:pt x="11560" y="10316"/>
                    <a:pt x="12531" y="7093"/>
                    <a:pt x="13745" y="4836"/>
                  </a:cubicBezTo>
                  <a:cubicBezTo>
                    <a:pt x="14958" y="2579"/>
                    <a:pt x="16414" y="1290"/>
                    <a:pt x="17142" y="1451"/>
                  </a:cubicBezTo>
                  <a:cubicBezTo>
                    <a:pt x="17871" y="1612"/>
                    <a:pt x="17871" y="3224"/>
                    <a:pt x="17871" y="5642"/>
                  </a:cubicBezTo>
                  <a:cubicBezTo>
                    <a:pt x="17871" y="8060"/>
                    <a:pt x="17871" y="11284"/>
                    <a:pt x="18235" y="14185"/>
                  </a:cubicBezTo>
                  <a:cubicBezTo>
                    <a:pt x="18599" y="17087"/>
                    <a:pt x="19327" y="19666"/>
                    <a:pt x="19933" y="20149"/>
                  </a:cubicBezTo>
                  <a:cubicBezTo>
                    <a:pt x="20540" y="20633"/>
                    <a:pt x="21026" y="19021"/>
                    <a:pt x="21511" y="1740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81" name="Linea"/>
            <p:cNvSpPr/>
            <p:nvPr/>
          </p:nvSpPr>
          <p:spPr>
            <a:xfrm>
              <a:off x="3199915" y="2191894"/>
              <a:ext cx="38747" cy="143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114" y="6092"/>
                    <a:pt x="8228" y="12185"/>
                    <a:pt x="11828" y="15785"/>
                  </a:cubicBezTo>
                  <a:cubicBezTo>
                    <a:pt x="15428" y="19385"/>
                    <a:pt x="18514" y="20492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82" name="Linea"/>
            <p:cNvSpPr/>
            <p:nvPr/>
          </p:nvSpPr>
          <p:spPr>
            <a:xfrm>
              <a:off x="3221070" y="2047982"/>
              <a:ext cx="23127" cy="4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7" h="21600" extrusionOk="0">
                  <a:moveTo>
                    <a:pt x="15842" y="21600"/>
                  </a:moveTo>
                  <a:cubicBezTo>
                    <a:pt x="7535" y="18000"/>
                    <a:pt x="-773" y="14400"/>
                    <a:pt x="58" y="10800"/>
                  </a:cubicBezTo>
                  <a:cubicBezTo>
                    <a:pt x="889" y="7200"/>
                    <a:pt x="10858" y="3600"/>
                    <a:pt x="20827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83" name="Linea"/>
            <p:cNvSpPr/>
            <p:nvPr/>
          </p:nvSpPr>
          <p:spPr>
            <a:xfrm>
              <a:off x="3288477" y="2185976"/>
              <a:ext cx="121158" cy="144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0" h="20889" extrusionOk="0">
                  <a:moveTo>
                    <a:pt x="0" y="1655"/>
                  </a:moveTo>
                  <a:cubicBezTo>
                    <a:pt x="967" y="4322"/>
                    <a:pt x="1934" y="6989"/>
                    <a:pt x="2418" y="9522"/>
                  </a:cubicBezTo>
                  <a:cubicBezTo>
                    <a:pt x="2901" y="12055"/>
                    <a:pt x="2901" y="14455"/>
                    <a:pt x="3224" y="16589"/>
                  </a:cubicBezTo>
                  <a:cubicBezTo>
                    <a:pt x="3546" y="18722"/>
                    <a:pt x="4191" y="20589"/>
                    <a:pt x="4675" y="20855"/>
                  </a:cubicBezTo>
                  <a:cubicBezTo>
                    <a:pt x="5158" y="21122"/>
                    <a:pt x="5481" y="19789"/>
                    <a:pt x="5964" y="16855"/>
                  </a:cubicBezTo>
                  <a:cubicBezTo>
                    <a:pt x="6448" y="13922"/>
                    <a:pt x="7093" y="9389"/>
                    <a:pt x="7899" y="6322"/>
                  </a:cubicBezTo>
                  <a:cubicBezTo>
                    <a:pt x="8704" y="3255"/>
                    <a:pt x="9672" y="1655"/>
                    <a:pt x="10961" y="722"/>
                  </a:cubicBezTo>
                  <a:cubicBezTo>
                    <a:pt x="12251" y="-211"/>
                    <a:pt x="13863" y="-478"/>
                    <a:pt x="15797" y="1389"/>
                  </a:cubicBezTo>
                  <a:cubicBezTo>
                    <a:pt x="17731" y="3255"/>
                    <a:pt x="19988" y="7255"/>
                    <a:pt x="20794" y="10055"/>
                  </a:cubicBezTo>
                  <a:cubicBezTo>
                    <a:pt x="21600" y="12855"/>
                    <a:pt x="20955" y="14455"/>
                    <a:pt x="20310" y="1605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84" name="Linea"/>
            <p:cNvSpPr/>
            <p:nvPr/>
          </p:nvSpPr>
          <p:spPr>
            <a:xfrm>
              <a:off x="3444281" y="2204448"/>
              <a:ext cx="124531" cy="106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9" h="20811" extrusionOk="0">
                  <a:moveTo>
                    <a:pt x="5496" y="4031"/>
                  </a:moveTo>
                  <a:cubicBezTo>
                    <a:pt x="4244" y="2951"/>
                    <a:pt x="2991" y="1871"/>
                    <a:pt x="1896" y="2591"/>
                  </a:cubicBezTo>
                  <a:cubicBezTo>
                    <a:pt x="800" y="3311"/>
                    <a:pt x="-139" y="5831"/>
                    <a:pt x="18" y="8891"/>
                  </a:cubicBezTo>
                  <a:cubicBezTo>
                    <a:pt x="174" y="11951"/>
                    <a:pt x="1426" y="15551"/>
                    <a:pt x="3931" y="17891"/>
                  </a:cubicBezTo>
                  <a:cubicBezTo>
                    <a:pt x="6435" y="20231"/>
                    <a:pt x="10191" y="21311"/>
                    <a:pt x="13322" y="20591"/>
                  </a:cubicBezTo>
                  <a:cubicBezTo>
                    <a:pt x="16452" y="19871"/>
                    <a:pt x="18957" y="17351"/>
                    <a:pt x="20209" y="14291"/>
                  </a:cubicBezTo>
                  <a:cubicBezTo>
                    <a:pt x="21461" y="11231"/>
                    <a:pt x="21461" y="7631"/>
                    <a:pt x="20052" y="4931"/>
                  </a:cubicBezTo>
                  <a:cubicBezTo>
                    <a:pt x="18644" y="2231"/>
                    <a:pt x="15826" y="431"/>
                    <a:pt x="13322" y="71"/>
                  </a:cubicBezTo>
                  <a:cubicBezTo>
                    <a:pt x="10818" y="-289"/>
                    <a:pt x="8626" y="791"/>
                    <a:pt x="6435" y="187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85" name="Linea"/>
            <p:cNvSpPr/>
            <p:nvPr/>
          </p:nvSpPr>
          <p:spPr>
            <a:xfrm>
              <a:off x="3604348" y="2092263"/>
              <a:ext cx="82656" cy="222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17" extrusionOk="0">
                  <a:moveTo>
                    <a:pt x="4224" y="0"/>
                  </a:moveTo>
                  <a:cubicBezTo>
                    <a:pt x="2784" y="1964"/>
                    <a:pt x="1344" y="3927"/>
                    <a:pt x="624" y="6694"/>
                  </a:cubicBezTo>
                  <a:cubicBezTo>
                    <a:pt x="-96" y="9461"/>
                    <a:pt x="-96" y="13031"/>
                    <a:pt x="144" y="15352"/>
                  </a:cubicBezTo>
                  <a:cubicBezTo>
                    <a:pt x="384" y="17673"/>
                    <a:pt x="864" y="18744"/>
                    <a:pt x="1824" y="19726"/>
                  </a:cubicBezTo>
                  <a:cubicBezTo>
                    <a:pt x="2784" y="20707"/>
                    <a:pt x="4224" y="21600"/>
                    <a:pt x="7584" y="21511"/>
                  </a:cubicBezTo>
                  <a:cubicBezTo>
                    <a:pt x="10944" y="21421"/>
                    <a:pt x="16224" y="20350"/>
                    <a:pt x="21504" y="1927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86" name="Linea"/>
            <p:cNvSpPr/>
            <p:nvPr/>
          </p:nvSpPr>
          <p:spPr>
            <a:xfrm>
              <a:off x="3710404" y="2212115"/>
              <a:ext cx="106075" cy="122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8" h="20713" extrusionOk="0">
                  <a:moveTo>
                    <a:pt x="5242" y="326"/>
                  </a:moveTo>
                  <a:cubicBezTo>
                    <a:pt x="3411" y="1265"/>
                    <a:pt x="1581" y="2204"/>
                    <a:pt x="665" y="4396"/>
                  </a:cubicBezTo>
                  <a:cubicBezTo>
                    <a:pt x="-250" y="6587"/>
                    <a:pt x="-250" y="10030"/>
                    <a:pt x="848" y="13161"/>
                  </a:cubicBezTo>
                  <a:cubicBezTo>
                    <a:pt x="1947" y="16291"/>
                    <a:pt x="4143" y="19109"/>
                    <a:pt x="7072" y="20204"/>
                  </a:cubicBezTo>
                  <a:cubicBezTo>
                    <a:pt x="10001" y="21300"/>
                    <a:pt x="13662" y="20674"/>
                    <a:pt x="16225" y="17857"/>
                  </a:cubicBezTo>
                  <a:cubicBezTo>
                    <a:pt x="18787" y="15039"/>
                    <a:pt x="20252" y="10030"/>
                    <a:pt x="20801" y="6743"/>
                  </a:cubicBezTo>
                  <a:cubicBezTo>
                    <a:pt x="21350" y="3457"/>
                    <a:pt x="20984" y="1891"/>
                    <a:pt x="19703" y="952"/>
                  </a:cubicBezTo>
                  <a:cubicBezTo>
                    <a:pt x="18421" y="13"/>
                    <a:pt x="16225" y="-300"/>
                    <a:pt x="13845" y="326"/>
                  </a:cubicBezTo>
                  <a:cubicBezTo>
                    <a:pt x="11465" y="952"/>
                    <a:pt x="8903" y="2517"/>
                    <a:pt x="7438" y="3613"/>
                  </a:cubicBezTo>
                  <a:cubicBezTo>
                    <a:pt x="5974" y="4709"/>
                    <a:pt x="5608" y="5335"/>
                    <a:pt x="5242" y="596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87" name="Linea"/>
            <p:cNvSpPr/>
            <p:nvPr/>
          </p:nvSpPr>
          <p:spPr>
            <a:xfrm>
              <a:off x="3850069" y="2187874"/>
              <a:ext cx="152436" cy="263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386" extrusionOk="0">
                  <a:moveTo>
                    <a:pt x="9790" y="2127"/>
                  </a:moveTo>
                  <a:cubicBezTo>
                    <a:pt x="9790" y="1377"/>
                    <a:pt x="9790" y="627"/>
                    <a:pt x="9140" y="252"/>
                  </a:cubicBezTo>
                  <a:cubicBezTo>
                    <a:pt x="8489" y="-123"/>
                    <a:pt x="7188" y="-123"/>
                    <a:pt x="5626" y="552"/>
                  </a:cubicBezTo>
                  <a:cubicBezTo>
                    <a:pt x="4065" y="1227"/>
                    <a:pt x="2243" y="2577"/>
                    <a:pt x="1202" y="3702"/>
                  </a:cubicBezTo>
                  <a:cubicBezTo>
                    <a:pt x="161" y="4827"/>
                    <a:pt x="-99" y="5727"/>
                    <a:pt x="31" y="6552"/>
                  </a:cubicBezTo>
                  <a:cubicBezTo>
                    <a:pt x="161" y="7377"/>
                    <a:pt x="682" y="8127"/>
                    <a:pt x="2373" y="8277"/>
                  </a:cubicBezTo>
                  <a:cubicBezTo>
                    <a:pt x="4065" y="8427"/>
                    <a:pt x="6928" y="7977"/>
                    <a:pt x="9270" y="6852"/>
                  </a:cubicBezTo>
                  <a:cubicBezTo>
                    <a:pt x="11612" y="5727"/>
                    <a:pt x="13434" y="3927"/>
                    <a:pt x="14214" y="2652"/>
                  </a:cubicBezTo>
                  <a:cubicBezTo>
                    <a:pt x="14995" y="1377"/>
                    <a:pt x="14735" y="627"/>
                    <a:pt x="14084" y="552"/>
                  </a:cubicBezTo>
                  <a:cubicBezTo>
                    <a:pt x="13434" y="477"/>
                    <a:pt x="12393" y="1077"/>
                    <a:pt x="11612" y="2577"/>
                  </a:cubicBezTo>
                  <a:cubicBezTo>
                    <a:pt x="10831" y="4077"/>
                    <a:pt x="10311" y="6477"/>
                    <a:pt x="11612" y="9102"/>
                  </a:cubicBezTo>
                  <a:cubicBezTo>
                    <a:pt x="12913" y="11727"/>
                    <a:pt x="16036" y="14577"/>
                    <a:pt x="17858" y="16377"/>
                  </a:cubicBezTo>
                  <a:cubicBezTo>
                    <a:pt x="19679" y="18177"/>
                    <a:pt x="20200" y="18927"/>
                    <a:pt x="20070" y="19602"/>
                  </a:cubicBezTo>
                  <a:cubicBezTo>
                    <a:pt x="19940" y="20277"/>
                    <a:pt x="19159" y="20877"/>
                    <a:pt x="18118" y="21177"/>
                  </a:cubicBezTo>
                  <a:cubicBezTo>
                    <a:pt x="17077" y="21477"/>
                    <a:pt x="15776" y="21477"/>
                    <a:pt x="13824" y="21027"/>
                  </a:cubicBezTo>
                  <a:cubicBezTo>
                    <a:pt x="11872" y="20577"/>
                    <a:pt x="9270" y="19677"/>
                    <a:pt x="7578" y="18777"/>
                  </a:cubicBezTo>
                  <a:cubicBezTo>
                    <a:pt x="5887" y="17877"/>
                    <a:pt x="5106" y="16977"/>
                    <a:pt x="4715" y="15927"/>
                  </a:cubicBezTo>
                  <a:cubicBezTo>
                    <a:pt x="4325" y="14877"/>
                    <a:pt x="4325" y="13677"/>
                    <a:pt x="7188" y="12102"/>
                  </a:cubicBezTo>
                  <a:cubicBezTo>
                    <a:pt x="10050" y="10527"/>
                    <a:pt x="15776" y="8577"/>
                    <a:pt x="21501" y="662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88" name="Linea"/>
            <p:cNvSpPr/>
            <p:nvPr/>
          </p:nvSpPr>
          <p:spPr>
            <a:xfrm>
              <a:off x="4035714" y="2180824"/>
              <a:ext cx="77492" cy="120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extrusionOk="0">
                  <a:moveTo>
                    <a:pt x="3086" y="0"/>
                  </a:moveTo>
                  <a:cubicBezTo>
                    <a:pt x="1543" y="5564"/>
                    <a:pt x="0" y="11127"/>
                    <a:pt x="0" y="14727"/>
                  </a:cubicBezTo>
                  <a:cubicBezTo>
                    <a:pt x="0" y="18327"/>
                    <a:pt x="1543" y="19964"/>
                    <a:pt x="4886" y="20782"/>
                  </a:cubicBezTo>
                  <a:cubicBezTo>
                    <a:pt x="8229" y="21600"/>
                    <a:pt x="13371" y="21600"/>
                    <a:pt x="16457" y="21109"/>
                  </a:cubicBezTo>
                  <a:cubicBezTo>
                    <a:pt x="19543" y="20618"/>
                    <a:pt x="20571" y="19636"/>
                    <a:pt x="21600" y="1865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89" name="Linea"/>
            <p:cNvSpPr/>
            <p:nvPr/>
          </p:nvSpPr>
          <p:spPr>
            <a:xfrm>
              <a:off x="4074459" y="2086728"/>
              <a:ext cx="5536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90" name="Linea"/>
            <p:cNvSpPr/>
            <p:nvPr/>
          </p:nvSpPr>
          <p:spPr>
            <a:xfrm>
              <a:off x="4152873" y="2195773"/>
              <a:ext cx="181736" cy="117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234" extrusionOk="0">
                  <a:moveTo>
                    <a:pt x="7091" y="4286"/>
                  </a:moveTo>
                  <a:cubicBezTo>
                    <a:pt x="6655" y="2625"/>
                    <a:pt x="6218" y="963"/>
                    <a:pt x="5455" y="299"/>
                  </a:cubicBezTo>
                  <a:cubicBezTo>
                    <a:pt x="4691" y="-366"/>
                    <a:pt x="3600" y="-34"/>
                    <a:pt x="2618" y="2459"/>
                  </a:cubicBezTo>
                  <a:cubicBezTo>
                    <a:pt x="1636" y="4951"/>
                    <a:pt x="764" y="9603"/>
                    <a:pt x="327" y="12760"/>
                  </a:cubicBezTo>
                  <a:cubicBezTo>
                    <a:pt x="-109" y="15917"/>
                    <a:pt x="-109" y="17579"/>
                    <a:pt x="327" y="18908"/>
                  </a:cubicBezTo>
                  <a:cubicBezTo>
                    <a:pt x="764" y="20237"/>
                    <a:pt x="1636" y="21234"/>
                    <a:pt x="3491" y="20569"/>
                  </a:cubicBezTo>
                  <a:cubicBezTo>
                    <a:pt x="5346" y="19905"/>
                    <a:pt x="8182" y="17579"/>
                    <a:pt x="9818" y="15585"/>
                  </a:cubicBezTo>
                  <a:cubicBezTo>
                    <a:pt x="11455" y="13591"/>
                    <a:pt x="11891" y="11929"/>
                    <a:pt x="12109" y="9769"/>
                  </a:cubicBezTo>
                  <a:cubicBezTo>
                    <a:pt x="12327" y="7609"/>
                    <a:pt x="12327" y="4951"/>
                    <a:pt x="12218" y="4452"/>
                  </a:cubicBezTo>
                  <a:cubicBezTo>
                    <a:pt x="12109" y="3954"/>
                    <a:pt x="11891" y="5616"/>
                    <a:pt x="12218" y="8108"/>
                  </a:cubicBezTo>
                  <a:cubicBezTo>
                    <a:pt x="12546" y="10600"/>
                    <a:pt x="13418" y="13923"/>
                    <a:pt x="15055" y="16249"/>
                  </a:cubicBezTo>
                  <a:cubicBezTo>
                    <a:pt x="16691" y="18576"/>
                    <a:pt x="19091" y="19905"/>
                    <a:pt x="21491" y="2123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91" name="Linea"/>
            <p:cNvSpPr/>
            <p:nvPr/>
          </p:nvSpPr>
          <p:spPr>
            <a:xfrm>
              <a:off x="5845688" y="2219570"/>
              <a:ext cx="16606" cy="121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1309"/>
                    <a:pt x="7200" y="2618"/>
                    <a:pt x="3600" y="6218"/>
                  </a:cubicBezTo>
                  <a:cubicBezTo>
                    <a:pt x="0" y="9818"/>
                    <a:pt x="0" y="15709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92" name="Linea"/>
            <p:cNvSpPr/>
            <p:nvPr/>
          </p:nvSpPr>
          <p:spPr>
            <a:xfrm>
              <a:off x="5873363" y="2208499"/>
              <a:ext cx="5536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93" name="Linea"/>
            <p:cNvSpPr/>
            <p:nvPr/>
          </p:nvSpPr>
          <p:spPr>
            <a:xfrm>
              <a:off x="5834617" y="2317357"/>
              <a:ext cx="5536" cy="90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020"/>
                  </a:moveTo>
                  <a:cubicBezTo>
                    <a:pt x="0" y="8816"/>
                    <a:pt x="0" y="6612"/>
                    <a:pt x="0" y="4408"/>
                  </a:cubicBezTo>
                  <a:cubicBezTo>
                    <a:pt x="0" y="2204"/>
                    <a:pt x="0" y="0"/>
                    <a:pt x="3600" y="0"/>
                  </a:cubicBezTo>
                  <a:cubicBezTo>
                    <a:pt x="7200" y="0"/>
                    <a:pt x="14400" y="2204"/>
                    <a:pt x="18000" y="6171"/>
                  </a:cubicBezTo>
                  <a:cubicBezTo>
                    <a:pt x="21600" y="10139"/>
                    <a:pt x="21600" y="15869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94" name="Linea"/>
            <p:cNvSpPr/>
            <p:nvPr/>
          </p:nvSpPr>
          <p:spPr>
            <a:xfrm>
              <a:off x="5878898" y="2197196"/>
              <a:ext cx="116238" cy="201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8" extrusionOk="0">
                  <a:moveTo>
                    <a:pt x="0" y="2970"/>
                  </a:moveTo>
                  <a:cubicBezTo>
                    <a:pt x="343" y="1988"/>
                    <a:pt x="686" y="1006"/>
                    <a:pt x="686" y="1006"/>
                  </a:cubicBezTo>
                  <a:cubicBezTo>
                    <a:pt x="686" y="1006"/>
                    <a:pt x="343" y="1988"/>
                    <a:pt x="171" y="2970"/>
                  </a:cubicBezTo>
                  <a:cubicBezTo>
                    <a:pt x="0" y="3952"/>
                    <a:pt x="0" y="4933"/>
                    <a:pt x="171" y="5915"/>
                  </a:cubicBezTo>
                  <a:cubicBezTo>
                    <a:pt x="343" y="6897"/>
                    <a:pt x="686" y="7879"/>
                    <a:pt x="1714" y="8370"/>
                  </a:cubicBezTo>
                  <a:cubicBezTo>
                    <a:pt x="2743" y="8861"/>
                    <a:pt x="4457" y="8861"/>
                    <a:pt x="7029" y="7683"/>
                  </a:cubicBezTo>
                  <a:cubicBezTo>
                    <a:pt x="9600" y="6504"/>
                    <a:pt x="13029" y="4148"/>
                    <a:pt x="15600" y="2479"/>
                  </a:cubicBezTo>
                  <a:cubicBezTo>
                    <a:pt x="18171" y="810"/>
                    <a:pt x="19886" y="-172"/>
                    <a:pt x="20743" y="24"/>
                  </a:cubicBezTo>
                  <a:cubicBezTo>
                    <a:pt x="21600" y="221"/>
                    <a:pt x="21600" y="1595"/>
                    <a:pt x="21257" y="4246"/>
                  </a:cubicBezTo>
                  <a:cubicBezTo>
                    <a:pt x="20914" y="6897"/>
                    <a:pt x="20229" y="10824"/>
                    <a:pt x="19886" y="13377"/>
                  </a:cubicBezTo>
                  <a:cubicBezTo>
                    <a:pt x="19543" y="15930"/>
                    <a:pt x="19543" y="17108"/>
                    <a:pt x="19543" y="18483"/>
                  </a:cubicBezTo>
                  <a:cubicBezTo>
                    <a:pt x="19543" y="19857"/>
                    <a:pt x="19543" y="21428"/>
                    <a:pt x="19886" y="21428"/>
                  </a:cubicBezTo>
                  <a:cubicBezTo>
                    <a:pt x="20229" y="21428"/>
                    <a:pt x="20914" y="19857"/>
                    <a:pt x="21600" y="1828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95" name="Linea"/>
            <p:cNvSpPr/>
            <p:nvPr/>
          </p:nvSpPr>
          <p:spPr>
            <a:xfrm>
              <a:off x="6026932" y="2289681"/>
              <a:ext cx="156396" cy="127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0" h="21049" extrusionOk="0">
                  <a:moveTo>
                    <a:pt x="13002" y="4868"/>
                  </a:moveTo>
                  <a:cubicBezTo>
                    <a:pt x="13253" y="3347"/>
                    <a:pt x="13504" y="1826"/>
                    <a:pt x="12876" y="913"/>
                  </a:cubicBezTo>
                  <a:cubicBezTo>
                    <a:pt x="12248" y="0"/>
                    <a:pt x="10741" y="-304"/>
                    <a:pt x="8732" y="609"/>
                  </a:cubicBezTo>
                  <a:cubicBezTo>
                    <a:pt x="6723" y="1521"/>
                    <a:pt x="4211" y="3651"/>
                    <a:pt x="2704" y="5476"/>
                  </a:cubicBezTo>
                  <a:cubicBezTo>
                    <a:pt x="1197" y="7302"/>
                    <a:pt x="695" y="8823"/>
                    <a:pt x="318" y="10496"/>
                  </a:cubicBezTo>
                  <a:cubicBezTo>
                    <a:pt x="-59" y="12169"/>
                    <a:pt x="-310" y="13995"/>
                    <a:pt x="820" y="15059"/>
                  </a:cubicBezTo>
                  <a:cubicBezTo>
                    <a:pt x="1950" y="16124"/>
                    <a:pt x="4462" y="16428"/>
                    <a:pt x="7602" y="14299"/>
                  </a:cubicBezTo>
                  <a:cubicBezTo>
                    <a:pt x="10741" y="12169"/>
                    <a:pt x="14509" y="7606"/>
                    <a:pt x="16644" y="4564"/>
                  </a:cubicBezTo>
                  <a:cubicBezTo>
                    <a:pt x="18778" y="1521"/>
                    <a:pt x="19281" y="0"/>
                    <a:pt x="19155" y="0"/>
                  </a:cubicBezTo>
                  <a:cubicBezTo>
                    <a:pt x="19030" y="0"/>
                    <a:pt x="18276" y="1521"/>
                    <a:pt x="17648" y="3803"/>
                  </a:cubicBezTo>
                  <a:cubicBezTo>
                    <a:pt x="17020" y="6085"/>
                    <a:pt x="16518" y="9127"/>
                    <a:pt x="16267" y="11865"/>
                  </a:cubicBezTo>
                  <a:cubicBezTo>
                    <a:pt x="16016" y="14603"/>
                    <a:pt x="16016" y="17037"/>
                    <a:pt x="16643" y="18710"/>
                  </a:cubicBezTo>
                  <a:cubicBezTo>
                    <a:pt x="17271" y="20383"/>
                    <a:pt x="18527" y="21296"/>
                    <a:pt x="19406" y="20992"/>
                  </a:cubicBezTo>
                  <a:cubicBezTo>
                    <a:pt x="20285" y="20688"/>
                    <a:pt x="20788" y="19166"/>
                    <a:pt x="21290" y="1764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96" name="Linea"/>
            <p:cNvSpPr/>
            <p:nvPr/>
          </p:nvSpPr>
          <p:spPr>
            <a:xfrm>
              <a:off x="6244214" y="2302596"/>
              <a:ext cx="129642" cy="132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600" extrusionOk="0">
                  <a:moveTo>
                    <a:pt x="0" y="0"/>
                  </a:moveTo>
                  <a:cubicBezTo>
                    <a:pt x="913" y="2700"/>
                    <a:pt x="1825" y="5400"/>
                    <a:pt x="2282" y="7650"/>
                  </a:cubicBezTo>
                  <a:cubicBezTo>
                    <a:pt x="2738" y="9900"/>
                    <a:pt x="2738" y="11700"/>
                    <a:pt x="2586" y="14100"/>
                  </a:cubicBezTo>
                  <a:cubicBezTo>
                    <a:pt x="2434" y="16500"/>
                    <a:pt x="2130" y="19500"/>
                    <a:pt x="1825" y="20250"/>
                  </a:cubicBezTo>
                  <a:cubicBezTo>
                    <a:pt x="1521" y="21000"/>
                    <a:pt x="1217" y="19500"/>
                    <a:pt x="913" y="17250"/>
                  </a:cubicBezTo>
                  <a:cubicBezTo>
                    <a:pt x="608" y="15000"/>
                    <a:pt x="304" y="12000"/>
                    <a:pt x="1369" y="9450"/>
                  </a:cubicBezTo>
                  <a:cubicBezTo>
                    <a:pt x="2434" y="6900"/>
                    <a:pt x="4868" y="4800"/>
                    <a:pt x="7910" y="3450"/>
                  </a:cubicBezTo>
                  <a:cubicBezTo>
                    <a:pt x="10952" y="2100"/>
                    <a:pt x="14603" y="1500"/>
                    <a:pt x="17037" y="2700"/>
                  </a:cubicBezTo>
                  <a:cubicBezTo>
                    <a:pt x="19470" y="3900"/>
                    <a:pt x="20687" y="6900"/>
                    <a:pt x="21144" y="10350"/>
                  </a:cubicBezTo>
                  <a:cubicBezTo>
                    <a:pt x="21600" y="13800"/>
                    <a:pt x="21296" y="17700"/>
                    <a:pt x="20992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97" name="Linea"/>
            <p:cNvSpPr/>
            <p:nvPr/>
          </p:nvSpPr>
          <p:spPr>
            <a:xfrm>
              <a:off x="6420390" y="2285991"/>
              <a:ext cx="161465" cy="12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9" h="21228" extrusionOk="0">
                  <a:moveTo>
                    <a:pt x="15414" y="1851"/>
                  </a:moveTo>
                  <a:cubicBezTo>
                    <a:pt x="14443" y="926"/>
                    <a:pt x="13473" y="0"/>
                    <a:pt x="11774" y="0"/>
                  </a:cubicBezTo>
                  <a:cubicBezTo>
                    <a:pt x="10075" y="0"/>
                    <a:pt x="7648" y="926"/>
                    <a:pt x="5464" y="3703"/>
                  </a:cubicBezTo>
                  <a:cubicBezTo>
                    <a:pt x="3279" y="6480"/>
                    <a:pt x="1338" y="11109"/>
                    <a:pt x="488" y="14194"/>
                  </a:cubicBezTo>
                  <a:cubicBezTo>
                    <a:pt x="-361" y="17280"/>
                    <a:pt x="-118" y="18823"/>
                    <a:pt x="1338" y="19903"/>
                  </a:cubicBezTo>
                  <a:cubicBezTo>
                    <a:pt x="2794" y="20983"/>
                    <a:pt x="5464" y="21600"/>
                    <a:pt x="8983" y="20983"/>
                  </a:cubicBezTo>
                  <a:cubicBezTo>
                    <a:pt x="12502" y="20366"/>
                    <a:pt x="16870" y="18514"/>
                    <a:pt x="21239" y="1666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98" name="Linea"/>
            <p:cNvSpPr/>
            <p:nvPr/>
          </p:nvSpPr>
          <p:spPr>
            <a:xfrm>
              <a:off x="6551655" y="2311854"/>
              <a:ext cx="146437" cy="129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0806" extrusionOk="0">
                  <a:moveTo>
                    <a:pt x="10899" y="8280"/>
                  </a:moveTo>
                  <a:cubicBezTo>
                    <a:pt x="11169" y="6800"/>
                    <a:pt x="11439" y="5321"/>
                    <a:pt x="11709" y="3841"/>
                  </a:cubicBezTo>
                  <a:cubicBezTo>
                    <a:pt x="11979" y="2362"/>
                    <a:pt x="12249" y="883"/>
                    <a:pt x="11709" y="291"/>
                  </a:cubicBezTo>
                  <a:cubicBezTo>
                    <a:pt x="11169" y="-301"/>
                    <a:pt x="9819" y="-5"/>
                    <a:pt x="8064" y="1326"/>
                  </a:cubicBezTo>
                  <a:cubicBezTo>
                    <a:pt x="6309" y="2658"/>
                    <a:pt x="4149" y="5025"/>
                    <a:pt x="2664" y="7688"/>
                  </a:cubicBezTo>
                  <a:cubicBezTo>
                    <a:pt x="1179" y="10351"/>
                    <a:pt x="369" y="13310"/>
                    <a:pt x="99" y="15529"/>
                  </a:cubicBezTo>
                  <a:cubicBezTo>
                    <a:pt x="-171" y="17748"/>
                    <a:pt x="99" y="19228"/>
                    <a:pt x="1044" y="20115"/>
                  </a:cubicBezTo>
                  <a:cubicBezTo>
                    <a:pt x="1989" y="21003"/>
                    <a:pt x="3609" y="21299"/>
                    <a:pt x="6039" y="19376"/>
                  </a:cubicBezTo>
                  <a:cubicBezTo>
                    <a:pt x="8469" y="17452"/>
                    <a:pt x="11709" y="13310"/>
                    <a:pt x="13464" y="10499"/>
                  </a:cubicBezTo>
                  <a:cubicBezTo>
                    <a:pt x="15219" y="7688"/>
                    <a:pt x="15489" y="6209"/>
                    <a:pt x="15624" y="6209"/>
                  </a:cubicBezTo>
                  <a:cubicBezTo>
                    <a:pt x="15759" y="6209"/>
                    <a:pt x="15759" y="7688"/>
                    <a:pt x="15759" y="9167"/>
                  </a:cubicBezTo>
                  <a:cubicBezTo>
                    <a:pt x="15759" y="10647"/>
                    <a:pt x="15759" y="12126"/>
                    <a:pt x="16704" y="13902"/>
                  </a:cubicBezTo>
                  <a:cubicBezTo>
                    <a:pt x="17649" y="15677"/>
                    <a:pt x="19539" y="17748"/>
                    <a:pt x="21429" y="1982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99" name="Linea"/>
            <p:cNvSpPr/>
            <p:nvPr/>
          </p:nvSpPr>
          <p:spPr>
            <a:xfrm>
              <a:off x="6747907" y="2309721"/>
              <a:ext cx="119232" cy="103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274" extrusionOk="0">
                  <a:moveTo>
                    <a:pt x="0" y="811"/>
                  </a:moveTo>
                  <a:cubicBezTo>
                    <a:pt x="665" y="9148"/>
                    <a:pt x="1329" y="17485"/>
                    <a:pt x="2160" y="18811"/>
                  </a:cubicBezTo>
                  <a:cubicBezTo>
                    <a:pt x="2991" y="20137"/>
                    <a:pt x="3988" y="14453"/>
                    <a:pt x="6314" y="10095"/>
                  </a:cubicBezTo>
                  <a:cubicBezTo>
                    <a:pt x="8640" y="5737"/>
                    <a:pt x="12295" y="2706"/>
                    <a:pt x="14954" y="1190"/>
                  </a:cubicBezTo>
                  <a:cubicBezTo>
                    <a:pt x="17612" y="-326"/>
                    <a:pt x="19274" y="-326"/>
                    <a:pt x="20271" y="811"/>
                  </a:cubicBezTo>
                  <a:cubicBezTo>
                    <a:pt x="21268" y="1948"/>
                    <a:pt x="21600" y="4221"/>
                    <a:pt x="21434" y="7442"/>
                  </a:cubicBezTo>
                  <a:cubicBezTo>
                    <a:pt x="21268" y="10663"/>
                    <a:pt x="20603" y="14832"/>
                    <a:pt x="20271" y="17295"/>
                  </a:cubicBezTo>
                  <a:cubicBezTo>
                    <a:pt x="19939" y="19758"/>
                    <a:pt x="19939" y="20516"/>
                    <a:pt x="19939" y="2127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00" name="Linea"/>
            <p:cNvSpPr/>
            <p:nvPr/>
          </p:nvSpPr>
          <p:spPr>
            <a:xfrm>
              <a:off x="6941635" y="2294509"/>
              <a:ext cx="138378" cy="150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0" extrusionOk="0">
                  <a:moveTo>
                    <a:pt x="0" y="3482"/>
                  </a:moveTo>
                  <a:cubicBezTo>
                    <a:pt x="864" y="2441"/>
                    <a:pt x="1728" y="1400"/>
                    <a:pt x="3600" y="750"/>
                  </a:cubicBezTo>
                  <a:cubicBezTo>
                    <a:pt x="5472" y="99"/>
                    <a:pt x="8352" y="-161"/>
                    <a:pt x="10368" y="99"/>
                  </a:cubicBezTo>
                  <a:cubicBezTo>
                    <a:pt x="12384" y="359"/>
                    <a:pt x="13536" y="1140"/>
                    <a:pt x="13248" y="3222"/>
                  </a:cubicBezTo>
                  <a:cubicBezTo>
                    <a:pt x="12960" y="5304"/>
                    <a:pt x="11232" y="8687"/>
                    <a:pt x="9216" y="11940"/>
                  </a:cubicBezTo>
                  <a:cubicBezTo>
                    <a:pt x="7200" y="15193"/>
                    <a:pt x="4896" y="18316"/>
                    <a:pt x="4752" y="19878"/>
                  </a:cubicBezTo>
                  <a:cubicBezTo>
                    <a:pt x="4608" y="21439"/>
                    <a:pt x="6624" y="21439"/>
                    <a:pt x="9792" y="20919"/>
                  </a:cubicBezTo>
                  <a:cubicBezTo>
                    <a:pt x="12960" y="20398"/>
                    <a:pt x="17280" y="19357"/>
                    <a:pt x="21600" y="1831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01" name="Linea"/>
            <p:cNvSpPr/>
            <p:nvPr/>
          </p:nvSpPr>
          <p:spPr>
            <a:xfrm>
              <a:off x="6958240" y="2340279"/>
              <a:ext cx="149448" cy="34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8" extrusionOk="0">
                  <a:moveTo>
                    <a:pt x="0" y="21118"/>
                  </a:moveTo>
                  <a:cubicBezTo>
                    <a:pt x="0" y="15434"/>
                    <a:pt x="0" y="9750"/>
                    <a:pt x="667" y="5771"/>
                  </a:cubicBezTo>
                  <a:cubicBezTo>
                    <a:pt x="1333" y="1792"/>
                    <a:pt x="2667" y="-482"/>
                    <a:pt x="6267" y="86"/>
                  </a:cubicBezTo>
                  <a:cubicBezTo>
                    <a:pt x="9867" y="655"/>
                    <a:pt x="15733" y="4065"/>
                    <a:pt x="21600" y="747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02" name="Linea"/>
            <p:cNvSpPr/>
            <p:nvPr/>
          </p:nvSpPr>
          <p:spPr>
            <a:xfrm>
              <a:off x="7105843" y="2311472"/>
              <a:ext cx="129153" cy="118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1" extrusionOk="0">
                  <a:moveTo>
                    <a:pt x="10491" y="5380"/>
                  </a:moveTo>
                  <a:cubicBezTo>
                    <a:pt x="10491" y="3719"/>
                    <a:pt x="10491" y="2057"/>
                    <a:pt x="9566" y="1060"/>
                  </a:cubicBezTo>
                  <a:cubicBezTo>
                    <a:pt x="8640" y="63"/>
                    <a:pt x="6789" y="-269"/>
                    <a:pt x="5246" y="229"/>
                  </a:cubicBezTo>
                  <a:cubicBezTo>
                    <a:pt x="3703" y="728"/>
                    <a:pt x="2469" y="2057"/>
                    <a:pt x="1543" y="4549"/>
                  </a:cubicBezTo>
                  <a:cubicBezTo>
                    <a:pt x="617" y="7042"/>
                    <a:pt x="0" y="10697"/>
                    <a:pt x="0" y="13356"/>
                  </a:cubicBezTo>
                  <a:cubicBezTo>
                    <a:pt x="0" y="16014"/>
                    <a:pt x="617" y="17676"/>
                    <a:pt x="1697" y="18673"/>
                  </a:cubicBezTo>
                  <a:cubicBezTo>
                    <a:pt x="2777" y="19670"/>
                    <a:pt x="4320" y="20002"/>
                    <a:pt x="5863" y="18673"/>
                  </a:cubicBezTo>
                  <a:cubicBezTo>
                    <a:pt x="7406" y="17343"/>
                    <a:pt x="8949" y="14353"/>
                    <a:pt x="10183" y="11528"/>
                  </a:cubicBezTo>
                  <a:cubicBezTo>
                    <a:pt x="11417" y="8703"/>
                    <a:pt x="12343" y="6045"/>
                    <a:pt x="12806" y="5713"/>
                  </a:cubicBezTo>
                  <a:cubicBezTo>
                    <a:pt x="13269" y="5380"/>
                    <a:pt x="13269" y="7374"/>
                    <a:pt x="13423" y="9202"/>
                  </a:cubicBezTo>
                  <a:cubicBezTo>
                    <a:pt x="13577" y="11029"/>
                    <a:pt x="13886" y="12691"/>
                    <a:pt x="15274" y="14685"/>
                  </a:cubicBezTo>
                  <a:cubicBezTo>
                    <a:pt x="16663" y="16679"/>
                    <a:pt x="19131" y="19005"/>
                    <a:pt x="21600" y="2133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03" name="Linea"/>
            <p:cNvSpPr/>
            <p:nvPr/>
          </p:nvSpPr>
          <p:spPr>
            <a:xfrm>
              <a:off x="7483639" y="2214458"/>
              <a:ext cx="210769" cy="193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6" h="21349" extrusionOk="0">
                  <a:moveTo>
                    <a:pt x="12440" y="1787"/>
                  </a:moveTo>
                  <a:cubicBezTo>
                    <a:pt x="12440" y="768"/>
                    <a:pt x="12440" y="-251"/>
                    <a:pt x="12346" y="55"/>
                  </a:cubicBezTo>
                  <a:cubicBezTo>
                    <a:pt x="12253" y="360"/>
                    <a:pt x="12065" y="1991"/>
                    <a:pt x="11877" y="4640"/>
                  </a:cubicBezTo>
                  <a:cubicBezTo>
                    <a:pt x="11689" y="7289"/>
                    <a:pt x="11501" y="10957"/>
                    <a:pt x="11407" y="13402"/>
                  </a:cubicBezTo>
                  <a:cubicBezTo>
                    <a:pt x="11313" y="15847"/>
                    <a:pt x="11313" y="17070"/>
                    <a:pt x="11032" y="17172"/>
                  </a:cubicBezTo>
                  <a:cubicBezTo>
                    <a:pt x="10750" y="17274"/>
                    <a:pt x="10186" y="16255"/>
                    <a:pt x="9060" y="15236"/>
                  </a:cubicBezTo>
                  <a:cubicBezTo>
                    <a:pt x="7933" y="14217"/>
                    <a:pt x="6242" y="13198"/>
                    <a:pt x="4927" y="12791"/>
                  </a:cubicBezTo>
                  <a:cubicBezTo>
                    <a:pt x="3613" y="12383"/>
                    <a:pt x="2673" y="12587"/>
                    <a:pt x="1828" y="13606"/>
                  </a:cubicBezTo>
                  <a:cubicBezTo>
                    <a:pt x="983" y="14624"/>
                    <a:pt x="232" y="16458"/>
                    <a:pt x="44" y="17885"/>
                  </a:cubicBezTo>
                  <a:cubicBezTo>
                    <a:pt x="-144" y="19311"/>
                    <a:pt x="232" y="20330"/>
                    <a:pt x="1828" y="20840"/>
                  </a:cubicBezTo>
                  <a:cubicBezTo>
                    <a:pt x="3425" y="21349"/>
                    <a:pt x="6242" y="21349"/>
                    <a:pt x="8684" y="20330"/>
                  </a:cubicBezTo>
                  <a:cubicBezTo>
                    <a:pt x="11126" y="19311"/>
                    <a:pt x="13192" y="17274"/>
                    <a:pt x="14506" y="15847"/>
                  </a:cubicBezTo>
                  <a:cubicBezTo>
                    <a:pt x="15821" y="14421"/>
                    <a:pt x="16385" y="13606"/>
                    <a:pt x="16948" y="13707"/>
                  </a:cubicBezTo>
                  <a:cubicBezTo>
                    <a:pt x="17512" y="13809"/>
                    <a:pt x="18075" y="14828"/>
                    <a:pt x="18826" y="16255"/>
                  </a:cubicBezTo>
                  <a:cubicBezTo>
                    <a:pt x="19578" y="17681"/>
                    <a:pt x="20517" y="19515"/>
                    <a:pt x="21456" y="2134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04" name="Linea"/>
            <p:cNvSpPr/>
            <p:nvPr/>
          </p:nvSpPr>
          <p:spPr>
            <a:xfrm>
              <a:off x="7711012" y="2280456"/>
              <a:ext cx="2214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05" name="Linea"/>
            <p:cNvSpPr/>
            <p:nvPr/>
          </p:nvSpPr>
          <p:spPr>
            <a:xfrm>
              <a:off x="5879693" y="2577219"/>
              <a:ext cx="120978" cy="131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9" h="21347" extrusionOk="0">
                  <a:moveTo>
                    <a:pt x="2804" y="2147"/>
                  </a:moveTo>
                  <a:cubicBezTo>
                    <a:pt x="1823" y="947"/>
                    <a:pt x="841" y="-253"/>
                    <a:pt x="350" y="47"/>
                  </a:cubicBezTo>
                  <a:cubicBezTo>
                    <a:pt x="-141" y="347"/>
                    <a:pt x="-141" y="2147"/>
                    <a:pt x="514" y="5447"/>
                  </a:cubicBezTo>
                  <a:cubicBezTo>
                    <a:pt x="1168" y="8747"/>
                    <a:pt x="2477" y="13547"/>
                    <a:pt x="3786" y="16697"/>
                  </a:cubicBezTo>
                  <a:cubicBezTo>
                    <a:pt x="5095" y="19847"/>
                    <a:pt x="6404" y="21347"/>
                    <a:pt x="7223" y="21347"/>
                  </a:cubicBezTo>
                  <a:cubicBezTo>
                    <a:pt x="8041" y="21347"/>
                    <a:pt x="8368" y="19847"/>
                    <a:pt x="9023" y="17597"/>
                  </a:cubicBezTo>
                  <a:cubicBezTo>
                    <a:pt x="9677" y="15347"/>
                    <a:pt x="10659" y="12347"/>
                    <a:pt x="12786" y="9347"/>
                  </a:cubicBezTo>
                  <a:cubicBezTo>
                    <a:pt x="14914" y="6347"/>
                    <a:pt x="18186" y="3347"/>
                    <a:pt x="21459" y="34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06" name="Linea"/>
            <p:cNvSpPr/>
            <p:nvPr/>
          </p:nvSpPr>
          <p:spPr>
            <a:xfrm>
              <a:off x="6020965" y="2587943"/>
              <a:ext cx="134688" cy="1215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1" extrusionOk="0">
                  <a:moveTo>
                    <a:pt x="5622" y="5269"/>
                  </a:moveTo>
                  <a:cubicBezTo>
                    <a:pt x="5030" y="6881"/>
                    <a:pt x="4438" y="8492"/>
                    <a:pt x="4882" y="9298"/>
                  </a:cubicBezTo>
                  <a:cubicBezTo>
                    <a:pt x="5326" y="10104"/>
                    <a:pt x="6805" y="10104"/>
                    <a:pt x="8877" y="9621"/>
                  </a:cubicBezTo>
                  <a:cubicBezTo>
                    <a:pt x="10948" y="9137"/>
                    <a:pt x="13611" y="8170"/>
                    <a:pt x="15238" y="6881"/>
                  </a:cubicBezTo>
                  <a:cubicBezTo>
                    <a:pt x="16866" y="5591"/>
                    <a:pt x="17458" y="3979"/>
                    <a:pt x="16718" y="2689"/>
                  </a:cubicBezTo>
                  <a:cubicBezTo>
                    <a:pt x="15978" y="1400"/>
                    <a:pt x="13907" y="433"/>
                    <a:pt x="11392" y="110"/>
                  </a:cubicBezTo>
                  <a:cubicBezTo>
                    <a:pt x="8877" y="-212"/>
                    <a:pt x="5918" y="110"/>
                    <a:pt x="3699" y="1884"/>
                  </a:cubicBezTo>
                  <a:cubicBezTo>
                    <a:pt x="1479" y="3657"/>
                    <a:pt x="0" y="6881"/>
                    <a:pt x="0" y="9943"/>
                  </a:cubicBezTo>
                  <a:cubicBezTo>
                    <a:pt x="0" y="13006"/>
                    <a:pt x="1479" y="15907"/>
                    <a:pt x="3699" y="18003"/>
                  </a:cubicBezTo>
                  <a:cubicBezTo>
                    <a:pt x="5918" y="20098"/>
                    <a:pt x="8877" y="21388"/>
                    <a:pt x="11984" y="21227"/>
                  </a:cubicBezTo>
                  <a:cubicBezTo>
                    <a:pt x="15090" y="21066"/>
                    <a:pt x="18345" y="19454"/>
                    <a:pt x="21600" y="1784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07" name="Linea"/>
            <p:cNvSpPr/>
            <p:nvPr/>
          </p:nvSpPr>
          <p:spPr>
            <a:xfrm>
              <a:off x="6227609" y="2605286"/>
              <a:ext cx="99632" cy="114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8" extrusionOk="0">
                  <a:moveTo>
                    <a:pt x="0" y="324"/>
                  </a:moveTo>
                  <a:cubicBezTo>
                    <a:pt x="400" y="6152"/>
                    <a:pt x="800" y="11981"/>
                    <a:pt x="1200" y="15752"/>
                  </a:cubicBezTo>
                  <a:cubicBezTo>
                    <a:pt x="1600" y="19524"/>
                    <a:pt x="2000" y="21238"/>
                    <a:pt x="2000" y="21238"/>
                  </a:cubicBezTo>
                  <a:cubicBezTo>
                    <a:pt x="2000" y="21238"/>
                    <a:pt x="1600" y="19524"/>
                    <a:pt x="1400" y="16952"/>
                  </a:cubicBezTo>
                  <a:cubicBezTo>
                    <a:pt x="1200" y="14381"/>
                    <a:pt x="1200" y="10952"/>
                    <a:pt x="2400" y="7867"/>
                  </a:cubicBezTo>
                  <a:cubicBezTo>
                    <a:pt x="3600" y="4781"/>
                    <a:pt x="6000" y="2038"/>
                    <a:pt x="9400" y="838"/>
                  </a:cubicBezTo>
                  <a:cubicBezTo>
                    <a:pt x="12800" y="-362"/>
                    <a:pt x="17200" y="-19"/>
                    <a:pt x="21600" y="32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08" name="Linea"/>
            <p:cNvSpPr/>
            <p:nvPr/>
          </p:nvSpPr>
          <p:spPr>
            <a:xfrm>
              <a:off x="6382591" y="2618096"/>
              <a:ext cx="16606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3443"/>
                    <a:pt x="0" y="6887"/>
                    <a:pt x="3600" y="10487"/>
                  </a:cubicBezTo>
                  <a:cubicBezTo>
                    <a:pt x="7200" y="14087"/>
                    <a:pt x="14400" y="17843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09" name="Linea"/>
            <p:cNvSpPr/>
            <p:nvPr/>
          </p:nvSpPr>
          <p:spPr>
            <a:xfrm>
              <a:off x="6404731" y="2529535"/>
              <a:ext cx="22142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10" name="Linea"/>
            <p:cNvSpPr/>
            <p:nvPr/>
          </p:nvSpPr>
          <p:spPr>
            <a:xfrm>
              <a:off x="6509901" y="2500762"/>
              <a:ext cx="71954" cy="283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21404" extrusionOk="0">
                  <a:moveTo>
                    <a:pt x="21059" y="2591"/>
                  </a:moveTo>
                  <a:cubicBezTo>
                    <a:pt x="20519" y="1616"/>
                    <a:pt x="19979" y="640"/>
                    <a:pt x="18359" y="222"/>
                  </a:cubicBezTo>
                  <a:cubicBezTo>
                    <a:pt x="16739" y="-196"/>
                    <a:pt x="14039" y="-57"/>
                    <a:pt x="11069" y="919"/>
                  </a:cubicBezTo>
                  <a:cubicBezTo>
                    <a:pt x="8099" y="1894"/>
                    <a:pt x="4859" y="3706"/>
                    <a:pt x="2699" y="6354"/>
                  </a:cubicBezTo>
                  <a:cubicBezTo>
                    <a:pt x="539" y="9001"/>
                    <a:pt x="-541" y="12485"/>
                    <a:pt x="269" y="15133"/>
                  </a:cubicBezTo>
                  <a:cubicBezTo>
                    <a:pt x="1079" y="17781"/>
                    <a:pt x="3779" y="19592"/>
                    <a:pt x="6479" y="2140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11" name="Linea"/>
            <p:cNvSpPr/>
            <p:nvPr/>
          </p:nvSpPr>
          <p:spPr>
            <a:xfrm>
              <a:off x="6465617" y="2625476"/>
              <a:ext cx="173719" cy="103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8" h="21600" extrusionOk="0">
                  <a:moveTo>
                    <a:pt x="0" y="13500"/>
                  </a:moveTo>
                  <a:cubicBezTo>
                    <a:pt x="5002" y="9257"/>
                    <a:pt x="10004" y="5014"/>
                    <a:pt x="13074" y="2700"/>
                  </a:cubicBezTo>
                  <a:cubicBezTo>
                    <a:pt x="16143" y="386"/>
                    <a:pt x="17280" y="0"/>
                    <a:pt x="18417" y="0"/>
                  </a:cubicBezTo>
                  <a:cubicBezTo>
                    <a:pt x="19554" y="0"/>
                    <a:pt x="20691" y="386"/>
                    <a:pt x="21145" y="4050"/>
                  </a:cubicBezTo>
                  <a:cubicBezTo>
                    <a:pt x="21600" y="7714"/>
                    <a:pt x="21373" y="14657"/>
                    <a:pt x="21145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12" name="Linea"/>
            <p:cNvSpPr/>
            <p:nvPr/>
          </p:nvSpPr>
          <p:spPr>
            <a:xfrm>
              <a:off x="6692556" y="2551675"/>
              <a:ext cx="5536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13" name="Linea"/>
            <p:cNvSpPr/>
            <p:nvPr/>
          </p:nvSpPr>
          <p:spPr>
            <a:xfrm>
              <a:off x="6698919" y="2583939"/>
              <a:ext cx="170761" cy="142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068" extrusionOk="0">
                  <a:moveTo>
                    <a:pt x="15225" y="5882"/>
                  </a:moveTo>
                  <a:cubicBezTo>
                    <a:pt x="14528" y="3694"/>
                    <a:pt x="13832" y="1507"/>
                    <a:pt x="12902" y="550"/>
                  </a:cubicBezTo>
                  <a:cubicBezTo>
                    <a:pt x="11973" y="-407"/>
                    <a:pt x="10812" y="-134"/>
                    <a:pt x="8954" y="1507"/>
                  </a:cubicBezTo>
                  <a:cubicBezTo>
                    <a:pt x="7096" y="3147"/>
                    <a:pt x="4541" y="6155"/>
                    <a:pt x="2799" y="9299"/>
                  </a:cubicBezTo>
                  <a:cubicBezTo>
                    <a:pt x="1057" y="12444"/>
                    <a:pt x="128" y="15725"/>
                    <a:pt x="12" y="17912"/>
                  </a:cubicBezTo>
                  <a:cubicBezTo>
                    <a:pt x="-104" y="20099"/>
                    <a:pt x="593" y="21193"/>
                    <a:pt x="3728" y="21056"/>
                  </a:cubicBezTo>
                  <a:cubicBezTo>
                    <a:pt x="6864" y="20920"/>
                    <a:pt x="12438" y="19552"/>
                    <a:pt x="15806" y="18459"/>
                  </a:cubicBezTo>
                  <a:cubicBezTo>
                    <a:pt x="19173" y="17365"/>
                    <a:pt x="20335" y="16545"/>
                    <a:pt x="21496" y="1572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14" name="Linea"/>
            <p:cNvSpPr/>
            <p:nvPr/>
          </p:nvSpPr>
          <p:spPr>
            <a:xfrm>
              <a:off x="6848333" y="2623697"/>
              <a:ext cx="104373" cy="12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266" extrusionOk="0">
                  <a:moveTo>
                    <a:pt x="10069" y="3857"/>
                  </a:moveTo>
                  <a:cubicBezTo>
                    <a:pt x="9690" y="2245"/>
                    <a:pt x="9311" y="633"/>
                    <a:pt x="8174" y="150"/>
                  </a:cubicBezTo>
                  <a:cubicBezTo>
                    <a:pt x="7037" y="-334"/>
                    <a:pt x="5142" y="311"/>
                    <a:pt x="3626" y="2729"/>
                  </a:cubicBezTo>
                  <a:cubicBezTo>
                    <a:pt x="2111" y="5147"/>
                    <a:pt x="974" y="9338"/>
                    <a:pt x="405" y="12239"/>
                  </a:cubicBezTo>
                  <a:cubicBezTo>
                    <a:pt x="-163" y="15141"/>
                    <a:pt x="-163" y="16753"/>
                    <a:pt x="595" y="18042"/>
                  </a:cubicBezTo>
                  <a:cubicBezTo>
                    <a:pt x="1353" y="19332"/>
                    <a:pt x="2869" y="20299"/>
                    <a:pt x="4384" y="20299"/>
                  </a:cubicBezTo>
                  <a:cubicBezTo>
                    <a:pt x="5900" y="20299"/>
                    <a:pt x="7416" y="19332"/>
                    <a:pt x="9121" y="17075"/>
                  </a:cubicBezTo>
                  <a:cubicBezTo>
                    <a:pt x="10826" y="14818"/>
                    <a:pt x="12721" y="11272"/>
                    <a:pt x="13858" y="8532"/>
                  </a:cubicBezTo>
                  <a:cubicBezTo>
                    <a:pt x="14995" y="5791"/>
                    <a:pt x="15374" y="3857"/>
                    <a:pt x="15184" y="3696"/>
                  </a:cubicBezTo>
                  <a:cubicBezTo>
                    <a:pt x="14995" y="3535"/>
                    <a:pt x="14237" y="5147"/>
                    <a:pt x="14237" y="7726"/>
                  </a:cubicBezTo>
                  <a:cubicBezTo>
                    <a:pt x="14237" y="10305"/>
                    <a:pt x="14995" y="13851"/>
                    <a:pt x="16321" y="16269"/>
                  </a:cubicBezTo>
                  <a:cubicBezTo>
                    <a:pt x="17647" y="18687"/>
                    <a:pt x="19542" y="19976"/>
                    <a:pt x="21437" y="2126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15" name="Linea"/>
            <p:cNvSpPr/>
            <p:nvPr/>
          </p:nvSpPr>
          <p:spPr>
            <a:xfrm>
              <a:off x="7030606" y="2529535"/>
              <a:ext cx="91621" cy="226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1" h="21516" extrusionOk="0">
                  <a:moveTo>
                    <a:pt x="4988" y="0"/>
                  </a:moveTo>
                  <a:cubicBezTo>
                    <a:pt x="3294" y="702"/>
                    <a:pt x="1600" y="1405"/>
                    <a:pt x="753" y="4127"/>
                  </a:cubicBezTo>
                  <a:cubicBezTo>
                    <a:pt x="-94" y="6849"/>
                    <a:pt x="-94" y="11590"/>
                    <a:pt x="118" y="14400"/>
                  </a:cubicBezTo>
                  <a:cubicBezTo>
                    <a:pt x="330" y="17210"/>
                    <a:pt x="753" y="18088"/>
                    <a:pt x="1177" y="18000"/>
                  </a:cubicBezTo>
                  <a:cubicBezTo>
                    <a:pt x="1600" y="17912"/>
                    <a:pt x="2024" y="16859"/>
                    <a:pt x="2024" y="15278"/>
                  </a:cubicBezTo>
                  <a:cubicBezTo>
                    <a:pt x="2024" y="13698"/>
                    <a:pt x="1600" y="11590"/>
                    <a:pt x="2235" y="10273"/>
                  </a:cubicBezTo>
                  <a:cubicBezTo>
                    <a:pt x="2871" y="8956"/>
                    <a:pt x="4565" y="8429"/>
                    <a:pt x="7530" y="8429"/>
                  </a:cubicBezTo>
                  <a:cubicBezTo>
                    <a:pt x="10494" y="8429"/>
                    <a:pt x="14730" y="8956"/>
                    <a:pt x="17482" y="10098"/>
                  </a:cubicBezTo>
                  <a:cubicBezTo>
                    <a:pt x="20235" y="11239"/>
                    <a:pt x="21506" y="12995"/>
                    <a:pt x="20871" y="14751"/>
                  </a:cubicBezTo>
                  <a:cubicBezTo>
                    <a:pt x="20235" y="16507"/>
                    <a:pt x="17694" y="18263"/>
                    <a:pt x="15365" y="19405"/>
                  </a:cubicBezTo>
                  <a:cubicBezTo>
                    <a:pt x="13035" y="20546"/>
                    <a:pt x="10918" y="21073"/>
                    <a:pt x="8800" y="21337"/>
                  </a:cubicBezTo>
                  <a:cubicBezTo>
                    <a:pt x="6682" y="21600"/>
                    <a:pt x="4565" y="21600"/>
                    <a:pt x="4353" y="21161"/>
                  </a:cubicBezTo>
                  <a:cubicBezTo>
                    <a:pt x="4141" y="20722"/>
                    <a:pt x="5836" y="19844"/>
                    <a:pt x="6894" y="19229"/>
                  </a:cubicBezTo>
                  <a:cubicBezTo>
                    <a:pt x="7953" y="18615"/>
                    <a:pt x="8377" y="18263"/>
                    <a:pt x="8800" y="1791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16" name="Linea"/>
            <p:cNvSpPr/>
            <p:nvPr/>
          </p:nvSpPr>
          <p:spPr>
            <a:xfrm>
              <a:off x="7196249" y="2618096"/>
              <a:ext cx="1" cy="116238"/>
            </a:xfrm>
            <a:prstGeom prst="ellipse">
              <a:avLst/>
            </a:pr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17" name="Linea"/>
            <p:cNvSpPr/>
            <p:nvPr/>
          </p:nvSpPr>
          <p:spPr>
            <a:xfrm>
              <a:off x="7207319" y="2529535"/>
              <a:ext cx="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extrusionOk="0">
                  <a:moveTo>
                    <a:pt x="0" y="21600"/>
                  </a:moveTo>
                  <a:cubicBezTo>
                    <a:pt x="21600" y="14400"/>
                    <a:pt x="216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18" name="Linea"/>
            <p:cNvSpPr/>
            <p:nvPr/>
          </p:nvSpPr>
          <p:spPr>
            <a:xfrm>
              <a:off x="7290904" y="2524000"/>
              <a:ext cx="115679" cy="215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600" extrusionOk="0">
                  <a:moveTo>
                    <a:pt x="1953" y="0"/>
                  </a:moveTo>
                  <a:cubicBezTo>
                    <a:pt x="1267" y="5723"/>
                    <a:pt x="582" y="11446"/>
                    <a:pt x="239" y="14769"/>
                  </a:cubicBezTo>
                  <a:cubicBezTo>
                    <a:pt x="-104" y="18092"/>
                    <a:pt x="-104" y="19015"/>
                    <a:pt x="410" y="19846"/>
                  </a:cubicBezTo>
                  <a:cubicBezTo>
                    <a:pt x="925" y="20677"/>
                    <a:pt x="1953" y="21415"/>
                    <a:pt x="2982" y="21415"/>
                  </a:cubicBezTo>
                  <a:cubicBezTo>
                    <a:pt x="4010" y="21415"/>
                    <a:pt x="5039" y="20677"/>
                    <a:pt x="6582" y="19477"/>
                  </a:cubicBezTo>
                  <a:cubicBezTo>
                    <a:pt x="8125" y="18277"/>
                    <a:pt x="10182" y="16615"/>
                    <a:pt x="11896" y="15138"/>
                  </a:cubicBezTo>
                  <a:cubicBezTo>
                    <a:pt x="13610" y="13662"/>
                    <a:pt x="14982" y="12369"/>
                    <a:pt x="15839" y="12462"/>
                  </a:cubicBezTo>
                  <a:cubicBezTo>
                    <a:pt x="16696" y="12554"/>
                    <a:pt x="17039" y="14031"/>
                    <a:pt x="17896" y="15785"/>
                  </a:cubicBezTo>
                  <a:cubicBezTo>
                    <a:pt x="18753" y="17538"/>
                    <a:pt x="20125" y="19569"/>
                    <a:pt x="21496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19" name="Linea"/>
            <p:cNvSpPr/>
            <p:nvPr/>
          </p:nvSpPr>
          <p:spPr>
            <a:xfrm>
              <a:off x="7389977" y="2546140"/>
              <a:ext cx="16606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20" name="Linea"/>
            <p:cNvSpPr/>
            <p:nvPr/>
          </p:nvSpPr>
          <p:spPr>
            <a:xfrm>
              <a:off x="7463778" y="2540605"/>
              <a:ext cx="25831" cy="193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72" y="0"/>
                  </a:moveTo>
                  <a:cubicBezTo>
                    <a:pt x="12343" y="1851"/>
                    <a:pt x="7715" y="3703"/>
                    <a:pt x="4629" y="6789"/>
                  </a:cubicBezTo>
                  <a:cubicBezTo>
                    <a:pt x="1543" y="9874"/>
                    <a:pt x="0" y="14194"/>
                    <a:pt x="0" y="16869"/>
                  </a:cubicBezTo>
                  <a:cubicBezTo>
                    <a:pt x="0" y="19543"/>
                    <a:pt x="1543" y="20571"/>
                    <a:pt x="5400" y="21086"/>
                  </a:cubicBezTo>
                  <a:cubicBezTo>
                    <a:pt x="9257" y="21600"/>
                    <a:pt x="15429" y="216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21" name="Linea"/>
            <p:cNvSpPr/>
            <p:nvPr/>
          </p:nvSpPr>
          <p:spPr>
            <a:xfrm>
              <a:off x="7423187" y="2607026"/>
              <a:ext cx="149449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22" name="Linea"/>
            <p:cNvSpPr/>
            <p:nvPr/>
          </p:nvSpPr>
          <p:spPr>
            <a:xfrm>
              <a:off x="7567733" y="2613385"/>
              <a:ext cx="132210" cy="120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125" extrusionOk="0">
                  <a:moveTo>
                    <a:pt x="9797" y="2758"/>
                  </a:moveTo>
                  <a:cubicBezTo>
                    <a:pt x="8897" y="1468"/>
                    <a:pt x="7997" y="178"/>
                    <a:pt x="6947" y="17"/>
                  </a:cubicBezTo>
                  <a:cubicBezTo>
                    <a:pt x="5897" y="-144"/>
                    <a:pt x="4697" y="823"/>
                    <a:pt x="3497" y="2919"/>
                  </a:cubicBezTo>
                  <a:cubicBezTo>
                    <a:pt x="2297" y="5014"/>
                    <a:pt x="1097" y="8238"/>
                    <a:pt x="497" y="10656"/>
                  </a:cubicBezTo>
                  <a:cubicBezTo>
                    <a:pt x="-103" y="13074"/>
                    <a:pt x="-103" y="14686"/>
                    <a:pt x="197" y="16298"/>
                  </a:cubicBezTo>
                  <a:cubicBezTo>
                    <a:pt x="497" y="17910"/>
                    <a:pt x="1097" y="19522"/>
                    <a:pt x="2147" y="20005"/>
                  </a:cubicBezTo>
                  <a:cubicBezTo>
                    <a:pt x="3197" y="20489"/>
                    <a:pt x="4697" y="19844"/>
                    <a:pt x="6047" y="18071"/>
                  </a:cubicBezTo>
                  <a:cubicBezTo>
                    <a:pt x="7397" y="16298"/>
                    <a:pt x="8597" y="13396"/>
                    <a:pt x="9347" y="10817"/>
                  </a:cubicBezTo>
                  <a:cubicBezTo>
                    <a:pt x="10097" y="8238"/>
                    <a:pt x="10397" y="5981"/>
                    <a:pt x="10547" y="5820"/>
                  </a:cubicBezTo>
                  <a:cubicBezTo>
                    <a:pt x="10697" y="5659"/>
                    <a:pt x="10697" y="7593"/>
                    <a:pt x="11297" y="10334"/>
                  </a:cubicBezTo>
                  <a:cubicBezTo>
                    <a:pt x="11897" y="13074"/>
                    <a:pt x="13097" y="16620"/>
                    <a:pt x="14447" y="18716"/>
                  </a:cubicBezTo>
                  <a:cubicBezTo>
                    <a:pt x="15797" y="20811"/>
                    <a:pt x="17297" y="21456"/>
                    <a:pt x="18497" y="20972"/>
                  </a:cubicBezTo>
                  <a:cubicBezTo>
                    <a:pt x="19697" y="20489"/>
                    <a:pt x="20597" y="18877"/>
                    <a:pt x="21497" y="1726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23" name="Linea"/>
            <p:cNvSpPr/>
            <p:nvPr/>
          </p:nvSpPr>
          <p:spPr>
            <a:xfrm>
              <a:off x="7631187" y="2524000"/>
              <a:ext cx="113037" cy="55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441" y="0"/>
                  </a:moveTo>
                  <a:cubicBezTo>
                    <a:pt x="92" y="3600"/>
                    <a:pt x="-256" y="7200"/>
                    <a:pt x="267" y="10080"/>
                  </a:cubicBezTo>
                  <a:cubicBezTo>
                    <a:pt x="789" y="12960"/>
                    <a:pt x="2183" y="15120"/>
                    <a:pt x="5841" y="16920"/>
                  </a:cubicBezTo>
                  <a:cubicBezTo>
                    <a:pt x="9499" y="18720"/>
                    <a:pt x="15421" y="20160"/>
                    <a:pt x="21344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24" name="Linea"/>
            <p:cNvSpPr/>
            <p:nvPr/>
          </p:nvSpPr>
          <p:spPr>
            <a:xfrm>
              <a:off x="7814426" y="2524989"/>
              <a:ext cx="201017" cy="234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143" extrusionOk="0">
                  <a:moveTo>
                    <a:pt x="21394" y="16859"/>
                  </a:moveTo>
                  <a:cubicBezTo>
                    <a:pt x="17859" y="16194"/>
                    <a:pt x="14325" y="15530"/>
                    <a:pt x="11576" y="14034"/>
                  </a:cubicBezTo>
                  <a:cubicBezTo>
                    <a:pt x="8827" y="12539"/>
                    <a:pt x="6863" y="10213"/>
                    <a:pt x="5881" y="8219"/>
                  </a:cubicBezTo>
                  <a:cubicBezTo>
                    <a:pt x="4899" y="6225"/>
                    <a:pt x="4899" y="4563"/>
                    <a:pt x="5194" y="3317"/>
                  </a:cubicBezTo>
                  <a:cubicBezTo>
                    <a:pt x="5489" y="2071"/>
                    <a:pt x="6078" y="1240"/>
                    <a:pt x="7059" y="659"/>
                  </a:cubicBezTo>
                  <a:cubicBezTo>
                    <a:pt x="8041" y="77"/>
                    <a:pt x="9416" y="-255"/>
                    <a:pt x="10103" y="243"/>
                  </a:cubicBezTo>
                  <a:cubicBezTo>
                    <a:pt x="10790" y="742"/>
                    <a:pt x="10790" y="2071"/>
                    <a:pt x="10005" y="3899"/>
                  </a:cubicBezTo>
                  <a:cubicBezTo>
                    <a:pt x="9219" y="5727"/>
                    <a:pt x="7649" y="8053"/>
                    <a:pt x="5881" y="10379"/>
                  </a:cubicBezTo>
                  <a:cubicBezTo>
                    <a:pt x="4114" y="12705"/>
                    <a:pt x="2150" y="15031"/>
                    <a:pt x="1070" y="16859"/>
                  </a:cubicBezTo>
                  <a:cubicBezTo>
                    <a:pt x="-10" y="18687"/>
                    <a:pt x="-206" y="20016"/>
                    <a:pt x="187" y="20680"/>
                  </a:cubicBezTo>
                  <a:cubicBezTo>
                    <a:pt x="579" y="21345"/>
                    <a:pt x="1561" y="21345"/>
                    <a:pt x="3623" y="20348"/>
                  </a:cubicBezTo>
                  <a:cubicBezTo>
                    <a:pt x="5685" y="19351"/>
                    <a:pt x="8827" y="17357"/>
                    <a:pt x="11772" y="15447"/>
                  </a:cubicBezTo>
                  <a:cubicBezTo>
                    <a:pt x="14718" y="13536"/>
                    <a:pt x="17467" y="11708"/>
                    <a:pt x="20216" y="988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25" name="Linea"/>
            <p:cNvSpPr/>
            <p:nvPr/>
          </p:nvSpPr>
          <p:spPr>
            <a:xfrm>
              <a:off x="5890433" y="2853911"/>
              <a:ext cx="77028" cy="315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339" extrusionOk="0">
                  <a:moveTo>
                    <a:pt x="21470" y="2022"/>
                  </a:moveTo>
                  <a:cubicBezTo>
                    <a:pt x="21470" y="1397"/>
                    <a:pt x="21470" y="773"/>
                    <a:pt x="20184" y="398"/>
                  </a:cubicBezTo>
                  <a:cubicBezTo>
                    <a:pt x="18899" y="24"/>
                    <a:pt x="16327" y="-101"/>
                    <a:pt x="14270" y="86"/>
                  </a:cubicBezTo>
                  <a:cubicBezTo>
                    <a:pt x="12213" y="274"/>
                    <a:pt x="10670" y="773"/>
                    <a:pt x="8356" y="2646"/>
                  </a:cubicBezTo>
                  <a:cubicBezTo>
                    <a:pt x="6041" y="4519"/>
                    <a:pt x="2956" y="7765"/>
                    <a:pt x="1413" y="10886"/>
                  </a:cubicBezTo>
                  <a:cubicBezTo>
                    <a:pt x="-130" y="14008"/>
                    <a:pt x="-130" y="17004"/>
                    <a:pt x="127" y="18877"/>
                  </a:cubicBezTo>
                  <a:cubicBezTo>
                    <a:pt x="384" y="20750"/>
                    <a:pt x="899" y="21499"/>
                    <a:pt x="1413" y="21312"/>
                  </a:cubicBezTo>
                  <a:cubicBezTo>
                    <a:pt x="1927" y="21124"/>
                    <a:pt x="2442" y="20001"/>
                    <a:pt x="2956" y="1887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26" name="Linea"/>
            <p:cNvSpPr/>
            <p:nvPr/>
          </p:nvSpPr>
          <p:spPr>
            <a:xfrm>
              <a:off x="5834617" y="3015557"/>
              <a:ext cx="182659" cy="12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extrusionOk="0">
                  <a:moveTo>
                    <a:pt x="0" y="20297"/>
                  </a:moveTo>
                  <a:cubicBezTo>
                    <a:pt x="873" y="11040"/>
                    <a:pt x="1745" y="1783"/>
                    <a:pt x="5345" y="240"/>
                  </a:cubicBezTo>
                  <a:cubicBezTo>
                    <a:pt x="8945" y="-1303"/>
                    <a:pt x="15273" y="4868"/>
                    <a:pt x="21600" y="1104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27" name="Linea"/>
            <p:cNvSpPr/>
            <p:nvPr/>
          </p:nvSpPr>
          <p:spPr>
            <a:xfrm>
              <a:off x="6004930" y="2968480"/>
              <a:ext cx="123048" cy="136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339" extrusionOk="0">
                  <a:moveTo>
                    <a:pt x="15466" y="3195"/>
                  </a:moveTo>
                  <a:cubicBezTo>
                    <a:pt x="14513" y="2043"/>
                    <a:pt x="13560" y="891"/>
                    <a:pt x="12290" y="315"/>
                  </a:cubicBezTo>
                  <a:cubicBezTo>
                    <a:pt x="11019" y="-261"/>
                    <a:pt x="9431" y="-261"/>
                    <a:pt x="7208" y="2187"/>
                  </a:cubicBezTo>
                  <a:cubicBezTo>
                    <a:pt x="4984" y="4635"/>
                    <a:pt x="2125" y="9531"/>
                    <a:pt x="855" y="12699"/>
                  </a:cubicBezTo>
                  <a:cubicBezTo>
                    <a:pt x="-416" y="15867"/>
                    <a:pt x="-98" y="17307"/>
                    <a:pt x="696" y="18459"/>
                  </a:cubicBezTo>
                  <a:cubicBezTo>
                    <a:pt x="1490" y="19611"/>
                    <a:pt x="2761" y="20475"/>
                    <a:pt x="5143" y="19323"/>
                  </a:cubicBezTo>
                  <a:cubicBezTo>
                    <a:pt x="7525" y="18171"/>
                    <a:pt x="11019" y="15003"/>
                    <a:pt x="13084" y="12555"/>
                  </a:cubicBezTo>
                  <a:cubicBezTo>
                    <a:pt x="15149" y="10107"/>
                    <a:pt x="15784" y="8379"/>
                    <a:pt x="16102" y="6795"/>
                  </a:cubicBezTo>
                  <a:cubicBezTo>
                    <a:pt x="16419" y="5211"/>
                    <a:pt x="16419" y="3771"/>
                    <a:pt x="16261" y="4347"/>
                  </a:cubicBezTo>
                  <a:cubicBezTo>
                    <a:pt x="16102" y="4923"/>
                    <a:pt x="15784" y="7515"/>
                    <a:pt x="15943" y="10251"/>
                  </a:cubicBezTo>
                  <a:cubicBezTo>
                    <a:pt x="16102" y="12987"/>
                    <a:pt x="16737" y="15867"/>
                    <a:pt x="17690" y="17739"/>
                  </a:cubicBezTo>
                  <a:cubicBezTo>
                    <a:pt x="18643" y="19611"/>
                    <a:pt x="19913" y="20475"/>
                    <a:pt x="21184" y="2133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28" name="Linea"/>
            <p:cNvSpPr/>
            <p:nvPr/>
          </p:nvSpPr>
          <p:spPr>
            <a:xfrm>
              <a:off x="6183328" y="2856105"/>
              <a:ext cx="11071" cy="221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5040"/>
                    <a:pt x="7200" y="10080"/>
                    <a:pt x="3600" y="13140"/>
                  </a:cubicBezTo>
                  <a:cubicBezTo>
                    <a:pt x="0" y="16200"/>
                    <a:pt x="0" y="17280"/>
                    <a:pt x="0" y="18630"/>
                  </a:cubicBezTo>
                  <a:cubicBezTo>
                    <a:pt x="0" y="19980"/>
                    <a:pt x="0" y="21600"/>
                    <a:pt x="1800" y="21600"/>
                  </a:cubicBezTo>
                  <a:cubicBezTo>
                    <a:pt x="3600" y="21600"/>
                    <a:pt x="7200" y="19980"/>
                    <a:pt x="10800" y="1836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29" name="Linea"/>
            <p:cNvSpPr/>
            <p:nvPr/>
          </p:nvSpPr>
          <p:spPr>
            <a:xfrm>
              <a:off x="6267969" y="2954677"/>
              <a:ext cx="88760" cy="168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2" h="21265" extrusionOk="0">
                  <a:moveTo>
                    <a:pt x="20358" y="1527"/>
                  </a:moveTo>
                  <a:cubicBezTo>
                    <a:pt x="18630" y="830"/>
                    <a:pt x="16902" y="133"/>
                    <a:pt x="14958" y="17"/>
                  </a:cubicBezTo>
                  <a:cubicBezTo>
                    <a:pt x="13014" y="-99"/>
                    <a:pt x="10854" y="366"/>
                    <a:pt x="8262" y="1643"/>
                  </a:cubicBezTo>
                  <a:cubicBezTo>
                    <a:pt x="5670" y="2920"/>
                    <a:pt x="2646" y="5011"/>
                    <a:pt x="1134" y="6636"/>
                  </a:cubicBezTo>
                  <a:cubicBezTo>
                    <a:pt x="-378" y="8262"/>
                    <a:pt x="-378" y="9424"/>
                    <a:pt x="1134" y="10236"/>
                  </a:cubicBezTo>
                  <a:cubicBezTo>
                    <a:pt x="2646" y="11049"/>
                    <a:pt x="5670" y="11514"/>
                    <a:pt x="8262" y="11746"/>
                  </a:cubicBezTo>
                  <a:cubicBezTo>
                    <a:pt x="10854" y="11978"/>
                    <a:pt x="13014" y="11978"/>
                    <a:pt x="15174" y="11978"/>
                  </a:cubicBezTo>
                  <a:cubicBezTo>
                    <a:pt x="17334" y="11978"/>
                    <a:pt x="19494" y="11978"/>
                    <a:pt x="20358" y="12559"/>
                  </a:cubicBezTo>
                  <a:cubicBezTo>
                    <a:pt x="21222" y="13140"/>
                    <a:pt x="20790" y="14301"/>
                    <a:pt x="18846" y="15811"/>
                  </a:cubicBezTo>
                  <a:cubicBezTo>
                    <a:pt x="16902" y="17320"/>
                    <a:pt x="13446" y="19178"/>
                    <a:pt x="10422" y="20224"/>
                  </a:cubicBezTo>
                  <a:cubicBezTo>
                    <a:pt x="7398" y="21269"/>
                    <a:pt x="4806" y="21501"/>
                    <a:pt x="3510" y="21036"/>
                  </a:cubicBezTo>
                  <a:cubicBezTo>
                    <a:pt x="2214" y="20572"/>
                    <a:pt x="2214" y="19411"/>
                    <a:pt x="3078" y="18482"/>
                  </a:cubicBezTo>
                  <a:cubicBezTo>
                    <a:pt x="3942" y="17553"/>
                    <a:pt x="5670" y="16856"/>
                    <a:pt x="7398" y="1615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30" name="Linea"/>
            <p:cNvSpPr/>
            <p:nvPr/>
          </p:nvSpPr>
          <p:spPr>
            <a:xfrm>
              <a:off x="6415802" y="2987102"/>
              <a:ext cx="8554" cy="129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9" h="21303" extrusionOk="0">
                  <a:moveTo>
                    <a:pt x="0" y="3042"/>
                  </a:moveTo>
                  <a:cubicBezTo>
                    <a:pt x="8640" y="1521"/>
                    <a:pt x="17280" y="0"/>
                    <a:pt x="19440" y="0"/>
                  </a:cubicBezTo>
                  <a:cubicBezTo>
                    <a:pt x="21600" y="0"/>
                    <a:pt x="17280" y="1521"/>
                    <a:pt x="15119" y="4715"/>
                  </a:cubicBezTo>
                  <a:cubicBezTo>
                    <a:pt x="12959" y="7910"/>
                    <a:pt x="12959" y="12777"/>
                    <a:pt x="12959" y="15972"/>
                  </a:cubicBezTo>
                  <a:cubicBezTo>
                    <a:pt x="12959" y="19166"/>
                    <a:pt x="12959" y="20687"/>
                    <a:pt x="12959" y="21144"/>
                  </a:cubicBezTo>
                  <a:cubicBezTo>
                    <a:pt x="12959" y="21600"/>
                    <a:pt x="12959" y="20992"/>
                    <a:pt x="12959" y="2038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31" name="Linea"/>
            <p:cNvSpPr/>
            <p:nvPr/>
          </p:nvSpPr>
          <p:spPr>
            <a:xfrm>
              <a:off x="6449012" y="2889316"/>
              <a:ext cx="5536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32" name="Linea"/>
            <p:cNvSpPr/>
            <p:nvPr/>
          </p:nvSpPr>
          <p:spPr>
            <a:xfrm>
              <a:off x="6505894" y="2981905"/>
              <a:ext cx="125777" cy="122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5" h="20773" extrusionOk="0">
                  <a:moveTo>
                    <a:pt x="11778" y="256"/>
                  </a:moveTo>
                  <a:cubicBezTo>
                    <a:pt x="10235" y="-57"/>
                    <a:pt x="8692" y="-370"/>
                    <a:pt x="6532" y="1195"/>
                  </a:cubicBezTo>
                  <a:cubicBezTo>
                    <a:pt x="4372" y="2760"/>
                    <a:pt x="1595" y="6204"/>
                    <a:pt x="515" y="9647"/>
                  </a:cubicBezTo>
                  <a:cubicBezTo>
                    <a:pt x="-565" y="13091"/>
                    <a:pt x="52" y="16534"/>
                    <a:pt x="2366" y="18569"/>
                  </a:cubicBezTo>
                  <a:cubicBezTo>
                    <a:pt x="4681" y="20604"/>
                    <a:pt x="8692" y="21230"/>
                    <a:pt x="12086" y="20447"/>
                  </a:cubicBezTo>
                  <a:cubicBezTo>
                    <a:pt x="15481" y="19665"/>
                    <a:pt x="18258" y="17473"/>
                    <a:pt x="21035" y="1528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33" name="Linea"/>
            <p:cNvSpPr/>
            <p:nvPr/>
          </p:nvSpPr>
          <p:spPr>
            <a:xfrm>
              <a:off x="6638084" y="2978698"/>
              <a:ext cx="104289" cy="129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061" extrusionOk="0">
                  <a:moveTo>
                    <a:pt x="12325" y="1666"/>
                  </a:moveTo>
                  <a:cubicBezTo>
                    <a:pt x="10809" y="766"/>
                    <a:pt x="9294" y="-134"/>
                    <a:pt x="7778" y="16"/>
                  </a:cubicBezTo>
                  <a:cubicBezTo>
                    <a:pt x="6262" y="166"/>
                    <a:pt x="4746" y="1366"/>
                    <a:pt x="3420" y="3766"/>
                  </a:cubicBezTo>
                  <a:cubicBezTo>
                    <a:pt x="2094" y="6166"/>
                    <a:pt x="957" y="9766"/>
                    <a:pt x="388" y="12466"/>
                  </a:cubicBezTo>
                  <a:cubicBezTo>
                    <a:pt x="-180" y="15166"/>
                    <a:pt x="-180" y="16966"/>
                    <a:pt x="767" y="18166"/>
                  </a:cubicBezTo>
                  <a:cubicBezTo>
                    <a:pt x="1715" y="19366"/>
                    <a:pt x="3609" y="19966"/>
                    <a:pt x="5694" y="18766"/>
                  </a:cubicBezTo>
                  <a:cubicBezTo>
                    <a:pt x="7778" y="17566"/>
                    <a:pt x="10052" y="14566"/>
                    <a:pt x="11567" y="12316"/>
                  </a:cubicBezTo>
                  <a:cubicBezTo>
                    <a:pt x="13083" y="10066"/>
                    <a:pt x="13841" y="8566"/>
                    <a:pt x="13841" y="7066"/>
                  </a:cubicBezTo>
                  <a:cubicBezTo>
                    <a:pt x="13841" y="5566"/>
                    <a:pt x="13083" y="4066"/>
                    <a:pt x="12704" y="4066"/>
                  </a:cubicBezTo>
                  <a:cubicBezTo>
                    <a:pt x="12325" y="4066"/>
                    <a:pt x="12325" y="5566"/>
                    <a:pt x="12515" y="7816"/>
                  </a:cubicBezTo>
                  <a:cubicBezTo>
                    <a:pt x="12704" y="10066"/>
                    <a:pt x="13083" y="13066"/>
                    <a:pt x="13841" y="15616"/>
                  </a:cubicBezTo>
                  <a:cubicBezTo>
                    <a:pt x="14599" y="18166"/>
                    <a:pt x="15736" y="20266"/>
                    <a:pt x="17062" y="20866"/>
                  </a:cubicBezTo>
                  <a:cubicBezTo>
                    <a:pt x="18388" y="21466"/>
                    <a:pt x="19904" y="20566"/>
                    <a:pt x="21420" y="1966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34" name="Linea"/>
            <p:cNvSpPr/>
            <p:nvPr/>
          </p:nvSpPr>
          <p:spPr>
            <a:xfrm>
              <a:off x="6815250" y="2867175"/>
              <a:ext cx="21219" cy="254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1600" extrusionOk="0">
                  <a:moveTo>
                    <a:pt x="20700" y="0"/>
                  </a:moveTo>
                  <a:cubicBezTo>
                    <a:pt x="13500" y="3443"/>
                    <a:pt x="6300" y="6887"/>
                    <a:pt x="2700" y="10252"/>
                  </a:cubicBezTo>
                  <a:cubicBezTo>
                    <a:pt x="-900" y="13617"/>
                    <a:pt x="-900" y="16904"/>
                    <a:pt x="2700" y="18783"/>
                  </a:cubicBezTo>
                  <a:cubicBezTo>
                    <a:pt x="6300" y="20661"/>
                    <a:pt x="13500" y="21130"/>
                    <a:pt x="207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35" name="Linea"/>
            <p:cNvSpPr/>
            <p:nvPr/>
          </p:nvSpPr>
          <p:spPr>
            <a:xfrm>
              <a:off x="6803258" y="2991023"/>
              <a:ext cx="108631" cy="136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6" h="20997" extrusionOk="0">
                  <a:moveTo>
                    <a:pt x="1080" y="7354"/>
                  </a:moveTo>
                  <a:cubicBezTo>
                    <a:pt x="3960" y="4796"/>
                    <a:pt x="6840" y="2238"/>
                    <a:pt x="9360" y="959"/>
                  </a:cubicBezTo>
                  <a:cubicBezTo>
                    <a:pt x="11880" y="-320"/>
                    <a:pt x="14040" y="-320"/>
                    <a:pt x="16200" y="959"/>
                  </a:cubicBezTo>
                  <a:cubicBezTo>
                    <a:pt x="18360" y="2238"/>
                    <a:pt x="20520" y="4796"/>
                    <a:pt x="21060" y="7780"/>
                  </a:cubicBezTo>
                  <a:cubicBezTo>
                    <a:pt x="21600" y="10764"/>
                    <a:pt x="20520" y="14175"/>
                    <a:pt x="18000" y="16591"/>
                  </a:cubicBezTo>
                  <a:cubicBezTo>
                    <a:pt x="15480" y="19006"/>
                    <a:pt x="11520" y="20427"/>
                    <a:pt x="8640" y="20854"/>
                  </a:cubicBezTo>
                  <a:cubicBezTo>
                    <a:pt x="5760" y="21280"/>
                    <a:pt x="3960" y="20712"/>
                    <a:pt x="2700" y="19717"/>
                  </a:cubicBezTo>
                  <a:cubicBezTo>
                    <a:pt x="1440" y="18722"/>
                    <a:pt x="720" y="17301"/>
                    <a:pt x="0" y="1588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36" name="Linea"/>
            <p:cNvSpPr/>
            <p:nvPr/>
          </p:nvSpPr>
          <p:spPr>
            <a:xfrm>
              <a:off x="6959034" y="2994482"/>
              <a:ext cx="21347" cy="110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5" h="21600" extrusionOk="0">
                  <a:moveTo>
                    <a:pt x="15425" y="0"/>
                  </a:moveTo>
                  <a:cubicBezTo>
                    <a:pt x="10025" y="4320"/>
                    <a:pt x="4625" y="8640"/>
                    <a:pt x="1925" y="11700"/>
                  </a:cubicBezTo>
                  <a:cubicBezTo>
                    <a:pt x="-775" y="14760"/>
                    <a:pt x="-775" y="16560"/>
                    <a:pt x="2825" y="18000"/>
                  </a:cubicBezTo>
                  <a:cubicBezTo>
                    <a:pt x="6425" y="19440"/>
                    <a:pt x="13625" y="20520"/>
                    <a:pt x="20825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37" name="Linea"/>
            <p:cNvSpPr/>
            <p:nvPr/>
          </p:nvSpPr>
          <p:spPr>
            <a:xfrm>
              <a:off x="6969311" y="2916991"/>
              <a:ext cx="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extrusionOk="0">
                  <a:moveTo>
                    <a:pt x="0" y="21600"/>
                  </a:moveTo>
                  <a:cubicBezTo>
                    <a:pt x="21600" y="14400"/>
                    <a:pt x="216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38" name="Linea"/>
            <p:cNvSpPr/>
            <p:nvPr/>
          </p:nvSpPr>
          <p:spPr>
            <a:xfrm>
              <a:off x="7068942" y="2889316"/>
              <a:ext cx="88562" cy="217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8" extrusionOk="0">
                  <a:moveTo>
                    <a:pt x="2700" y="0"/>
                  </a:moveTo>
                  <a:cubicBezTo>
                    <a:pt x="1800" y="5082"/>
                    <a:pt x="900" y="10165"/>
                    <a:pt x="450" y="13250"/>
                  </a:cubicBezTo>
                  <a:cubicBezTo>
                    <a:pt x="0" y="16336"/>
                    <a:pt x="0" y="17425"/>
                    <a:pt x="0" y="18424"/>
                  </a:cubicBezTo>
                  <a:cubicBezTo>
                    <a:pt x="0" y="19422"/>
                    <a:pt x="0" y="20329"/>
                    <a:pt x="1125" y="20874"/>
                  </a:cubicBezTo>
                  <a:cubicBezTo>
                    <a:pt x="2250" y="21418"/>
                    <a:pt x="4500" y="21600"/>
                    <a:pt x="7425" y="20965"/>
                  </a:cubicBezTo>
                  <a:cubicBezTo>
                    <a:pt x="10350" y="20329"/>
                    <a:pt x="13950" y="18877"/>
                    <a:pt x="16425" y="17697"/>
                  </a:cubicBezTo>
                  <a:cubicBezTo>
                    <a:pt x="18900" y="16518"/>
                    <a:pt x="20250" y="15610"/>
                    <a:pt x="21600" y="1470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39" name="Linea"/>
            <p:cNvSpPr/>
            <p:nvPr/>
          </p:nvSpPr>
          <p:spPr>
            <a:xfrm>
              <a:off x="7181488" y="2983412"/>
              <a:ext cx="70112" cy="128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8" extrusionOk="0">
                  <a:moveTo>
                    <a:pt x="1137" y="0"/>
                  </a:moveTo>
                  <a:cubicBezTo>
                    <a:pt x="568" y="5476"/>
                    <a:pt x="0" y="10952"/>
                    <a:pt x="0" y="14451"/>
                  </a:cubicBezTo>
                  <a:cubicBezTo>
                    <a:pt x="0" y="17949"/>
                    <a:pt x="568" y="19470"/>
                    <a:pt x="2274" y="20383"/>
                  </a:cubicBezTo>
                  <a:cubicBezTo>
                    <a:pt x="3979" y="21296"/>
                    <a:pt x="6821" y="21600"/>
                    <a:pt x="10232" y="20687"/>
                  </a:cubicBezTo>
                  <a:cubicBezTo>
                    <a:pt x="13642" y="19775"/>
                    <a:pt x="17621" y="17645"/>
                    <a:pt x="21600" y="1551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40" name="Linea"/>
            <p:cNvSpPr/>
            <p:nvPr/>
          </p:nvSpPr>
          <p:spPr>
            <a:xfrm>
              <a:off x="7229460" y="2889316"/>
              <a:ext cx="16606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41" name="Linea"/>
            <p:cNvSpPr/>
            <p:nvPr/>
          </p:nvSpPr>
          <p:spPr>
            <a:xfrm>
              <a:off x="7312856" y="2900385"/>
              <a:ext cx="66051" cy="197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438" extrusionOk="0">
                  <a:moveTo>
                    <a:pt x="5279" y="0"/>
                  </a:moveTo>
                  <a:cubicBezTo>
                    <a:pt x="3479" y="1800"/>
                    <a:pt x="1679" y="3600"/>
                    <a:pt x="779" y="6600"/>
                  </a:cubicBezTo>
                  <a:cubicBezTo>
                    <a:pt x="-121" y="9600"/>
                    <a:pt x="-121" y="13800"/>
                    <a:pt x="179" y="16500"/>
                  </a:cubicBezTo>
                  <a:cubicBezTo>
                    <a:pt x="479" y="19200"/>
                    <a:pt x="1079" y="20400"/>
                    <a:pt x="2879" y="21000"/>
                  </a:cubicBezTo>
                  <a:cubicBezTo>
                    <a:pt x="4679" y="21600"/>
                    <a:pt x="7679" y="21600"/>
                    <a:pt x="10979" y="20900"/>
                  </a:cubicBezTo>
                  <a:cubicBezTo>
                    <a:pt x="14279" y="20200"/>
                    <a:pt x="17879" y="18800"/>
                    <a:pt x="21479" y="174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42" name="Linea"/>
            <p:cNvSpPr/>
            <p:nvPr/>
          </p:nvSpPr>
          <p:spPr>
            <a:xfrm>
              <a:off x="7301416" y="2955736"/>
              <a:ext cx="132842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43" name="Linea"/>
            <p:cNvSpPr/>
            <p:nvPr/>
          </p:nvSpPr>
          <p:spPr>
            <a:xfrm>
              <a:off x="7415210" y="2998305"/>
              <a:ext cx="174031" cy="117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0554" extrusionOk="0">
                  <a:moveTo>
                    <a:pt x="12579" y="1266"/>
                  </a:moveTo>
                  <a:cubicBezTo>
                    <a:pt x="11669" y="299"/>
                    <a:pt x="10760" y="-668"/>
                    <a:pt x="8713" y="622"/>
                  </a:cubicBezTo>
                  <a:cubicBezTo>
                    <a:pt x="6667" y="1911"/>
                    <a:pt x="3484" y="5457"/>
                    <a:pt x="1779" y="8359"/>
                  </a:cubicBezTo>
                  <a:cubicBezTo>
                    <a:pt x="73" y="11260"/>
                    <a:pt x="-154" y="13517"/>
                    <a:pt x="73" y="15451"/>
                  </a:cubicBezTo>
                  <a:cubicBezTo>
                    <a:pt x="301" y="17386"/>
                    <a:pt x="983" y="18998"/>
                    <a:pt x="2461" y="19481"/>
                  </a:cubicBezTo>
                  <a:cubicBezTo>
                    <a:pt x="3939" y="19965"/>
                    <a:pt x="6212" y="19320"/>
                    <a:pt x="8145" y="16741"/>
                  </a:cubicBezTo>
                  <a:cubicBezTo>
                    <a:pt x="10078" y="14162"/>
                    <a:pt x="11669" y="9648"/>
                    <a:pt x="12465" y="6586"/>
                  </a:cubicBezTo>
                  <a:cubicBezTo>
                    <a:pt x="13261" y="3523"/>
                    <a:pt x="13261" y="1911"/>
                    <a:pt x="13033" y="2072"/>
                  </a:cubicBezTo>
                  <a:cubicBezTo>
                    <a:pt x="12806" y="2234"/>
                    <a:pt x="12351" y="4168"/>
                    <a:pt x="12238" y="6747"/>
                  </a:cubicBezTo>
                  <a:cubicBezTo>
                    <a:pt x="12124" y="9326"/>
                    <a:pt x="12351" y="12550"/>
                    <a:pt x="13374" y="15129"/>
                  </a:cubicBezTo>
                  <a:cubicBezTo>
                    <a:pt x="14398" y="17708"/>
                    <a:pt x="16216" y="19642"/>
                    <a:pt x="17694" y="20287"/>
                  </a:cubicBezTo>
                  <a:cubicBezTo>
                    <a:pt x="19172" y="20932"/>
                    <a:pt x="20309" y="20287"/>
                    <a:pt x="21446" y="1964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44" name="Linea"/>
            <p:cNvSpPr/>
            <p:nvPr/>
          </p:nvSpPr>
          <p:spPr>
            <a:xfrm>
              <a:off x="7550494" y="2900385"/>
              <a:ext cx="105168" cy="60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926" y="6545"/>
                    <a:pt x="9853" y="13091"/>
                    <a:pt x="13453" y="16691"/>
                  </a:cubicBezTo>
                  <a:cubicBezTo>
                    <a:pt x="17053" y="20291"/>
                    <a:pt x="19326" y="20945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45" name="Linea"/>
            <p:cNvSpPr/>
            <p:nvPr/>
          </p:nvSpPr>
          <p:spPr>
            <a:xfrm>
              <a:off x="-649054" y="3170618"/>
              <a:ext cx="157067" cy="207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1" h="21352" extrusionOk="0">
                  <a:moveTo>
                    <a:pt x="2544" y="19996"/>
                  </a:moveTo>
                  <a:cubicBezTo>
                    <a:pt x="1539" y="20754"/>
                    <a:pt x="534" y="21512"/>
                    <a:pt x="158" y="21323"/>
                  </a:cubicBezTo>
                  <a:cubicBezTo>
                    <a:pt x="-219" y="21133"/>
                    <a:pt x="32" y="19996"/>
                    <a:pt x="1414" y="17059"/>
                  </a:cubicBezTo>
                  <a:cubicBezTo>
                    <a:pt x="2795" y="14123"/>
                    <a:pt x="5307" y="9386"/>
                    <a:pt x="6814" y="6544"/>
                  </a:cubicBezTo>
                  <a:cubicBezTo>
                    <a:pt x="8321" y="3701"/>
                    <a:pt x="8823" y="2754"/>
                    <a:pt x="9325" y="1807"/>
                  </a:cubicBezTo>
                  <a:cubicBezTo>
                    <a:pt x="9828" y="859"/>
                    <a:pt x="10330" y="-88"/>
                    <a:pt x="10832" y="7"/>
                  </a:cubicBezTo>
                  <a:cubicBezTo>
                    <a:pt x="11334" y="101"/>
                    <a:pt x="11837" y="1238"/>
                    <a:pt x="13595" y="4554"/>
                  </a:cubicBezTo>
                  <a:cubicBezTo>
                    <a:pt x="15353" y="7870"/>
                    <a:pt x="18367" y="13365"/>
                    <a:pt x="21381" y="1885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46" name="Linea"/>
            <p:cNvSpPr/>
            <p:nvPr/>
          </p:nvSpPr>
          <p:spPr>
            <a:xfrm>
              <a:off x="-635901" y="3276772"/>
              <a:ext cx="154984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3086" y="17280"/>
                    <a:pt x="6171" y="12960"/>
                    <a:pt x="9771" y="9360"/>
                  </a:cubicBezTo>
                  <a:cubicBezTo>
                    <a:pt x="13371" y="5760"/>
                    <a:pt x="17486" y="288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47" name="Linea"/>
            <p:cNvSpPr/>
            <p:nvPr/>
          </p:nvSpPr>
          <p:spPr>
            <a:xfrm>
              <a:off x="-441161" y="3200101"/>
              <a:ext cx="87547" cy="153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8" h="21441" extrusionOk="0">
                  <a:moveTo>
                    <a:pt x="17907" y="1429"/>
                  </a:moveTo>
                  <a:cubicBezTo>
                    <a:pt x="16179" y="657"/>
                    <a:pt x="14451" y="-114"/>
                    <a:pt x="11643" y="15"/>
                  </a:cubicBezTo>
                  <a:cubicBezTo>
                    <a:pt x="8835" y="143"/>
                    <a:pt x="4947" y="1172"/>
                    <a:pt x="2787" y="2586"/>
                  </a:cubicBezTo>
                  <a:cubicBezTo>
                    <a:pt x="627" y="4000"/>
                    <a:pt x="195" y="5800"/>
                    <a:pt x="1923" y="7343"/>
                  </a:cubicBezTo>
                  <a:cubicBezTo>
                    <a:pt x="3651" y="8886"/>
                    <a:pt x="7539" y="10172"/>
                    <a:pt x="10779" y="10943"/>
                  </a:cubicBezTo>
                  <a:cubicBezTo>
                    <a:pt x="14019" y="11715"/>
                    <a:pt x="16611" y="11972"/>
                    <a:pt x="18339" y="13257"/>
                  </a:cubicBezTo>
                  <a:cubicBezTo>
                    <a:pt x="20067" y="14543"/>
                    <a:pt x="20931" y="16857"/>
                    <a:pt x="20283" y="18272"/>
                  </a:cubicBezTo>
                  <a:cubicBezTo>
                    <a:pt x="19635" y="19686"/>
                    <a:pt x="17475" y="20200"/>
                    <a:pt x="15315" y="20586"/>
                  </a:cubicBezTo>
                  <a:cubicBezTo>
                    <a:pt x="13155" y="20972"/>
                    <a:pt x="10995" y="21229"/>
                    <a:pt x="7971" y="21357"/>
                  </a:cubicBezTo>
                  <a:cubicBezTo>
                    <a:pt x="4947" y="21486"/>
                    <a:pt x="1059" y="21486"/>
                    <a:pt x="195" y="21229"/>
                  </a:cubicBezTo>
                  <a:cubicBezTo>
                    <a:pt x="-669" y="20972"/>
                    <a:pt x="1491" y="20457"/>
                    <a:pt x="3651" y="1994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48" name="Linea"/>
            <p:cNvSpPr/>
            <p:nvPr/>
          </p:nvSpPr>
          <p:spPr>
            <a:xfrm>
              <a:off x="-298260" y="3211273"/>
              <a:ext cx="60887" cy="137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6" extrusionOk="0">
                  <a:moveTo>
                    <a:pt x="21600" y="3312"/>
                  </a:moveTo>
                  <a:cubicBezTo>
                    <a:pt x="19636" y="2160"/>
                    <a:pt x="17673" y="1008"/>
                    <a:pt x="15055" y="432"/>
                  </a:cubicBezTo>
                  <a:cubicBezTo>
                    <a:pt x="12436" y="-144"/>
                    <a:pt x="9164" y="-144"/>
                    <a:pt x="6545" y="432"/>
                  </a:cubicBezTo>
                  <a:cubicBezTo>
                    <a:pt x="3927" y="1008"/>
                    <a:pt x="1964" y="2160"/>
                    <a:pt x="2618" y="3888"/>
                  </a:cubicBezTo>
                  <a:cubicBezTo>
                    <a:pt x="3273" y="5616"/>
                    <a:pt x="6545" y="7920"/>
                    <a:pt x="9491" y="9504"/>
                  </a:cubicBezTo>
                  <a:cubicBezTo>
                    <a:pt x="12436" y="11088"/>
                    <a:pt x="15055" y="11952"/>
                    <a:pt x="15709" y="13824"/>
                  </a:cubicBezTo>
                  <a:cubicBezTo>
                    <a:pt x="16364" y="15696"/>
                    <a:pt x="15055" y="18576"/>
                    <a:pt x="12109" y="20016"/>
                  </a:cubicBezTo>
                  <a:cubicBezTo>
                    <a:pt x="9164" y="21456"/>
                    <a:pt x="4582" y="21456"/>
                    <a:pt x="0" y="2145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49" name="Linea"/>
            <p:cNvSpPr/>
            <p:nvPr/>
          </p:nvSpPr>
          <p:spPr>
            <a:xfrm>
              <a:off x="-204164" y="3191900"/>
              <a:ext cx="154984" cy="130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75" extrusionOk="0">
                  <a:moveTo>
                    <a:pt x="0" y="12723"/>
                  </a:moveTo>
                  <a:cubicBezTo>
                    <a:pt x="1286" y="13315"/>
                    <a:pt x="2571" y="13907"/>
                    <a:pt x="5014" y="12427"/>
                  </a:cubicBezTo>
                  <a:cubicBezTo>
                    <a:pt x="7457" y="10948"/>
                    <a:pt x="11057" y="7397"/>
                    <a:pt x="12986" y="4882"/>
                  </a:cubicBezTo>
                  <a:cubicBezTo>
                    <a:pt x="14914" y="2367"/>
                    <a:pt x="15171" y="888"/>
                    <a:pt x="14657" y="296"/>
                  </a:cubicBezTo>
                  <a:cubicBezTo>
                    <a:pt x="14143" y="-296"/>
                    <a:pt x="12857" y="0"/>
                    <a:pt x="11057" y="1183"/>
                  </a:cubicBezTo>
                  <a:cubicBezTo>
                    <a:pt x="9257" y="2367"/>
                    <a:pt x="6943" y="4438"/>
                    <a:pt x="5400" y="7101"/>
                  </a:cubicBezTo>
                  <a:cubicBezTo>
                    <a:pt x="3857" y="9764"/>
                    <a:pt x="3086" y="13019"/>
                    <a:pt x="3986" y="15534"/>
                  </a:cubicBezTo>
                  <a:cubicBezTo>
                    <a:pt x="4886" y="18049"/>
                    <a:pt x="7457" y="19825"/>
                    <a:pt x="10157" y="20564"/>
                  </a:cubicBezTo>
                  <a:cubicBezTo>
                    <a:pt x="12857" y="21304"/>
                    <a:pt x="15686" y="21008"/>
                    <a:pt x="17614" y="19973"/>
                  </a:cubicBezTo>
                  <a:cubicBezTo>
                    <a:pt x="19543" y="18937"/>
                    <a:pt x="20571" y="17162"/>
                    <a:pt x="21600" y="1538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50" name="Linea"/>
            <p:cNvSpPr/>
            <p:nvPr/>
          </p:nvSpPr>
          <p:spPr>
            <a:xfrm>
              <a:off x="-32576" y="3215886"/>
              <a:ext cx="99633" cy="113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2" extrusionOk="0">
                  <a:moveTo>
                    <a:pt x="0" y="0"/>
                  </a:moveTo>
                  <a:cubicBezTo>
                    <a:pt x="800" y="5143"/>
                    <a:pt x="1600" y="10286"/>
                    <a:pt x="2400" y="14400"/>
                  </a:cubicBezTo>
                  <a:cubicBezTo>
                    <a:pt x="3200" y="18514"/>
                    <a:pt x="4000" y="21600"/>
                    <a:pt x="4600" y="21086"/>
                  </a:cubicBezTo>
                  <a:cubicBezTo>
                    <a:pt x="5200" y="20571"/>
                    <a:pt x="5600" y="16457"/>
                    <a:pt x="6200" y="13543"/>
                  </a:cubicBezTo>
                  <a:cubicBezTo>
                    <a:pt x="6800" y="10629"/>
                    <a:pt x="7600" y="8914"/>
                    <a:pt x="8400" y="7200"/>
                  </a:cubicBezTo>
                  <a:cubicBezTo>
                    <a:pt x="9200" y="5486"/>
                    <a:pt x="10000" y="3771"/>
                    <a:pt x="11400" y="2914"/>
                  </a:cubicBezTo>
                  <a:cubicBezTo>
                    <a:pt x="12800" y="2057"/>
                    <a:pt x="14800" y="2057"/>
                    <a:pt x="16600" y="5143"/>
                  </a:cubicBezTo>
                  <a:cubicBezTo>
                    <a:pt x="18400" y="8229"/>
                    <a:pt x="20000" y="14400"/>
                    <a:pt x="21600" y="2057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51" name="Linea"/>
            <p:cNvSpPr/>
            <p:nvPr/>
          </p:nvSpPr>
          <p:spPr>
            <a:xfrm>
              <a:off x="100266" y="3215886"/>
              <a:ext cx="127308" cy="154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7" extrusionOk="0">
                  <a:moveTo>
                    <a:pt x="0" y="0"/>
                  </a:moveTo>
                  <a:cubicBezTo>
                    <a:pt x="3130" y="0"/>
                    <a:pt x="6261" y="0"/>
                    <a:pt x="8452" y="381"/>
                  </a:cubicBezTo>
                  <a:cubicBezTo>
                    <a:pt x="10643" y="762"/>
                    <a:pt x="11896" y="1525"/>
                    <a:pt x="11270" y="4320"/>
                  </a:cubicBezTo>
                  <a:cubicBezTo>
                    <a:pt x="10643" y="7115"/>
                    <a:pt x="8139" y="11944"/>
                    <a:pt x="6417" y="14993"/>
                  </a:cubicBezTo>
                  <a:cubicBezTo>
                    <a:pt x="4696" y="18042"/>
                    <a:pt x="3757" y="19313"/>
                    <a:pt x="4070" y="20202"/>
                  </a:cubicBezTo>
                  <a:cubicBezTo>
                    <a:pt x="4383" y="21092"/>
                    <a:pt x="5948" y="21600"/>
                    <a:pt x="9078" y="21219"/>
                  </a:cubicBezTo>
                  <a:cubicBezTo>
                    <a:pt x="12209" y="20838"/>
                    <a:pt x="16904" y="19567"/>
                    <a:pt x="21600" y="1829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52" name="Linea"/>
            <p:cNvSpPr/>
            <p:nvPr/>
          </p:nvSpPr>
          <p:spPr>
            <a:xfrm>
              <a:off x="116871" y="3260166"/>
              <a:ext cx="138379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5472" y="14400"/>
                    <a:pt x="10944" y="7200"/>
                    <a:pt x="14544" y="3600"/>
                  </a:cubicBezTo>
                  <a:cubicBezTo>
                    <a:pt x="18144" y="0"/>
                    <a:pt x="19872" y="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53" name="Linea"/>
            <p:cNvSpPr/>
            <p:nvPr/>
          </p:nvSpPr>
          <p:spPr>
            <a:xfrm>
              <a:off x="244619" y="3230709"/>
              <a:ext cx="132403" cy="145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0538" extrusionOk="0">
                  <a:moveTo>
                    <a:pt x="13428" y="3374"/>
                  </a:moveTo>
                  <a:cubicBezTo>
                    <a:pt x="12828" y="2073"/>
                    <a:pt x="12228" y="772"/>
                    <a:pt x="11178" y="251"/>
                  </a:cubicBezTo>
                  <a:cubicBezTo>
                    <a:pt x="10128" y="-269"/>
                    <a:pt x="8628" y="-9"/>
                    <a:pt x="6828" y="1292"/>
                  </a:cubicBezTo>
                  <a:cubicBezTo>
                    <a:pt x="5028" y="2594"/>
                    <a:pt x="2928" y="4936"/>
                    <a:pt x="1728" y="7538"/>
                  </a:cubicBezTo>
                  <a:cubicBezTo>
                    <a:pt x="528" y="10141"/>
                    <a:pt x="228" y="13003"/>
                    <a:pt x="78" y="15085"/>
                  </a:cubicBezTo>
                  <a:cubicBezTo>
                    <a:pt x="-72" y="17167"/>
                    <a:pt x="-72" y="18468"/>
                    <a:pt x="678" y="19509"/>
                  </a:cubicBezTo>
                  <a:cubicBezTo>
                    <a:pt x="1428" y="20550"/>
                    <a:pt x="2928" y="21331"/>
                    <a:pt x="5328" y="19119"/>
                  </a:cubicBezTo>
                  <a:cubicBezTo>
                    <a:pt x="7728" y="16907"/>
                    <a:pt x="11028" y="11702"/>
                    <a:pt x="12678" y="8449"/>
                  </a:cubicBezTo>
                  <a:cubicBezTo>
                    <a:pt x="14328" y="5196"/>
                    <a:pt x="14328" y="3895"/>
                    <a:pt x="14178" y="4025"/>
                  </a:cubicBezTo>
                  <a:cubicBezTo>
                    <a:pt x="14028" y="4155"/>
                    <a:pt x="13728" y="5717"/>
                    <a:pt x="14178" y="7929"/>
                  </a:cubicBezTo>
                  <a:cubicBezTo>
                    <a:pt x="14628" y="10141"/>
                    <a:pt x="15828" y="13003"/>
                    <a:pt x="17178" y="14695"/>
                  </a:cubicBezTo>
                  <a:cubicBezTo>
                    <a:pt x="18528" y="16386"/>
                    <a:pt x="20028" y="16907"/>
                    <a:pt x="21528" y="1742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54" name="Linea"/>
            <p:cNvSpPr/>
            <p:nvPr/>
          </p:nvSpPr>
          <p:spPr>
            <a:xfrm>
              <a:off x="540086" y="3138394"/>
              <a:ext cx="240997" cy="224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365" extrusionOk="0">
                  <a:moveTo>
                    <a:pt x="8181" y="0"/>
                  </a:moveTo>
                  <a:cubicBezTo>
                    <a:pt x="8346" y="2985"/>
                    <a:pt x="8511" y="5971"/>
                    <a:pt x="8758" y="8429"/>
                  </a:cubicBezTo>
                  <a:cubicBezTo>
                    <a:pt x="9006" y="10888"/>
                    <a:pt x="9335" y="12820"/>
                    <a:pt x="9583" y="14224"/>
                  </a:cubicBezTo>
                  <a:cubicBezTo>
                    <a:pt x="9830" y="15629"/>
                    <a:pt x="9995" y="16507"/>
                    <a:pt x="9995" y="16507"/>
                  </a:cubicBezTo>
                  <a:cubicBezTo>
                    <a:pt x="9995" y="16507"/>
                    <a:pt x="9830" y="15629"/>
                    <a:pt x="9088" y="14400"/>
                  </a:cubicBezTo>
                  <a:cubicBezTo>
                    <a:pt x="8346" y="13171"/>
                    <a:pt x="7027" y="11590"/>
                    <a:pt x="5955" y="10624"/>
                  </a:cubicBezTo>
                  <a:cubicBezTo>
                    <a:pt x="4884" y="9659"/>
                    <a:pt x="4059" y="9307"/>
                    <a:pt x="3235" y="9132"/>
                  </a:cubicBezTo>
                  <a:cubicBezTo>
                    <a:pt x="2410" y="8956"/>
                    <a:pt x="1586" y="8956"/>
                    <a:pt x="1009" y="9395"/>
                  </a:cubicBezTo>
                  <a:cubicBezTo>
                    <a:pt x="432" y="9834"/>
                    <a:pt x="102" y="10712"/>
                    <a:pt x="19" y="12029"/>
                  </a:cubicBezTo>
                  <a:cubicBezTo>
                    <a:pt x="-63" y="13346"/>
                    <a:pt x="102" y="15102"/>
                    <a:pt x="761" y="16771"/>
                  </a:cubicBezTo>
                  <a:cubicBezTo>
                    <a:pt x="1421" y="18439"/>
                    <a:pt x="2575" y="20020"/>
                    <a:pt x="3647" y="20810"/>
                  </a:cubicBezTo>
                  <a:cubicBezTo>
                    <a:pt x="4719" y="21600"/>
                    <a:pt x="5708" y="21600"/>
                    <a:pt x="7274" y="20459"/>
                  </a:cubicBezTo>
                  <a:cubicBezTo>
                    <a:pt x="8841" y="19317"/>
                    <a:pt x="10984" y="17034"/>
                    <a:pt x="12386" y="15541"/>
                  </a:cubicBezTo>
                  <a:cubicBezTo>
                    <a:pt x="13787" y="14049"/>
                    <a:pt x="14447" y="13346"/>
                    <a:pt x="15024" y="12644"/>
                  </a:cubicBezTo>
                  <a:cubicBezTo>
                    <a:pt x="15601" y="11941"/>
                    <a:pt x="16096" y="11239"/>
                    <a:pt x="16261" y="11327"/>
                  </a:cubicBezTo>
                  <a:cubicBezTo>
                    <a:pt x="16426" y="11415"/>
                    <a:pt x="16261" y="12293"/>
                    <a:pt x="16096" y="13698"/>
                  </a:cubicBezTo>
                  <a:cubicBezTo>
                    <a:pt x="15931" y="15102"/>
                    <a:pt x="15766" y="17034"/>
                    <a:pt x="16013" y="18351"/>
                  </a:cubicBezTo>
                  <a:cubicBezTo>
                    <a:pt x="16261" y="19668"/>
                    <a:pt x="16920" y="20371"/>
                    <a:pt x="17662" y="20546"/>
                  </a:cubicBezTo>
                  <a:cubicBezTo>
                    <a:pt x="18404" y="20722"/>
                    <a:pt x="19229" y="20371"/>
                    <a:pt x="19888" y="19756"/>
                  </a:cubicBezTo>
                  <a:cubicBezTo>
                    <a:pt x="20548" y="19141"/>
                    <a:pt x="21042" y="18263"/>
                    <a:pt x="21537" y="1738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55" name="Linea"/>
            <p:cNvSpPr/>
            <p:nvPr/>
          </p:nvSpPr>
          <p:spPr>
            <a:xfrm>
              <a:off x="792152" y="3132859"/>
              <a:ext cx="5536" cy="2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56" name="Linea"/>
            <p:cNvSpPr/>
            <p:nvPr/>
          </p:nvSpPr>
          <p:spPr>
            <a:xfrm>
              <a:off x="-630366" y="3518470"/>
              <a:ext cx="100691" cy="168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0" h="21270" extrusionOk="0">
                  <a:moveTo>
                    <a:pt x="16200" y="3020"/>
                  </a:moveTo>
                  <a:cubicBezTo>
                    <a:pt x="16585" y="1858"/>
                    <a:pt x="16971" y="697"/>
                    <a:pt x="16200" y="233"/>
                  </a:cubicBezTo>
                  <a:cubicBezTo>
                    <a:pt x="15428" y="-232"/>
                    <a:pt x="13500" y="0"/>
                    <a:pt x="10800" y="929"/>
                  </a:cubicBezTo>
                  <a:cubicBezTo>
                    <a:pt x="8100" y="1858"/>
                    <a:pt x="4628" y="3484"/>
                    <a:pt x="2507" y="4994"/>
                  </a:cubicBezTo>
                  <a:cubicBezTo>
                    <a:pt x="385" y="6503"/>
                    <a:pt x="-386" y="7897"/>
                    <a:pt x="771" y="9058"/>
                  </a:cubicBezTo>
                  <a:cubicBezTo>
                    <a:pt x="1928" y="10220"/>
                    <a:pt x="5014" y="11149"/>
                    <a:pt x="8485" y="11845"/>
                  </a:cubicBezTo>
                  <a:cubicBezTo>
                    <a:pt x="11957" y="12542"/>
                    <a:pt x="15814" y="13007"/>
                    <a:pt x="18128" y="13820"/>
                  </a:cubicBezTo>
                  <a:cubicBezTo>
                    <a:pt x="20443" y="14633"/>
                    <a:pt x="21214" y="15794"/>
                    <a:pt x="21021" y="16839"/>
                  </a:cubicBezTo>
                  <a:cubicBezTo>
                    <a:pt x="20828" y="17884"/>
                    <a:pt x="19671" y="18813"/>
                    <a:pt x="16971" y="19626"/>
                  </a:cubicBezTo>
                  <a:cubicBezTo>
                    <a:pt x="14271" y="20439"/>
                    <a:pt x="10028" y="21136"/>
                    <a:pt x="6943" y="21252"/>
                  </a:cubicBezTo>
                  <a:cubicBezTo>
                    <a:pt x="3857" y="21368"/>
                    <a:pt x="1928" y="20903"/>
                    <a:pt x="0" y="2043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57" name="Linea"/>
            <p:cNvSpPr/>
            <p:nvPr/>
          </p:nvSpPr>
          <p:spPr>
            <a:xfrm>
              <a:off x="-483916" y="3540611"/>
              <a:ext cx="25139" cy="256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1" h="21600" extrusionOk="0">
                  <a:moveTo>
                    <a:pt x="21021" y="1554"/>
                  </a:moveTo>
                  <a:cubicBezTo>
                    <a:pt x="14850" y="777"/>
                    <a:pt x="8678" y="0"/>
                    <a:pt x="4821" y="0"/>
                  </a:cubicBezTo>
                  <a:cubicBezTo>
                    <a:pt x="964" y="0"/>
                    <a:pt x="-579" y="777"/>
                    <a:pt x="192" y="3186"/>
                  </a:cubicBezTo>
                  <a:cubicBezTo>
                    <a:pt x="964" y="5594"/>
                    <a:pt x="4050" y="9635"/>
                    <a:pt x="5592" y="12976"/>
                  </a:cubicBezTo>
                  <a:cubicBezTo>
                    <a:pt x="7135" y="16317"/>
                    <a:pt x="7135" y="18958"/>
                    <a:pt x="7135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58" name="Linea"/>
            <p:cNvSpPr/>
            <p:nvPr/>
          </p:nvSpPr>
          <p:spPr>
            <a:xfrm>
              <a:off x="-486453" y="3553060"/>
              <a:ext cx="89374" cy="129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6" h="20731" extrusionOk="0">
                  <a:moveTo>
                    <a:pt x="0" y="9839"/>
                  </a:moveTo>
                  <a:cubicBezTo>
                    <a:pt x="432" y="7176"/>
                    <a:pt x="864" y="4513"/>
                    <a:pt x="3024" y="2590"/>
                  </a:cubicBezTo>
                  <a:cubicBezTo>
                    <a:pt x="5184" y="667"/>
                    <a:pt x="9072" y="-517"/>
                    <a:pt x="12312" y="223"/>
                  </a:cubicBezTo>
                  <a:cubicBezTo>
                    <a:pt x="15552" y="962"/>
                    <a:pt x="18144" y="3625"/>
                    <a:pt x="19656" y="6436"/>
                  </a:cubicBezTo>
                  <a:cubicBezTo>
                    <a:pt x="21168" y="9247"/>
                    <a:pt x="21600" y="12206"/>
                    <a:pt x="19440" y="14721"/>
                  </a:cubicBezTo>
                  <a:cubicBezTo>
                    <a:pt x="17280" y="17236"/>
                    <a:pt x="12528" y="19308"/>
                    <a:pt x="9072" y="20195"/>
                  </a:cubicBezTo>
                  <a:cubicBezTo>
                    <a:pt x="5616" y="21083"/>
                    <a:pt x="3456" y="20787"/>
                    <a:pt x="2592" y="19899"/>
                  </a:cubicBezTo>
                  <a:cubicBezTo>
                    <a:pt x="1728" y="19012"/>
                    <a:pt x="2160" y="17532"/>
                    <a:pt x="2592" y="1605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59" name="Linea"/>
            <p:cNvSpPr/>
            <p:nvPr/>
          </p:nvSpPr>
          <p:spPr>
            <a:xfrm>
              <a:off x="-331471" y="3575667"/>
              <a:ext cx="11071" cy="110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60" name="Linea"/>
            <p:cNvSpPr/>
            <p:nvPr/>
          </p:nvSpPr>
          <p:spPr>
            <a:xfrm>
              <a:off x="-320401" y="3460298"/>
              <a:ext cx="16607" cy="26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2" extrusionOk="0">
                  <a:moveTo>
                    <a:pt x="21600" y="16602"/>
                  </a:moveTo>
                  <a:cubicBezTo>
                    <a:pt x="14400" y="7962"/>
                    <a:pt x="7200" y="-678"/>
                    <a:pt x="3600" y="42"/>
                  </a:cubicBezTo>
                  <a:cubicBezTo>
                    <a:pt x="0" y="762"/>
                    <a:pt x="0" y="10842"/>
                    <a:pt x="0" y="2092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61" name="Linea"/>
            <p:cNvSpPr/>
            <p:nvPr/>
          </p:nvSpPr>
          <p:spPr>
            <a:xfrm>
              <a:off x="-248444" y="3548817"/>
              <a:ext cx="138378" cy="129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4" extrusionOk="0">
                  <a:moveTo>
                    <a:pt x="0" y="1666"/>
                  </a:moveTo>
                  <a:cubicBezTo>
                    <a:pt x="576" y="6166"/>
                    <a:pt x="1152" y="10666"/>
                    <a:pt x="1584" y="14266"/>
                  </a:cubicBezTo>
                  <a:cubicBezTo>
                    <a:pt x="2016" y="17866"/>
                    <a:pt x="2304" y="20566"/>
                    <a:pt x="2448" y="21016"/>
                  </a:cubicBezTo>
                  <a:cubicBezTo>
                    <a:pt x="2592" y="21466"/>
                    <a:pt x="2592" y="19666"/>
                    <a:pt x="3024" y="16066"/>
                  </a:cubicBezTo>
                  <a:cubicBezTo>
                    <a:pt x="3456" y="12466"/>
                    <a:pt x="4320" y="7066"/>
                    <a:pt x="5328" y="3916"/>
                  </a:cubicBezTo>
                  <a:cubicBezTo>
                    <a:pt x="6336" y="766"/>
                    <a:pt x="7488" y="-134"/>
                    <a:pt x="9504" y="16"/>
                  </a:cubicBezTo>
                  <a:cubicBezTo>
                    <a:pt x="11520" y="166"/>
                    <a:pt x="14400" y="1366"/>
                    <a:pt x="16560" y="4666"/>
                  </a:cubicBezTo>
                  <a:cubicBezTo>
                    <a:pt x="18720" y="7966"/>
                    <a:pt x="20160" y="13366"/>
                    <a:pt x="21600" y="1876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62" name="Linea"/>
            <p:cNvSpPr/>
            <p:nvPr/>
          </p:nvSpPr>
          <p:spPr>
            <a:xfrm>
              <a:off x="-132208" y="3453894"/>
              <a:ext cx="16607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63" name="Linea"/>
            <p:cNvSpPr/>
            <p:nvPr/>
          </p:nvSpPr>
          <p:spPr>
            <a:xfrm>
              <a:off x="-65787" y="3476035"/>
              <a:ext cx="16607" cy="199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800" y="5600"/>
                    <a:pt x="9600" y="11200"/>
                    <a:pt x="12000" y="14700"/>
                  </a:cubicBezTo>
                  <a:cubicBezTo>
                    <a:pt x="14400" y="18200"/>
                    <a:pt x="14400" y="19600"/>
                    <a:pt x="15600" y="20400"/>
                  </a:cubicBezTo>
                  <a:cubicBezTo>
                    <a:pt x="16800" y="21200"/>
                    <a:pt x="19200" y="21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64" name="Linea"/>
            <p:cNvSpPr/>
            <p:nvPr/>
          </p:nvSpPr>
          <p:spPr>
            <a:xfrm>
              <a:off x="-82392" y="3513837"/>
              <a:ext cx="232506" cy="166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198" extrusionOk="0">
                  <a:moveTo>
                    <a:pt x="0" y="7868"/>
                  </a:moveTo>
                  <a:cubicBezTo>
                    <a:pt x="1531" y="6460"/>
                    <a:pt x="3061" y="5051"/>
                    <a:pt x="5357" y="3994"/>
                  </a:cubicBezTo>
                  <a:cubicBezTo>
                    <a:pt x="7654" y="2938"/>
                    <a:pt x="10715" y="2234"/>
                    <a:pt x="12331" y="2468"/>
                  </a:cubicBezTo>
                  <a:cubicBezTo>
                    <a:pt x="13946" y="2703"/>
                    <a:pt x="14117" y="3877"/>
                    <a:pt x="14031" y="5051"/>
                  </a:cubicBezTo>
                  <a:cubicBezTo>
                    <a:pt x="13946" y="6225"/>
                    <a:pt x="13606" y="7399"/>
                    <a:pt x="13096" y="8338"/>
                  </a:cubicBezTo>
                  <a:cubicBezTo>
                    <a:pt x="12586" y="9277"/>
                    <a:pt x="11906" y="9981"/>
                    <a:pt x="11650" y="11625"/>
                  </a:cubicBezTo>
                  <a:cubicBezTo>
                    <a:pt x="11395" y="13268"/>
                    <a:pt x="11565" y="15851"/>
                    <a:pt x="12076" y="17612"/>
                  </a:cubicBezTo>
                  <a:cubicBezTo>
                    <a:pt x="12586" y="19373"/>
                    <a:pt x="13436" y="20312"/>
                    <a:pt x="14287" y="20781"/>
                  </a:cubicBezTo>
                  <a:cubicBezTo>
                    <a:pt x="15137" y="21251"/>
                    <a:pt x="15987" y="21251"/>
                    <a:pt x="16838" y="21134"/>
                  </a:cubicBezTo>
                  <a:cubicBezTo>
                    <a:pt x="17688" y="21016"/>
                    <a:pt x="18539" y="20781"/>
                    <a:pt x="19219" y="20194"/>
                  </a:cubicBezTo>
                  <a:cubicBezTo>
                    <a:pt x="19899" y="19608"/>
                    <a:pt x="20409" y="18668"/>
                    <a:pt x="20835" y="17612"/>
                  </a:cubicBezTo>
                  <a:cubicBezTo>
                    <a:pt x="21260" y="16555"/>
                    <a:pt x="21600" y="15381"/>
                    <a:pt x="21345" y="13151"/>
                  </a:cubicBezTo>
                  <a:cubicBezTo>
                    <a:pt x="21090" y="10921"/>
                    <a:pt x="20239" y="7634"/>
                    <a:pt x="19559" y="5286"/>
                  </a:cubicBezTo>
                  <a:cubicBezTo>
                    <a:pt x="18879" y="2938"/>
                    <a:pt x="18369" y="1529"/>
                    <a:pt x="17688" y="708"/>
                  </a:cubicBezTo>
                  <a:cubicBezTo>
                    <a:pt x="17008" y="-114"/>
                    <a:pt x="16157" y="-349"/>
                    <a:pt x="15222" y="708"/>
                  </a:cubicBezTo>
                  <a:cubicBezTo>
                    <a:pt x="14287" y="1764"/>
                    <a:pt x="13266" y="4112"/>
                    <a:pt x="12246" y="646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65" name="Linea"/>
            <p:cNvSpPr/>
            <p:nvPr/>
          </p:nvSpPr>
          <p:spPr>
            <a:xfrm>
              <a:off x="387839" y="3511885"/>
              <a:ext cx="343428" cy="180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3" h="21288" extrusionOk="0">
                  <a:moveTo>
                    <a:pt x="7559" y="4270"/>
                  </a:moveTo>
                  <a:cubicBezTo>
                    <a:pt x="6987" y="2743"/>
                    <a:pt x="6416" y="1215"/>
                    <a:pt x="5844" y="452"/>
                  </a:cubicBezTo>
                  <a:cubicBezTo>
                    <a:pt x="5273" y="-312"/>
                    <a:pt x="4702" y="-312"/>
                    <a:pt x="3616" y="2088"/>
                  </a:cubicBezTo>
                  <a:cubicBezTo>
                    <a:pt x="2530" y="4488"/>
                    <a:pt x="930" y="9288"/>
                    <a:pt x="302" y="12670"/>
                  </a:cubicBezTo>
                  <a:cubicBezTo>
                    <a:pt x="-327" y="16052"/>
                    <a:pt x="16" y="18015"/>
                    <a:pt x="1444" y="18670"/>
                  </a:cubicBezTo>
                  <a:cubicBezTo>
                    <a:pt x="2873" y="19324"/>
                    <a:pt x="5387" y="18670"/>
                    <a:pt x="7159" y="17033"/>
                  </a:cubicBezTo>
                  <a:cubicBezTo>
                    <a:pt x="8930" y="15397"/>
                    <a:pt x="9959" y="12779"/>
                    <a:pt x="10530" y="10706"/>
                  </a:cubicBezTo>
                  <a:cubicBezTo>
                    <a:pt x="11102" y="8633"/>
                    <a:pt x="11216" y="7106"/>
                    <a:pt x="10987" y="6233"/>
                  </a:cubicBezTo>
                  <a:cubicBezTo>
                    <a:pt x="10759" y="5361"/>
                    <a:pt x="10187" y="5143"/>
                    <a:pt x="9902" y="5579"/>
                  </a:cubicBezTo>
                  <a:cubicBezTo>
                    <a:pt x="9616" y="6015"/>
                    <a:pt x="9616" y="7106"/>
                    <a:pt x="9787" y="9397"/>
                  </a:cubicBezTo>
                  <a:cubicBezTo>
                    <a:pt x="9959" y="11688"/>
                    <a:pt x="10302" y="15179"/>
                    <a:pt x="10587" y="17579"/>
                  </a:cubicBezTo>
                  <a:cubicBezTo>
                    <a:pt x="10873" y="19979"/>
                    <a:pt x="11102" y="21288"/>
                    <a:pt x="11216" y="21288"/>
                  </a:cubicBezTo>
                  <a:cubicBezTo>
                    <a:pt x="11330" y="21288"/>
                    <a:pt x="11330" y="19979"/>
                    <a:pt x="11330" y="17688"/>
                  </a:cubicBezTo>
                  <a:cubicBezTo>
                    <a:pt x="11330" y="15397"/>
                    <a:pt x="11330" y="12124"/>
                    <a:pt x="11844" y="9724"/>
                  </a:cubicBezTo>
                  <a:cubicBezTo>
                    <a:pt x="12359" y="7324"/>
                    <a:pt x="13387" y="5797"/>
                    <a:pt x="14587" y="5033"/>
                  </a:cubicBezTo>
                  <a:cubicBezTo>
                    <a:pt x="15787" y="4270"/>
                    <a:pt x="17159" y="4270"/>
                    <a:pt x="18187" y="4270"/>
                  </a:cubicBezTo>
                  <a:cubicBezTo>
                    <a:pt x="19216" y="4270"/>
                    <a:pt x="19902" y="4270"/>
                    <a:pt x="20244" y="4815"/>
                  </a:cubicBezTo>
                  <a:cubicBezTo>
                    <a:pt x="20587" y="5361"/>
                    <a:pt x="20587" y="6452"/>
                    <a:pt x="20416" y="8088"/>
                  </a:cubicBezTo>
                  <a:cubicBezTo>
                    <a:pt x="20244" y="9724"/>
                    <a:pt x="19902" y="11906"/>
                    <a:pt x="19730" y="13979"/>
                  </a:cubicBezTo>
                  <a:cubicBezTo>
                    <a:pt x="19559" y="16052"/>
                    <a:pt x="19559" y="18015"/>
                    <a:pt x="19844" y="19106"/>
                  </a:cubicBezTo>
                  <a:cubicBezTo>
                    <a:pt x="20130" y="20197"/>
                    <a:pt x="20702" y="20415"/>
                    <a:pt x="21273" y="2063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66" name="Linea"/>
            <p:cNvSpPr/>
            <p:nvPr/>
          </p:nvSpPr>
          <p:spPr>
            <a:xfrm>
              <a:off x="709126" y="3514780"/>
              <a:ext cx="5536" cy="1"/>
            </a:xfrm>
            <a:prstGeom prst="ellipse">
              <a:avLst/>
            </a:pr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67" name="Linea"/>
            <p:cNvSpPr/>
            <p:nvPr/>
          </p:nvSpPr>
          <p:spPr>
            <a:xfrm>
              <a:off x="770891" y="3481570"/>
              <a:ext cx="37867" cy="199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0" h="21407" extrusionOk="0">
                  <a:moveTo>
                    <a:pt x="14939" y="0"/>
                  </a:moveTo>
                  <a:cubicBezTo>
                    <a:pt x="9796" y="0"/>
                    <a:pt x="4653" y="0"/>
                    <a:pt x="2081" y="694"/>
                  </a:cubicBezTo>
                  <a:cubicBezTo>
                    <a:pt x="-490" y="1387"/>
                    <a:pt x="-490" y="2774"/>
                    <a:pt x="1053" y="5945"/>
                  </a:cubicBezTo>
                  <a:cubicBezTo>
                    <a:pt x="2596" y="9116"/>
                    <a:pt x="5681" y="14070"/>
                    <a:pt x="8253" y="17042"/>
                  </a:cubicBezTo>
                  <a:cubicBezTo>
                    <a:pt x="10824" y="20015"/>
                    <a:pt x="12881" y="21006"/>
                    <a:pt x="14939" y="21303"/>
                  </a:cubicBezTo>
                  <a:cubicBezTo>
                    <a:pt x="16996" y="21600"/>
                    <a:pt x="19053" y="21204"/>
                    <a:pt x="21110" y="2080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68" name="Linea"/>
            <p:cNvSpPr/>
            <p:nvPr/>
          </p:nvSpPr>
          <p:spPr>
            <a:xfrm>
              <a:off x="770012" y="3560390"/>
              <a:ext cx="183727" cy="103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327" extrusionOk="0">
                  <a:moveTo>
                    <a:pt x="0" y="4274"/>
                  </a:moveTo>
                  <a:cubicBezTo>
                    <a:pt x="5616" y="2759"/>
                    <a:pt x="11232" y="1243"/>
                    <a:pt x="14580" y="485"/>
                  </a:cubicBezTo>
                  <a:cubicBezTo>
                    <a:pt x="17928" y="-273"/>
                    <a:pt x="19008" y="-273"/>
                    <a:pt x="19872" y="1432"/>
                  </a:cubicBezTo>
                  <a:cubicBezTo>
                    <a:pt x="20736" y="3138"/>
                    <a:pt x="21384" y="6548"/>
                    <a:pt x="21492" y="9390"/>
                  </a:cubicBezTo>
                  <a:cubicBezTo>
                    <a:pt x="21600" y="12232"/>
                    <a:pt x="21168" y="14506"/>
                    <a:pt x="20952" y="16780"/>
                  </a:cubicBezTo>
                  <a:cubicBezTo>
                    <a:pt x="20736" y="19053"/>
                    <a:pt x="20736" y="21327"/>
                    <a:pt x="20844" y="21327"/>
                  </a:cubicBezTo>
                  <a:cubicBezTo>
                    <a:pt x="20952" y="21327"/>
                    <a:pt x="21168" y="19053"/>
                    <a:pt x="21384" y="1678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69" name="Linea"/>
            <p:cNvSpPr/>
            <p:nvPr/>
          </p:nvSpPr>
          <p:spPr>
            <a:xfrm>
              <a:off x="946148" y="3479236"/>
              <a:ext cx="23128" cy="18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7" h="20157" extrusionOk="0">
                  <a:moveTo>
                    <a:pt x="20827" y="20157"/>
                  </a:moveTo>
                  <a:cubicBezTo>
                    <a:pt x="10858" y="12302"/>
                    <a:pt x="889" y="4448"/>
                    <a:pt x="58" y="1502"/>
                  </a:cubicBezTo>
                  <a:cubicBezTo>
                    <a:pt x="-773" y="-1443"/>
                    <a:pt x="7535" y="521"/>
                    <a:pt x="15842" y="248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70" name="Linea"/>
            <p:cNvSpPr/>
            <p:nvPr/>
          </p:nvSpPr>
          <p:spPr>
            <a:xfrm>
              <a:off x="1033127" y="3492640"/>
              <a:ext cx="312535" cy="165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21279" extrusionOk="0">
                  <a:moveTo>
                    <a:pt x="3227" y="4985"/>
                  </a:moveTo>
                  <a:cubicBezTo>
                    <a:pt x="2591" y="4510"/>
                    <a:pt x="1956" y="4035"/>
                    <a:pt x="1448" y="4273"/>
                  </a:cubicBezTo>
                  <a:cubicBezTo>
                    <a:pt x="939" y="4510"/>
                    <a:pt x="558" y="5459"/>
                    <a:pt x="304" y="7358"/>
                  </a:cubicBezTo>
                  <a:cubicBezTo>
                    <a:pt x="50" y="9257"/>
                    <a:pt x="-77" y="12105"/>
                    <a:pt x="50" y="14598"/>
                  </a:cubicBezTo>
                  <a:cubicBezTo>
                    <a:pt x="177" y="17090"/>
                    <a:pt x="558" y="19226"/>
                    <a:pt x="1448" y="20295"/>
                  </a:cubicBezTo>
                  <a:cubicBezTo>
                    <a:pt x="2337" y="21363"/>
                    <a:pt x="3735" y="21363"/>
                    <a:pt x="5005" y="20413"/>
                  </a:cubicBezTo>
                  <a:cubicBezTo>
                    <a:pt x="6276" y="19464"/>
                    <a:pt x="7419" y="17565"/>
                    <a:pt x="8182" y="15903"/>
                  </a:cubicBezTo>
                  <a:cubicBezTo>
                    <a:pt x="8944" y="14242"/>
                    <a:pt x="9325" y="12818"/>
                    <a:pt x="9516" y="12699"/>
                  </a:cubicBezTo>
                  <a:cubicBezTo>
                    <a:pt x="9707" y="12580"/>
                    <a:pt x="9707" y="13767"/>
                    <a:pt x="9707" y="14954"/>
                  </a:cubicBezTo>
                  <a:cubicBezTo>
                    <a:pt x="9707" y="16141"/>
                    <a:pt x="9707" y="17327"/>
                    <a:pt x="9961" y="18277"/>
                  </a:cubicBezTo>
                  <a:cubicBezTo>
                    <a:pt x="10215" y="19226"/>
                    <a:pt x="10723" y="19938"/>
                    <a:pt x="11295" y="20532"/>
                  </a:cubicBezTo>
                  <a:cubicBezTo>
                    <a:pt x="11867" y="21125"/>
                    <a:pt x="12502" y="21600"/>
                    <a:pt x="12819" y="21007"/>
                  </a:cubicBezTo>
                  <a:cubicBezTo>
                    <a:pt x="13137" y="20413"/>
                    <a:pt x="13137" y="18752"/>
                    <a:pt x="13074" y="16734"/>
                  </a:cubicBezTo>
                  <a:cubicBezTo>
                    <a:pt x="13010" y="14717"/>
                    <a:pt x="12883" y="12343"/>
                    <a:pt x="12565" y="10681"/>
                  </a:cubicBezTo>
                  <a:cubicBezTo>
                    <a:pt x="12248" y="9020"/>
                    <a:pt x="11739" y="8070"/>
                    <a:pt x="11168" y="7596"/>
                  </a:cubicBezTo>
                  <a:cubicBezTo>
                    <a:pt x="10596" y="7121"/>
                    <a:pt x="9961" y="7121"/>
                    <a:pt x="11295" y="6290"/>
                  </a:cubicBezTo>
                  <a:cubicBezTo>
                    <a:pt x="12629" y="5459"/>
                    <a:pt x="15932" y="3798"/>
                    <a:pt x="17965" y="2611"/>
                  </a:cubicBezTo>
                  <a:cubicBezTo>
                    <a:pt x="19998" y="1424"/>
                    <a:pt x="20761" y="712"/>
                    <a:pt x="21523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71" name="Linea"/>
            <p:cNvSpPr/>
            <p:nvPr/>
          </p:nvSpPr>
          <p:spPr>
            <a:xfrm>
              <a:off x="8623879" y="3226778"/>
              <a:ext cx="276353" cy="222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015" extrusionOk="0">
                  <a:moveTo>
                    <a:pt x="10332" y="5242"/>
                  </a:moveTo>
                  <a:cubicBezTo>
                    <a:pt x="10475" y="4371"/>
                    <a:pt x="10618" y="3500"/>
                    <a:pt x="10690" y="2629"/>
                  </a:cubicBezTo>
                  <a:cubicBezTo>
                    <a:pt x="10762" y="1758"/>
                    <a:pt x="10762" y="887"/>
                    <a:pt x="10404" y="365"/>
                  </a:cubicBezTo>
                  <a:cubicBezTo>
                    <a:pt x="10046" y="-158"/>
                    <a:pt x="9331" y="-332"/>
                    <a:pt x="7615" y="1323"/>
                  </a:cubicBezTo>
                  <a:cubicBezTo>
                    <a:pt x="5898" y="2978"/>
                    <a:pt x="3180" y="6462"/>
                    <a:pt x="1678" y="9336"/>
                  </a:cubicBezTo>
                  <a:cubicBezTo>
                    <a:pt x="176" y="12210"/>
                    <a:pt x="-110" y="14474"/>
                    <a:pt x="33" y="16391"/>
                  </a:cubicBezTo>
                  <a:cubicBezTo>
                    <a:pt x="176" y="18307"/>
                    <a:pt x="748" y="19874"/>
                    <a:pt x="2107" y="20571"/>
                  </a:cubicBezTo>
                  <a:cubicBezTo>
                    <a:pt x="3466" y="21268"/>
                    <a:pt x="5612" y="21094"/>
                    <a:pt x="7257" y="20397"/>
                  </a:cubicBezTo>
                  <a:cubicBezTo>
                    <a:pt x="8902" y="19700"/>
                    <a:pt x="10046" y="18481"/>
                    <a:pt x="10833" y="17523"/>
                  </a:cubicBezTo>
                  <a:cubicBezTo>
                    <a:pt x="11620" y="16565"/>
                    <a:pt x="12049" y="15868"/>
                    <a:pt x="12192" y="16042"/>
                  </a:cubicBezTo>
                  <a:cubicBezTo>
                    <a:pt x="12335" y="16216"/>
                    <a:pt x="12192" y="17262"/>
                    <a:pt x="12478" y="18307"/>
                  </a:cubicBezTo>
                  <a:cubicBezTo>
                    <a:pt x="12764" y="19352"/>
                    <a:pt x="13479" y="20397"/>
                    <a:pt x="14910" y="20136"/>
                  </a:cubicBezTo>
                  <a:cubicBezTo>
                    <a:pt x="16340" y="19874"/>
                    <a:pt x="18486" y="18307"/>
                    <a:pt x="19773" y="16478"/>
                  </a:cubicBezTo>
                  <a:cubicBezTo>
                    <a:pt x="21061" y="14649"/>
                    <a:pt x="21490" y="12558"/>
                    <a:pt x="21418" y="11252"/>
                  </a:cubicBezTo>
                  <a:cubicBezTo>
                    <a:pt x="21347" y="9945"/>
                    <a:pt x="20775" y="9423"/>
                    <a:pt x="19773" y="9249"/>
                  </a:cubicBezTo>
                  <a:cubicBezTo>
                    <a:pt x="18772" y="9074"/>
                    <a:pt x="17342" y="9249"/>
                    <a:pt x="16126" y="10468"/>
                  </a:cubicBezTo>
                  <a:cubicBezTo>
                    <a:pt x="14910" y="11687"/>
                    <a:pt x="13909" y="13952"/>
                    <a:pt x="12907" y="1621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72" name="Linea"/>
            <p:cNvSpPr/>
            <p:nvPr/>
          </p:nvSpPr>
          <p:spPr>
            <a:xfrm>
              <a:off x="8934677" y="3313672"/>
              <a:ext cx="91842" cy="151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600" extrusionOk="0">
                  <a:moveTo>
                    <a:pt x="2496" y="2634"/>
                  </a:moveTo>
                  <a:cubicBezTo>
                    <a:pt x="2496" y="1317"/>
                    <a:pt x="2496" y="0"/>
                    <a:pt x="2928" y="0"/>
                  </a:cubicBezTo>
                  <a:cubicBezTo>
                    <a:pt x="3360" y="0"/>
                    <a:pt x="4224" y="1317"/>
                    <a:pt x="4008" y="4346"/>
                  </a:cubicBezTo>
                  <a:cubicBezTo>
                    <a:pt x="3792" y="7376"/>
                    <a:pt x="2496" y="12117"/>
                    <a:pt x="1632" y="15146"/>
                  </a:cubicBezTo>
                  <a:cubicBezTo>
                    <a:pt x="768" y="18176"/>
                    <a:pt x="336" y="19493"/>
                    <a:pt x="120" y="19493"/>
                  </a:cubicBezTo>
                  <a:cubicBezTo>
                    <a:pt x="-96" y="19493"/>
                    <a:pt x="-96" y="18176"/>
                    <a:pt x="768" y="16200"/>
                  </a:cubicBezTo>
                  <a:cubicBezTo>
                    <a:pt x="1632" y="14224"/>
                    <a:pt x="3360" y="11590"/>
                    <a:pt x="4872" y="9746"/>
                  </a:cubicBezTo>
                  <a:cubicBezTo>
                    <a:pt x="6384" y="7902"/>
                    <a:pt x="7680" y="6849"/>
                    <a:pt x="10272" y="5795"/>
                  </a:cubicBezTo>
                  <a:cubicBezTo>
                    <a:pt x="12864" y="4741"/>
                    <a:pt x="16752" y="3688"/>
                    <a:pt x="18912" y="3820"/>
                  </a:cubicBezTo>
                  <a:cubicBezTo>
                    <a:pt x="21072" y="3951"/>
                    <a:pt x="21504" y="5268"/>
                    <a:pt x="21504" y="8429"/>
                  </a:cubicBezTo>
                  <a:cubicBezTo>
                    <a:pt x="21504" y="11590"/>
                    <a:pt x="21072" y="16595"/>
                    <a:pt x="2064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73" name="Linea"/>
            <p:cNvSpPr/>
            <p:nvPr/>
          </p:nvSpPr>
          <p:spPr>
            <a:xfrm>
              <a:off x="9125866" y="3228787"/>
              <a:ext cx="79620" cy="319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5" h="21477" extrusionOk="0">
                  <a:moveTo>
                    <a:pt x="21185" y="2111"/>
                  </a:moveTo>
                  <a:cubicBezTo>
                    <a:pt x="21185" y="1367"/>
                    <a:pt x="21185" y="622"/>
                    <a:pt x="19958" y="249"/>
                  </a:cubicBezTo>
                  <a:cubicBezTo>
                    <a:pt x="18730" y="-123"/>
                    <a:pt x="16276" y="-123"/>
                    <a:pt x="13331" y="560"/>
                  </a:cubicBezTo>
                  <a:cubicBezTo>
                    <a:pt x="10385" y="1243"/>
                    <a:pt x="6949" y="2608"/>
                    <a:pt x="4249" y="4843"/>
                  </a:cubicBezTo>
                  <a:cubicBezTo>
                    <a:pt x="1549" y="7077"/>
                    <a:pt x="-415" y="10180"/>
                    <a:pt x="76" y="13098"/>
                  </a:cubicBezTo>
                  <a:cubicBezTo>
                    <a:pt x="567" y="16015"/>
                    <a:pt x="3512" y="18746"/>
                    <a:pt x="6458" y="2147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74" name="Linea"/>
            <p:cNvSpPr/>
            <p:nvPr/>
          </p:nvSpPr>
          <p:spPr>
            <a:xfrm>
              <a:off x="9061574" y="3331891"/>
              <a:ext cx="348711" cy="13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0" extrusionOk="0">
                  <a:moveTo>
                    <a:pt x="0" y="18426"/>
                  </a:moveTo>
                  <a:cubicBezTo>
                    <a:pt x="343" y="17259"/>
                    <a:pt x="686" y="16091"/>
                    <a:pt x="1600" y="14923"/>
                  </a:cubicBezTo>
                  <a:cubicBezTo>
                    <a:pt x="2514" y="13756"/>
                    <a:pt x="4000" y="12588"/>
                    <a:pt x="5657" y="10983"/>
                  </a:cubicBezTo>
                  <a:cubicBezTo>
                    <a:pt x="7314" y="9377"/>
                    <a:pt x="9143" y="7334"/>
                    <a:pt x="10343" y="5729"/>
                  </a:cubicBezTo>
                  <a:cubicBezTo>
                    <a:pt x="11543" y="4123"/>
                    <a:pt x="12114" y="2956"/>
                    <a:pt x="12286" y="3102"/>
                  </a:cubicBezTo>
                  <a:cubicBezTo>
                    <a:pt x="12457" y="3248"/>
                    <a:pt x="12229" y="4707"/>
                    <a:pt x="12114" y="7480"/>
                  </a:cubicBezTo>
                  <a:cubicBezTo>
                    <a:pt x="12000" y="10253"/>
                    <a:pt x="12000" y="14340"/>
                    <a:pt x="12171" y="16967"/>
                  </a:cubicBezTo>
                  <a:cubicBezTo>
                    <a:pt x="12343" y="19594"/>
                    <a:pt x="12686" y="20761"/>
                    <a:pt x="13143" y="21053"/>
                  </a:cubicBezTo>
                  <a:cubicBezTo>
                    <a:pt x="13600" y="21345"/>
                    <a:pt x="14171" y="20761"/>
                    <a:pt x="15143" y="17842"/>
                  </a:cubicBezTo>
                  <a:cubicBezTo>
                    <a:pt x="16114" y="14923"/>
                    <a:pt x="17486" y="9669"/>
                    <a:pt x="18457" y="6021"/>
                  </a:cubicBezTo>
                  <a:cubicBezTo>
                    <a:pt x="19429" y="2372"/>
                    <a:pt x="20000" y="329"/>
                    <a:pt x="20171" y="37"/>
                  </a:cubicBezTo>
                  <a:cubicBezTo>
                    <a:pt x="20343" y="-255"/>
                    <a:pt x="20114" y="1204"/>
                    <a:pt x="19886" y="4123"/>
                  </a:cubicBezTo>
                  <a:cubicBezTo>
                    <a:pt x="19657" y="7042"/>
                    <a:pt x="19429" y="11421"/>
                    <a:pt x="19371" y="14340"/>
                  </a:cubicBezTo>
                  <a:cubicBezTo>
                    <a:pt x="19314" y="17259"/>
                    <a:pt x="19429" y="18718"/>
                    <a:pt x="19829" y="19302"/>
                  </a:cubicBezTo>
                  <a:cubicBezTo>
                    <a:pt x="20229" y="19886"/>
                    <a:pt x="20914" y="19594"/>
                    <a:pt x="21600" y="1930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75" name="Linea"/>
            <p:cNvSpPr/>
            <p:nvPr/>
          </p:nvSpPr>
          <p:spPr>
            <a:xfrm>
              <a:off x="9493311" y="3307851"/>
              <a:ext cx="121773" cy="15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0" extrusionOk="0">
                  <a:moveTo>
                    <a:pt x="6873" y="301"/>
                  </a:moveTo>
                  <a:cubicBezTo>
                    <a:pt x="5236" y="40"/>
                    <a:pt x="3600" y="-220"/>
                    <a:pt x="2455" y="300"/>
                  </a:cubicBezTo>
                  <a:cubicBezTo>
                    <a:pt x="1309" y="821"/>
                    <a:pt x="655" y="2122"/>
                    <a:pt x="818" y="4074"/>
                  </a:cubicBezTo>
                  <a:cubicBezTo>
                    <a:pt x="982" y="6026"/>
                    <a:pt x="1964" y="8628"/>
                    <a:pt x="2945" y="10450"/>
                  </a:cubicBezTo>
                  <a:cubicBezTo>
                    <a:pt x="3927" y="12272"/>
                    <a:pt x="4909" y="13313"/>
                    <a:pt x="5564" y="14484"/>
                  </a:cubicBezTo>
                  <a:cubicBezTo>
                    <a:pt x="6218" y="15655"/>
                    <a:pt x="6545" y="16956"/>
                    <a:pt x="5891" y="17737"/>
                  </a:cubicBezTo>
                  <a:cubicBezTo>
                    <a:pt x="5236" y="18517"/>
                    <a:pt x="3600" y="18778"/>
                    <a:pt x="2291" y="18387"/>
                  </a:cubicBezTo>
                  <a:cubicBezTo>
                    <a:pt x="982" y="17997"/>
                    <a:pt x="0" y="16956"/>
                    <a:pt x="0" y="15785"/>
                  </a:cubicBezTo>
                  <a:cubicBezTo>
                    <a:pt x="0" y="14614"/>
                    <a:pt x="982" y="13313"/>
                    <a:pt x="2945" y="12011"/>
                  </a:cubicBezTo>
                  <a:cubicBezTo>
                    <a:pt x="4909" y="10710"/>
                    <a:pt x="7855" y="9409"/>
                    <a:pt x="10800" y="9149"/>
                  </a:cubicBezTo>
                  <a:cubicBezTo>
                    <a:pt x="13745" y="8888"/>
                    <a:pt x="16691" y="9669"/>
                    <a:pt x="18491" y="11881"/>
                  </a:cubicBezTo>
                  <a:cubicBezTo>
                    <a:pt x="20291" y="14093"/>
                    <a:pt x="20945" y="17737"/>
                    <a:pt x="21600" y="2138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76" name="Linea"/>
            <p:cNvSpPr/>
            <p:nvPr/>
          </p:nvSpPr>
          <p:spPr>
            <a:xfrm>
              <a:off x="9626152" y="3276772"/>
              <a:ext cx="49818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77" name="Linea"/>
            <p:cNvSpPr/>
            <p:nvPr/>
          </p:nvSpPr>
          <p:spPr>
            <a:xfrm>
              <a:off x="9681503" y="3346772"/>
              <a:ext cx="108858" cy="104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49" extrusionOk="0">
                  <a:moveTo>
                    <a:pt x="5492" y="2585"/>
                  </a:moveTo>
                  <a:cubicBezTo>
                    <a:pt x="3661" y="3683"/>
                    <a:pt x="1831" y="4782"/>
                    <a:pt x="915" y="6429"/>
                  </a:cubicBezTo>
                  <a:cubicBezTo>
                    <a:pt x="0" y="8076"/>
                    <a:pt x="0" y="10273"/>
                    <a:pt x="0" y="12287"/>
                  </a:cubicBezTo>
                  <a:cubicBezTo>
                    <a:pt x="0" y="14300"/>
                    <a:pt x="0" y="16131"/>
                    <a:pt x="2197" y="17595"/>
                  </a:cubicBezTo>
                  <a:cubicBezTo>
                    <a:pt x="4393" y="19059"/>
                    <a:pt x="8786" y="20158"/>
                    <a:pt x="11898" y="20524"/>
                  </a:cubicBezTo>
                  <a:cubicBezTo>
                    <a:pt x="15010" y="20890"/>
                    <a:pt x="16841" y="20524"/>
                    <a:pt x="18488" y="18510"/>
                  </a:cubicBezTo>
                  <a:cubicBezTo>
                    <a:pt x="20136" y="16497"/>
                    <a:pt x="21600" y="12836"/>
                    <a:pt x="21600" y="9175"/>
                  </a:cubicBezTo>
                  <a:cubicBezTo>
                    <a:pt x="21600" y="5514"/>
                    <a:pt x="20136" y="1853"/>
                    <a:pt x="17756" y="571"/>
                  </a:cubicBezTo>
                  <a:cubicBezTo>
                    <a:pt x="15376" y="-710"/>
                    <a:pt x="12081" y="388"/>
                    <a:pt x="9885" y="1670"/>
                  </a:cubicBezTo>
                  <a:cubicBezTo>
                    <a:pt x="7688" y="2951"/>
                    <a:pt x="6590" y="4415"/>
                    <a:pt x="6041" y="5331"/>
                  </a:cubicBezTo>
                  <a:cubicBezTo>
                    <a:pt x="5492" y="6246"/>
                    <a:pt x="5492" y="6612"/>
                    <a:pt x="5492" y="697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78" name="Linea"/>
            <p:cNvSpPr/>
            <p:nvPr/>
          </p:nvSpPr>
          <p:spPr>
            <a:xfrm>
              <a:off x="9853091" y="3342711"/>
              <a:ext cx="105168" cy="122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48" extrusionOk="0">
                  <a:moveTo>
                    <a:pt x="1137" y="83"/>
                  </a:moveTo>
                  <a:cubicBezTo>
                    <a:pt x="758" y="3577"/>
                    <a:pt x="379" y="7072"/>
                    <a:pt x="189" y="10089"/>
                  </a:cubicBezTo>
                  <a:cubicBezTo>
                    <a:pt x="0" y="13107"/>
                    <a:pt x="0" y="15648"/>
                    <a:pt x="0" y="15648"/>
                  </a:cubicBezTo>
                  <a:cubicBezTo>
                    <a:pt x="0" y="15648"/>
                    <a:pt x="0" y="13107"/>
                    <a:pt x="1326" y="10566"/>
                  </a:cubicBezTo>
                  <a:cubicBezTo>
                    <a:pt x="2653" y="8024"/>
                    <a:pt x="5305" y="5483"/>
                    <a:pt x="7579" y="3736"/>
                  </a:cubicBezTo>
                  <a:cubicBezTo>
                    <a:pt x="9853" y="1989"/>
                    <a:pt x="11747" y="1036"/>
                    <a:pt x="13642" y="401"/>
                  </a:cubicBezTo>
                  <a:cubicBezTo>
                    <a:pt x="15537" y="-234"/>
                    <a:pt x="17432" y="-552"/>
                    <a:pt x="18758" y="2942"/>
                  </a:cubicBezTo>
                  <a:cubicBezTo>
                    <a:pt x="20084" y="6436"/>
                    <a:pt x="20842" y="13742"/>
                    <a:pt x="21600" y="2104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79" name="Linea"/>
            <p:cNvSpPr/>
            <p:nvPr/>
          </p:nvSpPr>
          <p:spPr>
            <a:xfrm>
              <a:off x="9982051" y="3352069"/>
              <a:ext cx="109050" cy="110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9" h="20846" extrusionOk="0">
                  <a:moveTo>
                    <a:pt x="1808" y="5641"/>
                  </a:moveTo>
                  <a:cubicBezTo>
                    <a:pt x="3224" y="6686"/>
                    <a:pt x="4640" y="7731"/>
                    <a:pt x="7296" y="7731"/>
                  </a:cubicBezTo>
                  <a:cubicBezTo>
                    <a:pt x="9952" y="7731"/>
                    <a:pt x="13847" y="6686"/>
                    <a:pt x="15618" y="5292"/>
                  </a:cubicBezTo>
                  <a:cubicBezTo>
                    <a:pt x="17388" y="3899"/>
                    <a:pt x="17034" y="2157"/>
                    <a:pt x="15795" y="1112"/>
                  </a:cubicBezTo>
                  <a:cubicBezTo>
                    <a:pt x="14555" y="66"/>
                    <a:pt x="12431" y="-282"/>
                    <a:pt x="9775" y="241"/>
                  </a:cubicBezTo>
                  <a:cubicBezTo>
                    <a:pt x="7119" y="763"/>
                    <a:pt x="3932" y="2157"/>
                    <a:pt x="1985" y="4770"/>
                  </a:cubicBezTo>
                  <a:cubicBezTo>
                    <a:pt x="37" y="7383"/>
                    <a:pt x="-671" y="11215"/>
                    <a:pt x="745" y="14350"/>
                  </a:cubicBezTo>
                  <a:cubicBezTo>
                    <a:pt x="2162" y="17486"/>
                    <a:pt x="5703" y="19924"/>
                    <a:pt x="9421" y="20621"/>
                  </a:cubicBezTo>
                  <a:cubicBezTo>
                    <a:pt x="13139" y="21318"/>
                    <a:pt x="17034" y="20273"/>
                    <a:pt x="20929" y="1922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80" name="Linea"/>
            <p:cNvSpPr/>
            <p:nvPr/>
          </p:nvSpPr>
          <p:spPr>
            <a:xfrm>
              <a:off x="10452726" y="3260166"/>
              <a:ext cx="3691" cy="210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0800" y="5116"/>
                    <a:pt x="0" y="10232"/>
                    <a:pt x="0" y="13832"/>
                  </a:cubicBezTo>
                  <a:cubicBezTo>
                    <a:pt x="0" y="17432"/>
                    <a:pt x="10800" y="19516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81" name="Linea"/>
            <p:cNvSpPr/>
            <p:nvPr/>
          </p:nvSpPr>
          <p:spPr>
            <a:xfrm>
              <a:off x="10384459" y="3332122"/>
              <a:ext cx="260151" cy="122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0" extrusionOk="0">
                  <a:moveTo>
                    <a:pt x="0" y="0"/>
                  </a:moveTo>
                  <a:cubicBezTo>
                    <a:pt x="2604" y="967"/>
                    <a:pt x="5209" y="1934"/>
                    <a:pt x="6970" y="2740"/>
                  </a:cubicBezTo>
                  <a:cubicBezTo>
                    <a:pt x="8732" y="3546"/>
                    <a:pt x="9651" y="4191"/>
                    <a:pt x="10340" y="6770"/>
                  </a:cubicBezTo>
                  <a:cubicBezTo>
                    <a:pt x="11030" y="9349"/>
                    <a:pt x="11489" y="13863"/>
                    <a:pt x="11643" y="16925"/>
                  </a:cubicBezTo>
                  <a:cubicBezTo>
                    <a:pt x="11796" y="19988"/>
                    <a:pt x="11643" y="21600"/>
                    <a:pt x="11413" y="21439"/>
                  </a:cubicBezTo>
                  <a:cubicBezTo>
                    <a:pt x="11183" y="21278"/>
                    <a:pt x="10877" y="19343"/>
                    <a:pt x="10877" y="16442"/>
                  </a:cubicBezTo>
                  <a:cubicBezTo>
                    <a:pt x="10877" y="13540"/>
                    <a:pt x="11183" y="9672"/>
                    <a:pt x="11643" y="7254"/>
                  </a:cubicBezTo>
                  <a:cubicBezTo>
                    <a:pt x="12102" y="4836"/>
                    <a:pt x="12715" y="3869"/>
                    <a:pt x="13404" y="3385"/>
                  </a:cubicBezTo>
                  <a:cubicBezTo>
                    <a:pt x="14094" y="2902"/>
                    <a:pt x="14860" y="2902"/>
                    <a:pt x="16238" y="3546"/>
                  </a:cubicBezTo>
                  <a:cubicBezTo>
                    <a:pt x="17617" y="4191"/>
                    <a:pt x="19609" y="5481"/>
                    <a:pt x="21600" y="677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82" name="Linea"/>
            <p:cNvSpPr/>
            <p:nvPr/>
          </p:nvSpPr>
          <p:spPr>
            <a:xfrm>
              <a:off x="10642917" y="3350573"/>
              <a:ext cx="173280" cy="127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256" extrusionOk="0">
                  <a:moveTo>
                    <a:pt x="9758" y="5246"/>
                  </a:moveTo>
                  <a:cubicBezTo>
                    <a:pt x="10213" y="3703"/>
                    <a:pt x="10668" y="2160"/>
                    <a:pt x="10213" y="1234"/>
                  </a:cubicBezTo>
                  <a:cubicBezTo>
                    <a:pt x="9758" y="309"/>
                    <a:pt x="8394" y="0"/>
                    <a:pt x="7143" y="0"/>
                  </a:cubicBezTo>
                  <a:cubicBezTo>
                    <a:pt x="5893" y="0"/>
                    <a:pt x="4756" y="309"/>
                    <a:pt x="3506" y="3240"/>
                  </a:cubicBezTo>
                  <a:cubicBezTo>
                    <a:pt x="2255" y="6171"/>
                    <a:pt x="891" y="11726"/>
                    <a:pt x="322" y="15274"/>
                  </a:cubicBezTo>
                  <a:cubicBezTo>
                    <a:pt x="-246" y="18823"/>
                    <a:pt x="-19" y="20366"/>
                    <a:pt x="663" y="20983"/>
                  </a:cubicBezTo>
                  <a:cubicBezTo>
                    <a:pt x="1346" y="21600"/>
                    <a:pt x="2482" y="21291"/>
                    <a:pt x="3960" y="18823"/>
                  </a:cubicBezTo>
                  <a:cubicBezTo>
                    <a:pt x="5438" y="16354"/>
                    <a:pt x="7257" y="11726"/>
                    <a:pt x="8621" y="8794"/>
                  </a:cubicBezTo>
                  <a:cubicBezTo>
                    <a:pt x="9986" y="5863"/>
                    <a:pt x="10895" y="4629"/>
                    <a:pt x="11805" y="3549"/>
                  </a:cubicBezTo>
                  <a:cubicBezTo>
                    <a:pt x="12714" y="2469"/>
                    <a:pt x="13623" y="1543"/>
                    <a:pt x="13965" y="2006"/>
                  </a:cubicBezTo>
                  <a:cubicBezTo>
                    <a:pt x="14306" y="2469"/>
                    <a:pt x="14078" y="4320"/>
                    <a:pt x="13623" y="6943"/>
                  </a:cubicBezTo>
                  <a:cubicBezTo>
                    <a:pt x="13169" y="9566"/>
                    <a:pt x="12487" y="12960"/>
                    <a:pt x="12259" y="15429"/>
                  </a:cubicBezTo>
                  <a:cubicBezTo>
                    <a:pt x="12032" y="17897"/>
                    <a:pt x="12259" y="19440"/>
                    <a:pt x="13851" y="19903"/>
                  </a:cubicBezTo>
                  <a:cubicBezTo>
                    <a:pt x="15442" y="20366"/>
                    <a:pt x="18398" y="19749"/>
                    <a:pt x="21354" y="1913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83" name="Linea"/>
            <p:cNvSpPr/>
            <p:nvPr/>
          </p:nvSpPr>
          <p:spPr>
            <a:xfrm>
              <a:off x="8655446" y="3640242"/>
              <a:ext cx="115275" cy="159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2" h="21504" extrusionOk="0">
                  <a:moveTo>
                    <a:pt x="20311" y="993"/>
                  </a:moveTo>
                  <a:cubicBezTo>
                    <a:pt x="18650" y="497"/>
                    <a:pt x="16988" y="0"/>
                    <a:pt x="14828" y="0"/>
                  </a:cubicBezTo>
                  <a:cubicBezTo>
                    <a:pt x="12668" y="0"/>
                    <a:pt x="10010" y="497"/>
                    <a:pt x="8514" y="1366"/>
                  </a:cubicBezTo>
                  <a:cubicBezTo>
                    <a:pt x="7019" y="2234"/>
                    <a:pt x="6686" y="3476"/>
                    <a:pt x="8680" y="5090"/>
                  </a:cubicBezTo>
                  <a:cubicBezTo>
                    <a:pt x="10674" y="6703"/>
                    <a:pt x="14994" y="8690"/>
                    <a:pt x="17653" y="10179"/>
                  </a:cubicBezTo>
                  <a:cubicBezTo>
                    <a:pt x="20311" y="11669"/>
                    <a:pt x="21308" y="12662"/>
                    <a:pt x="20477" y="14400"/>
                  </a:cubicBezTo>
                  <a:cubicBezTo>
                    <a:pt x="19646" y="16138"/>
                    <a:pt x="16988" y="18621"/>
                    <a:pt x="13997" y="19986"/>
                  </a:cubicBezTo>
                  <a:cubicBezTo>
                    <a:pt x="11007" y="21352"/>
                    <a:pt x="7683" y="21600"/>
                    <a:pt x="5191" y="21476"/>
                  </a:cubicBezTo>
                  <a:cubicBezTo>
                    <a:pt x="2699" y="21352"/>
                    <a:pt x="1037" y="20855"/>
                    <a:pt x="373" y="19986"/>
                  </a:cubicBezTo>
                  <a:cubicBezTo>
                    <a:pt x="-292" y="19117"/>
                    <a:pt x="40" y="17876"/>
                    <a:pt x="539" y="17131"/>
                  </a:cubicBezTo>
                  <a:cubicBezTo>
                    <a:pt x="1037" y="16386"/>
                    <a:pt x="1702" y="16138"/>
                    <a:pt x="2366" y="1589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84" name="Linea"/>
            <p:cNvSpPr/>
            <p:nvPr/>
          </p:nvSpPr>
          <p:spPr>
            <a:xfrm>
              <a:off x="8829953" y="3639957"/>
              <a:ext cx="154131" cy="151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380" extrusionOk="0">
                  <a:moveTo>
                    <a:pt x="6824" y="5766"/>
                  </a:moveTo>
                  <a:cubicBezTo>
                    <a:pt x="6824" y="4464"/>
                    <a:pt x="6824" y="3163"/>
                    <a:pt x="6310" y="1992"/>
                  </a:cubicBezTo>
                  <a:cubicBezTo>
                    <a:pt x="5795" y="821"/>
                    <a:pt x="4767" y="-220"/>
                    <a:pt x="3867" y="40"/>
                  </a:cubicBezTo>
                  <a:cubicBezTo>
                    <a:pt x="2967" y="300"/>
                    <a:pt x="2195" y="1862"/>
                    <a:pt x="1552" y="4725"/>
                  </a:cubicBezTo>
                  <a:cubicBezTo>
                    <a:pt x="910" y="7587"/>
                    <a:pt x="395" y="11751"/>
                    <a:pt x="138" y="14484"/>
                  </a:cubicBezTo>
                  <a:cubicBezTo>
                    <a:pt x="-119" y="17216"/>
                    <a:pt x="-119" y="18517"/>
                    <a:pt x="1038" y="19428"/>
                  </a:cubicBezTo>
                  <a:cubicBezTo>
                    <a:pt x="2195" y="20339"/>
                    <a:pt x="4510" y="20860"/>
                    <a:pt x="6567" y="20079"/>
                  </a:cubicBezTo>
                  <a:cubicBezTo>
                    <a:pt x="8624" y="19298"/>
                    <a:pt x="10424" y="17216"/>
                    <a:pt x="11967" y="15394"/>
                  </a:cubicBezTo>
                  <a:cubicBezTo>
                    <a:pt x="13510" y="13573"/>
                    <a:pt x="14795" y="12011"/>
                    <a:pt x="15567" y="11881"/>
                  </a:cubicBezTo>
                  <a:cubicBezTo>
                    <a:pt x="16338" y="11751"/>
                    <a:pt x="16595" y="13052"/>
                    <a:pt x="17495" y="14874"/>
                  </a:cubicBezTo>
                  <a:cubicBezTo>
                    <a:pt x="18395" y="16696"/>
                    <a:pt x="19938" y="19038"/>
                    <a:pt x="21481" y="2138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85" name="Linea"/>
            <p:cNvSpPr/>
            <p:nvPr/>
          </p:nvSpPr>
          <p:spPr>
            <a:xfrm>
              <a:off x="8945336" y="3614412"/>
              <a:ext cx="11072" cy="4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86" name="Linea"/>
            <p:cNvSpPr/>
            <p:nvPr/>
          </p:nvSpPr>
          <p:spPr>
            <a:xfrm>
              <a:off x="9032402" y="3681526"/>
              <a:ext cx="250576" cy="143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259" extrusionOk="0">
                  <a:moveTo>
                    <a:pt x="601" y="10560"/>
                  </a:moveTo>
                  <a:cubicBezTo>
                    <a:pt x="2020" y="8373"/>
                    <a:pt x="3439" y="6186"/>
                    <a:pt x="4149" y="4408"/>
                  </a:cubicBezTo>
                  <a:cubicBezTo>
                    <a:pt x="4858" y="2631"/>
                    <a:pt x="4858" y="1264"/>
                    <a:pt x="4464" y="581"/>
                  </a:cubicBezTo>
                  <a:cubicBezTo>
                    <a:pt x="4070" y="-103"/>
                    <a:pt x="3282" y="-103"/>
                    <a:pt x="2493" y="170"/>
                  </a:cubicBezTo>
                  <a:cubicBezTo>
                    <a:pt x="1705" y="444"/>
                    <a:pt x="917" y="991"/>
                    <a:pt x="444" y="3451"/>
                  </a:cubicBezTo>
                  <a:cubicBezTo>
                    <a:pt x="-29" y="5912"/>
                    <a:pt x="-187" y="10287"/>
                    <a:pt x="286" y="13431"/>
                  </a:cubicBezTo>
                  <a:cubicBezTo>
                    <a:pt x="759" y="16575"/>
                    <a:pt x="1863" y="18489"/>
                    <a:pt x="3203" y="19173"/>
                  </a:cubicBezTo>
                  <a:cubicBezTo>
                    <a:pt x="4543" y="19857"/>
                    <a:pt x="6120" y="19310"/>
                    <a:pt x="7539" y="16849"/>
                  </a:cubicBezTo>
                  <a:cubicBezTo>
                    <a:pt x="8958" y="14388"/>
                    <a:pt x="10219" y="10013"/>
                    <a:pt x="11007" y="7143"/>
                  </a:cubicBezTo>
                  <a:cubicBezTo>
                    <a:pt x="11795" y="4272"/>
                    <a:pt x="12111" y="2905"/>
                    <a:pt x="12663" y="2768"/>
                  </a:cubicBezTo>
                  <a:cubicBezTo>
                    <a:pt x="13214" y="2631"/>
                    <a:pt x="14003" y="3725"/>
                    <a:pt x="14397" y="5639"/>
                  </a:cubicBezTo>
                  <a:cubicBezTo>
                    <a:pt x="14791" y="7553"/>
                    <a:pt x="14791" y="10287"/>
                    <a:pt x="14791" y="12337"/>
                  </a:cubicBezTo>
                  <a:cubicBezTo>
                    <a:pt x="14791" y="14388"/>
                    <a:pt x="14791" y="15755"/>
                    <a:pt x="14949" y="15755"/>
                  </a:cubicBezTo>
                  <a:cubicBezTo>
                    <a:pt x="15106" y="15755"/>
                    <a:pt x="15422" y="14388"/>
                    <a:pt x="15816" y="12201"/>
                  </a:cubicBezTo>
                  <a:cubicBezTo>
                    <a:pt x="16210" y="10013"/>
                    <a:pt x="16683" y="7006"/>
                    <a:pt x="17393" y="5092"/>
                  </a:cubicBezTo>
                  <a:cubicBezTo>
                    <a:pt x="18102" y="3178"/>
                    <a:pt x="19048" y="2358"/>
                    <a:pt x="19758" y="2494"/>
                  </a:cubicBezTo>
                  <a:cubicBezTo>
                    <a:pt x="20467" y="2631"/>
                    <a:pt x="20940" y="3725"/>
                    <a:pt x="21177" y="6322"/>
                  </a:cubicBezTo>
                  <a:cubicBezTo>
                    <a:pt x="21413" y="8920"/>
                    <a:pt x="21413" y="13021"/>
                    <a:pt x="21413" y="16029"/>
                  </a:cubicBezTo>
                  <a:cubicBezTo>
                    <a:pt x="21413" y="19036"/>
                    <a:pt x="21413" y="20950"/>
                    <a:pt x="21334" y="21224"/>
                  </a:cubicBezTo>
                  <a:cubicBezTo>
                    <a:pt x="21255" y="21497"/>
                    <a:pt x="21098" y="20130"/>
                    <a:pt x="20940" y="1876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87" name="Linea"/>
            <p:cNvSpPr/>
            <p:nvPr/>
          </p:nvSpPr>
          <p:spPr>
            <a:xfrm>
              <a:off x="9332793" y="3675990"/>
              <a:ext cx="149448" cy="164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4" extrusionOk="0">
                  <a:moveTo>
                    <a:pt x="0" y="2070"/>
                  </a:moveTo>
                  <a:cubicBezTo>
                    <a:pt x="1067" y="1350"/>
                    <a:pt x="2133" y="630"/>
                    <a:pt x="4133" y="270"/>
                  </a:cubicBezTo>
                  <a:cubicBezTo>
                    <a:pt x="6133" y="-90"/>
                    <a:pt x="9067" y="-90"/>
                    <a:pt x="11067" y="270"/>
                  </a:cubicBezTo>
                  <a:cubicBezTo>
                    <a:pt x="13067" y="630"/>
                    <a:pt x="14133" y="1350"/>
                    <a:pt x="13867" y="3390"/>
                  </a:cubicBezTo>
                  <a:cubicBezTo>
                    <a:pt x="13600" y="5430"/>
                    <a:pt x="12000" y="8790"/>
                    <a:pt x="10533" y="11430"/>
                  </a:cubicBezTo>
                  <a:cubicBezTo>
                    <a:pt x="9067" y="14070"/>
                    <a:pt x="7733" y="15990"/>
                    <a:pt x="7067" y="17550"/>
                  </a:cubicBezTo>
                  <a:cubicBezTo>
                    <a:pt x="6400" y="19110"/>
                    <a:pt x="6400" y="20310"/>
                    <a:pt x="7467" y="20910"/>
                  </a:cubicBezTo>
                  <a:cubicBezTo>
                    <a:pt x="8533" y="21510"/>
                    <a:pt x="10667" y="21510"/>
                    <a:pt x="13200" y="20670"/>
                  </a:cubicBezTo>
                  <a:cubicBezTo>
                    <a:pt x="15733" y="19830"/>
                    <a:pt x="18667" y="18150"/>
                    <a:pt x="21600" y="1647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88" name="Linea"/>
            <p:cNvSpPr/>
            <p:nvPr/>
          </p:nvSpPr>
          <p:spPr>
            <a:xfrm>
              <a:off x="9332793" y="3730649"/>
              <a:ext cx="188194" cy="33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12" y="15600"/>
                    <a:pt x="424" y="9600"/>
                    <a:pt x="1165" y="6000"/>
                  </a:cubicBezTo>
                  <a:cubicBezTo>
                    <a:pt x="1906" y="2400"/>
                    <a:pt x="3176" y="1200"/>
                    <a:pt x="6671" y="600"/>
                  </a:cubicBezTo>
                  <a:cubicBezTo>
                    <a:pt x="10165" y="0"/>
                    <a:pt x="15882" y="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89" name="Linea"/>
            <p:cNvSpPr/>
            <p:nvPr/>
          </p:nvSpPr>
          <p:spPr>
            <a:xfrm>
              <a:off x="9518921" y="3695593"/>
              <a:ext cx="134908" cy="151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1600" extrusionOk="0">
                  <a:moveTo>
                    <a:pt x="16089" y="2634"/>
                  </a:moveTo>
                  <a:cubicBezTo>
                    <a:pt x="14046" y="1317"/>
                    <a:pt x="12002" y="0"/>
                    <a:pt x="9375" y="0"/>
                  </a:cubicBezTo>
                  <a:cubicBezTo>
                    <a:pt x="6748" y="0"/>
                    <a:pt x="3538" y="1317"/>
                    <a:pt x="1786" y="3951"/>
                  </a:cubicBezTo>
                  <a:cubicBezTo>
                    <a:pt x="35" y="6585"/>
                    <a:pt x="-257" y="10537"/>
                    <a:pt x="181" y="13039"/>
                  </a:cubicBezTo>
                  <a:cubicBezTo>
                    <a:pt x="619" y="15541"/>
                    <a:pt x="1786" y="16595"/>
                    <a:pt x="3829" y="16859"/>
                  </a:cubicBezTo>
                  <a:cubicBezTo>
                    <a:pt x="5873" y="17122"/>
                    <a:pt x="8792" y="16595"/>
                    <a:pt x="10835" y="14883"/>
                  </a:cubicBezTo>
                  <a:cubicBezTo>
                    <a:pt x="12878" y="13171"/>
                    <a:pt x="14046" y="10273"/>
                    <a:pt x="14484" y="8034"/>
                  </a:cubicBezTo>
                  <a:cubicBezTo>
                    <a:pt x="14921" y="5795"/>
                    <a:pt x="14629" y="4215"/>
                    <a:pt x="14338" y="4083"/>
                  </a:cubicBezTo>
                  <a:cubicBezTo>
                    <a:pt x="14046" y="3951"/>
                    <a:pt x="13754" y="5268"/>
                    <a:pt x="14338" y="8034"/>
                  </a:cubicBezTo>
                  <a:cubicBezTo>
                    <a:pt x="14921" y="10800"/>
                    <a:pt x="16381" y="15015"/>
                    <a:pt x="17694" y="17517"/>
                  </a:cubicBezTo>
                  <a:cubicBezTo>
                    <a:pt x="19008" y="20019"/>
                    <a:pt x="20175" y="20810"/>
                    <a:pt x="21343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90" name="Linea"/>
            <p:cNvSpPr/>
            <p:nvPr/>
          </p:nvSpPr>
          <p:spPr>
            <a:xfrm>
              <a:off x="9845711" y="3642087"/>
              <a:ext cx="212179" cy="209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538" extrusionOk="0">
                  <a:moveTo>
                    <a:pt x="21414" y="20463"/>
                  </a:moveTo>
                  <a:cubicBezTo>
                    <a:pt x="18062" y="19705"/>
                    <a:pt x="14711" y="18947"/>
                    <a:pt x="11824" y="17242"/>
                  </a:cubicBezTo>
                  <a:cubicBezTo>
                    <a:pt x="8938" y="15537"/>
                    <a:pt x="6517" y="12884"/>
                    <a:pt x="5400" y="10611"/>
                  </a:cubicBezTo>
                  <a:cubicBezTo>
                    <a:pt x="4283" y="8337"/>
                    <a:pt x="4469" y="6442"/>
                    <a:pt x="5214" y="4737"/>
                  </a:cubicBezTo>
                  <a:cubicBezTo>
                    <a:pt x="5959" y="3032"/>
                    <a:pt x="7262" y="1516"/>
                    <a:pt x="8380" y="758"/>
                  </a:cubicBezTo>
                  <a:cubicBezTo>
                    <a:pt x="9497" y="0"/>
                    <a:pt x="10428" y="0"/>
                    <a:pt x="11359" y="0"/>
                  </a:cubicBezTo>
                  <a:cubicBezTo>
                    <a:pt x="12290" y="0"/>
                    <a:pt x="13221" y="0"/>
                    <a:pt x="13314" y="284"/>
                  </a:cubicBezTo>
                  <a:cubicBezTo>
                    <a:pt x="13407" y="568"/>
                    <a:pt x="12662" y="1137"/>
                    <a:pt x="10986" y="2937"/>
                  </a:cubicBezTo>
                  <a:cubicBezTo>
                    <a:pt x="9311" y="4737"/>
                    <a:pt x="6704" y="7768"/>
                    <a:pt x="4748" y="10326"/>
                  </a:cubicBezTo>
                  <a:cubicBezTo>
                    <a:pt x="2793" y="12884"/>
                    <a:pt x="1490" y="14968"/>
                    <a:pt x="745" y="16674"/>
                  </a:cubicBezTo>
                  <a:cubicBezTo>
                    <a:pt x="0" y="18379"/>
                    <a:pt x="-186" y="19705"/>
                    <a:pt x="186" y="20463"/>
                  </a:cubicBezTo>
                  <a:cubicBezTo>
                    <a:pt x="559" y="21221"/>
                    <a:pt x="1490" y="21411"/>
                    <a:pt x="2886" y="21505"/>
                  </a:cubicBezTo>
                  <a:cubicBezTo>
                    <a:pt x="4283" y="21600"/>
                    <a:pt x="6145" y="21600"/>
                    <a:pt x="8938" y="19895"/>
                  </a:cubicBezTo>
                  <a:cubicBezTo>
                    <a:pt x="11731" y="18189"/>
                    <a:pt x="15455" y="14779"/>
                    <a:pt x="19180" y="1136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91" name="Linea"/>
            <p:cNvSpPr/>
            <p:nvPr/>
          </p:nvSpPr>
          <p:spPr>
            <a:xfrm>
              <a:off x="8707328" y="4035079"/>
              <a:ext cx="27677" cy="254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280" y="4539"/>
                    <a:pt x="12960" y="9078"/>
                    <a:pt x="9360" y="12678"/>
                  </a:cubicBezTo>
                  <a:cubicBezTo>
                    <a:pt x="5760" y="16278"/>
                    <a:pt x="2880" y="18939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92" name="Linea"/>
            <p:cNvSpPr/>
            <p:nvPr/>
          </p:nvSpPr>
          <p:spPr>
            <a:xfrm>
              <a:off x="8696258" y="4012931"/>
              <a:ext cx="125237" cy="159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02" extrusionOk="0">
                  <a:moveTo>
                    <a:pt x="0" y="4420"/>
                  </a:moveTo>
                  <a:cubicBezTo>
                    <a:pt x="0" y="3192"/>
                    <a:pt x="0" y="1965"/>
                    <a:pt x="783" y="1106"/>
                  </a:cubicBezTo>
                  <a:cubicBezTo>
                    <a:pt x="1565" y="247"/>
                    <a:pt x="3130" y="-244"/>
                    <a:pt x="5948" y="124"/>
                  </a:cubicBezTo>
                  <a:cubicBezTo>
                    <a:pt x="8765" y="492"/>
                    <a:pt x="12835" y="1720"/>
                    <a:pt x="15809" y="3561"/>
                  </a:cubicBezTo>
                  <a:cubicBezTo>
                    <a:pt x="18783" y="5401"/>
                    <a:pt x="20661" y="7856"/>
                    <a:pt x="21130" y="10311"/>
                  </a:cubicBezTo>
                  <a:cubicBezTo>
                    <a:pt x="21600" y="12765"/>
                    <a:pt x="20661" y="15220"/>
                    <a:pt x="18470" y="17061"/>
                  </a:cubicBezTo>
                  <a:cubicBezTo>
                    <a:pt x="16278" y="18901"/>
                    <a:pt x="12835" y="20129"/>
                    <a:pt x="10174" y="20742"/>
                  </a:cubicBezTo>
                  <a:cubicBezTo>
                    <a:pt x="7513" y="21356"/>
                    <a:pt x="5635" y="21356"/>
                    <a:pt x="4539" y="20742"/>
                  </a:cubicBezTo>
                  <a:cubicBezTo>
                    <a:pt x="3443" y="20129"/>
                    <a:pt x="3130" y="18901"/>
                    <a:pt x="3756" y="18042"/>
                  </a:cubicBezTo>
                  <a:cubicBezTo>
                    <a:pt x="4383" y="17183"/>
                    <a:pt x="5948" y="16692"/>
                    <a:pt x="6887" y="16447"/>
                  </a:cubicBezTo>
                  <a:cubicBezTo>
                    <a:pt x="7826" y="16201"/>
                    <a:pt x="8139" y="16201"/>
                    <a:pt x="8452" y="1620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93" name="Linea"/>
            <p:cNvSpPr/>
            <p:nvPr/>
          </p:nvSpPr>
          <p:spPr>
            <a:xfrm>
              <a:off x="8844273" y="4019501"/>
              <a:ext cx="134276" cy="163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1465" extrusionOk="0">
                  <a:moveTo>
                    <a:pt x="21243" y="3505"/>
                  </a:moveTo>
                  <a:cubicBezTo>
                    <a:pt x="20951" y="2292"/>
                    <a:pt x="20659" y="1078"/>
                    <a:pt x="19784" y="472"/>
                  </a:cubicBezTo>
                  <a:cubicBezTo>
                    <a:pt x="18908" y="-135"/>
                    <a:pt x="17448" y="-135"/>
                    <a:pt x="16135" y="350"/>
                  </a:cubicBezTo>
                  <a:cubicBezTo>
                    <a:pt x="14821" y="836"/>
                    <a:pt x="13654" y="1807"/>
                    <a:pt x="12924" y="4234"/>
                  </a:cubicBezTo>
                  <a:cubicBezTo>
                    <a:pt x="12194" y="6660"/>
                    <a:pt x="11902" y="10544"/>
                    <a:pt x="12194" y="12971"/>
                  </a:cubicBezTo>
                  <a:cubicBezTo>
                    <a:pt x="12486" y="15398"/>
                    <a:pt x="13362" y="16368"/>
                    <a:pt x="13800" y="17460"/>
                  </a:cubicBezTo>
                  <a:cubicBezTo>
                    <a:pt x="14238" y="18553"/>
                    <a:pt x="14238" y="19766"/>
                    <a:pt x="12778" y="20494"/>
                  </a:cubicBezTo>
                  <a:cubicBezTo>
                    <a:pt x="11319" y="21222"/>
                    <a:pt x="8400" y="21465"/>
                    <a:pt x="6065" y="21465"/>
                  </a:cubicBezTo>
                  <a:cubicBezTo>
                    <a:pt x="3729" y="21465"/>
                    <a:pt x="1978" y="21222"/>
                    <a:pt x="957" y="20494"/>
                  </a:cubicBezTo>
                  <a:cubicBezTo>
                    <a:pt x="-65" y="19766"/>
                    <a:pt x="-357" y="18553"/>
                    <a:pt x="519" y="17825"/>
                  </a:cubicBezTo>
                  <a:cubicBezTo>
                    <a:pt x="1394" y="17096"/>
                    <a:pt x="3438" y="16854"/>
                    <a:pt x="5481" y="1661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94" name="Linea"/>
            <p:cNvSpPr/>
            <p:nvPr/>
          </p:nvSpPr>
          <p:spPr>
            <a:xfrm>
              <a:off x="9000687" y="4027904"/>
              <a:ext cx="491841" cy="182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196" extrusionOk="0">
                  <a:moveTo>
                    <a:pt x="0" y="13663"/>
                  </a:moveTo>
                  <a:cubicBezTo>
                    <a:pt x="1699" y="11524"/>
                    <a:pt x="3398" y="9386"/>
                    <a:pt x="4409" y="7782"/>
                  </a:cubicBezTo>
                  <a:cubicBezTo>
                    <a:pt x="5420" y="6178"/>
                    <a:pt x="5744" y="5109"/>
                    <a:pt x="5987" y="3932"/>
                  </a:cubicBezTo>
                  <a:cubicBezTo>
                    <a:pt x="6229" y="2756"/>
                    <a:pt x="6391" y="1473"/>
                    <a:pt x="6108" y="724"/>
                  </a:cubicBezTo>
                  <a:cubicBezTo>
                    <a:pt x="5825" y="-24"/>
                    <a:pt x="5097" y="-238"/>
                    <a:pt x="4409" y="297"/>
                  </a:cubicBezTo>
                  <a:cubicBezTo>
                    <a:pt x="3721" y="831"/>
                    <a:pt x="3074" y="2114"/>
                    <a:pt x="2710" y="4467"/>
                  </a:cubicBezTo>
                  <a:cubicBezTo>
                    <a:pt x="2346" y="6819"/>
                    <a:pt x="2265" y="10241"/>
                    <a:pt x="2467" y="12808"/>
                  </a:cubicBezTo>
                  <a:cubicBezTo>
                    <a:pt x="2670" y="15374"/>
                    <a:pt x="3155" y="17085"/>
                    <a:pt x="3560" y="18368"/>
                  </a:cubicBezTo>
                  <a:cubicBezTo>
                    <a:pt x="3964" y="19651"/>
                    <a:pt x="4288" y="20507"/>
                    <a:pt x="4733" y="20934"/>
                  </a:cubicBezTo>
                  <a:cubicBezTo>
                    <a:pt x="5178" y="21362"/>
                    <a:pt x="5744" y="21362"/>
                    <a:pt x="6351" y="20186"/>
                  </a:cubicBezTo>
                  <a:cubicBezTo>
                    <a:pt x="6957" y="19010"/>
                    <a:pt x="7604" y="16657"/>
                    <a:pt x="8090" y="14305"/>
                  </a:cubicBezTo>
                  <a:cubicBezTo>
                    <a:pt x="8575" y="11952"/>
                    <a:pt x="8899" y="9600"/>
                    <a:pt x="9101" y="7889"/>
                  </a:cubicBezTo>
                  <a:cubicBezTo>
                    <a:pt x="9303" y="6178"/>
                    <a:pt x="9384" y="5109"/>
                    <a:pt x="9303" y="5002"/>
                  </a:cubicBezTo>
                  <a:cubicBezTo>
                    <a:pt x="9222" y="4895"/>
                    <a:pt x="8980" y="5750"/>
                    <a:pt x="8778" y="7247"/>
                  </a:cubicBezTo>
                  <a:cubicBezTo>
                    <a:pt x="8575" y="8744"/>
                    <a:pt x="8413" y="10883"/>
                    <a:pt x="8333" y="12487"/>
                  </a:cubicBezTo>
                  <a:cubicBezTo>
                    <a:pt x="8252" y="14091"/>
                    <a:pt x="8252" y="15160"/>
                    <a:pt x="8373" y="16122"/>
                  </a:cubicBezTo>
                  <a:cubicBezTo>
                    <a:pt x="8494" y="17085"/>
                    <a:pt x="8737" y="17940"/>
                    <a:pt x="9061" y="18368"/>
                  </a:cubicBezTo>
                  <a:cubicBezTo>
                    <a:pt x="9384" y="18796"/>
                    <a:pt x="9789" y="18796"/>
                    <a:pt x="10274" y="17940"/>
                  </a:cubicBezTo>
                  <a:cubicBezTo>
                    <a:pt x="10760" y="17085"/>
                    <a:pt x="11326" y="15374"/>
                    <a:pt x="11811" y="13449"/>
                  </a:cubicBezTo>
                  <a:cubicBezTo>
                    <a:pt x="12297" y="11524"/>
                    <a:pt x="12701" y="9386"/>
                    <a:pt x="12944" y="7675"/>
                  </a:cubicBezTo>
                  <a:cubicBezTo>
                    <a:pt x="13187" y="5964"/>
                    <a:pt x="13267" y="4681"/>
                    <a:pt x="13227" y="4574"/>
                  </a:cubicBezTo>
                  <a:cubicBezTo>
                    <a:pt x="13187" y="4467"/>
                    <a:pt x="13025" y="5536"/>
                    <a:pt x="12944" y="7140"/>
                  </a:cubicBezTo>
                  <a:cubicBezTo>
                    <a:pt x="12863" y="8744"/>
                    <a:pt x="12863" y="10883"/>
                    <a:pt x="12984" y="12914"/>
                  </a:cubicBezTo>
                  <a:cubicBezTo>
                    <a:pt x="13106" y="14946"/>
                    <a:pt x="13348" y="16871"/>
                    <a:pt x="13672" y="17833"/>
                  </a:cubicBezTo>
                  <a:cubicBezTo>
                    <a:pt x="13995" y="18796"/>
                    <a:pt x="14400" y="18796"/>
                    <a:pt x="15007" y="18261"/>
                  </a:cubicBezTo>
                  <a:cubicBezTo>
                    <a:pt x="15613" y="17726"/>
                    <a:pt x="16422" y="16657"/>
                    <a:pt x="17110" y="16122"/>
                  </a:cubicBezTo>
                  <a:cubicBezTo>
                    <a:pt x="17798" y="15588"/>
                    <a:pt x="18364" y="15588"/>
                    <a:pt x="18607" y="16122"/>
                  </a:cubicBezTo>
                  <a:cubicBezTo>
                    <a:pt x="18849" y="16657"/>
                    <a:pt x="18769" y="17726"/>
                    <a:pt x="18930" y="18368"/>
                  </a:cubicBezTo>
                  <a:cubicBezTo>
                    <a:pt x="19092" y="19010"/>
                    <a:pt x="19497" y="19223"/>
                    <a:pt x="19982" y="18903"/>
                  </a:cubicBezTo>
                  <a:cubicBezTo>
                    <a:pt x="20467" y="18582"/>
                    <a:pt x="21034" y="17726"/>
                    <a:pt x="21317" y="16764"/>
                  </a:cubicBezTo>
                  <a:cubicBezTo>
                    <a:pt x="21600" y="15802"/>
                    <a:pt x="21600" y="14732"/>
                    <a:pt x="21519" y="13663"/>
                  </a:cubicBezTo>
                  <a:cubicBezTo>
                    <a:pt x="21438" y="12594"/>
                    <a:pt x="21276" y="11524"/>
                    <a:pt x="21034" y="10669"/>
                  </a:cubicBezTo>
                  <a:cubicBezTo>
                    <a:pt x="20791" y="9813"/>
                    <a:pt x="20467" y="9172"/>
                    <a:pt x="20103" y="9065"/>
                  </a:cubicBezTo>
                  <a:cubicBezTo>
                    <a:pt x="19739" y="8958"/>
                    <a:pt x="19335" y="9386"/>
                    <a:pt x="18809" y="10669"/>
                  </a:cubicBezTo>
                  <a:cubicBezTo>
                    <a:pt x="18283" y="11952"/>
                    <a:pt x="17636" y="14091"/>
                    <a:pt x="16989" y="1622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95" name="Linea"/>
            <p:cNvSpPr/>
            <p:nvPr/>
          </p:nvSpPr>
          <p:spPr>
            <a:xfrm>
              <a:off x="9487775" y="3948362"/>
              <a:ext cx="215870" cy="267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86"/>
                  </a:moveTo>
                  <a:cubicBezTo>
                    <a:pt x="554" y="1043"/>
                    <a:pt x="1108" y="0"/>
                    <a:pt x="1292" y="0"/>
                  </a:cubicBezTo>
                  <a:cubicBezTo>
                    <a:pt x="1477" y="0"/>
                    <a:pt x="1292" y="1043"/>
                    <a:pt x="1385" y="3501"/>
                  </a:cubicBezTo>
                  <a:cubicBezTo>
                    <a:pt x="1477" y="5959"/>
                    <a:pt x="1846" y="9832"/>
                    <a:pt x="2308" y="12141"/>
                  </a:cubicBezTo>
                  <a:cubicBezTo>
                    <a:pt x="2769" y="14450"/>
                    <a:pt x="3323" y="15194"/>
                    <a:pt x="3877" y="15865"/>
                  </a:cubicBezTo>
                  <a:cubicBezTo>
                    <a:pt x="4431" y="16535"/>
                    <a:pt x="4985" y="17131"/>
                    <a:pt x="5631" y="17206"/>
                  </a:cubicBezTo>
                  <a:cubicBezTo>
                    <a:pt x="6277" y="17280"/>
                    <a:pt x="7015" y="16833"/>
                    <a:pt x="7662" y="16237"/>
                  </a:cubicBezTo>
                  <a:cubicBezTo>
                    <a:pt x="8308" y="15641"/>
                    <a:pt x="8862" y="14897"/>
                    <a:pt x="9600" y="14152"/>
                  </a:cubicBezTo>
                  <a:cubicBezTo>
                    <a:pt x="10338" y="13407"/>
                    <a:pt x="11262" y="12662"/>
                    <a:pt x="11908" y="12960"/>
                  </a:cubicBezTo>
                  <a:cubicBezTo>
                    <a:pt x="12554" y="13258"/>
                    <a:pt x="12923" y="14599"/>
                    <a:pt x="13108" y="16014"/>
                  </a:cubicBezTo>
                  <a:cubicBezTo>
                    <a:pt x="13292" y="17429"/>
                    <a:pt x="13292" y="18919"/>
                    <a:pt x="13662" y="19961"/>
                  </a:cubicBezTo>
                  <a:cubicBezTo>
                    <a:pt x="14031" y="21004"/>
                    <a:pt x="14769" y="21600"/>
                    <a:pt x="15969" y="21600"/>
                  </a:cubicBezTo>
                  <a:cubicBezTo>
                    <a:pt x="17169" y="21600"/>
                    <a:pt x="18831" y="21004"/>
                    <a:pt x="19938" y="19738"/>
                  </a:cubicBezTo>
                  <a:cubicBezTo>
                    <a:pt x="21046" y="18472"/>
                    <a:pt x="21600" y="16535"/>
                    <a:pt x="21600" y="14822"/>
                  </a:cubicBezTo>
                  <a:cubicBezTo>
                    <a:pt x="21600" y="13109"/>
                    <a:pt x="21046" y="11619"/>
                    <a:pt x="20400" y="10651"/>
                  </a:cubicBezTo>
                  <a:cubicBezTo>
                    <a:pt x="19754" y="9683"/>
                    <a:pt x="19015" y="9236"/>
                    <a:pt x="17908" y="9310"/>
                  </a:cubicBezTo>
                  <a:cubicBezTo>
                    <a:pt x="16800" y="9385"/>
                    <a:pt x="15323" y="9981"/>
                    <a:pt x="14308" y="11247"/>
                  </a:cubicBezTo>
                  <a:cubicBezTo>
                    <a:pt x="13292" y="12513"/>
                    <a:pt x="12738" y="14450"/>
                    <a:pt x="12185" y="1638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96" name="Linea"/>
            <p:cNvSpPr/>
            <p:nvPr/>
          </p:nvSpPr>
          <p:spPr>
            <a:xfrm>
              <a:off x="9742389" y="4044580"/>
              <a:ext cx="108012" cy="145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235" extrusionOk="0">
                  <a:moveTo>
                    <a:pt x="17573" y="3470"/>
                  </a:moveTo>
                  <a:cubicBezTo>
                    <a:pt x="16475" y="2390"/>
                    <a:pt x="15376" y="1310"/>
                    <a:pt x="13912" y="635"/>
                  </a:cubicBezTo>
                  <a:cubicBezTo>
                    <a:pt x="12447" y="-40"/>
                    <a:pt x="10617" y="-310"/>
                    <a:pt x="8786" y="500"/>
                  </a:cubicBezTo>
                  <a:cubicBezTo>
                    <a:pt x="6956" y="1310"/>
                    <a:pt x="5125" y="3200"/>
                    <a:pt x="5675" y="5765"/>
                  </a:cubicBezTo>
                  <a:cubicBezTo>
                    <a:pt x="6224" y="8330"/>
                    <a:pt x="9153" y="11570"/>
                    <a:pt x="11532" y="13595"/>
                  </a:cubicBezTo>
                  <a:cubicBezTo>
                    <a:pt x="13912" y="15620"/>
                    <a:pt x="15742" y="16430"/>
                    <a:pt x="17573" y="17105"/>
                  </a:cubicBezTo>
                  <a:cubicBezTo>
                    <a:pt x="19403" y="17780"/>
                    <a:pt x="21234" y="18320"/>
                    <a:pt x="21417" y="18995"/>
                  </a:cubicBezTo>
                  <a:cubicBezTo>
                    <a:pt x="21600" y="19670"/>
                    <a:pt x="20136" y="20480"/>
                    <a:pt x="17024" y="20885"/>
                  </a:cubicBezTo>
                  <a:cubicBezTo>
                    <a:pt x="13912" y="21290"/>
                    <a:pt x="9153" y="21290"/>
                    <a:pt x="5675" y="21155"/>
                  </a:cubicBezTo>
                  <a:cubicBezTo>
                    <a:pt x="2197" y="21020"/>
                    <a:pt x="0" y="20750"/>
                    <a:pt x="0" y="20480"/>
                  </a:cubicBezTo>
                  <a:cubicBezTo>
                    <a:pt x="0" y="20210"/>
                    <a:pt x="2197" y="19940"/>
                    <a:pt x="4393" y="1967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97" name="Linea"/>
            <p:cNvSpPr/>
            <p:nvPr/>
          </p:nvSpPr>
          <p:spPr>
            <a:xfrm>
              <a:off x="9909264" y="4048497"/>
              <a:ext cx="159697" cy="163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0832" extrusionOk="0">
                  <a:moveTo>
                    <a:pt x="6592" y="4631"/>
                  </a:moveTo>
                  <a:cubicBezTo>
                    <a:pt x="6592" y="2518"/>
                    <a:pt x="6592" y="405"/>
                    <a:pt x="5848" y="53"/>
                  </a:cubicBezTo>
                  <a:cubicBezTo>
                    <a:pt x="5103" y="-299"/>
                    <a:pt x="3613" y="1110"/>
                    <a:pt x="2372" y="3810"/>
                  </a:cubicBezTo>
                  <a:cubicBezTo>
                    <a:pt x="1130" y="6510"/>
                    <a:pt x="137" y="10501"/>
                    <a:pt x="13" y="13553"/>
                  </a:cubicBezTo>
                  <a:cubicBezTo>
                    <a:pt x="-111" y="16605"/>
                    <a:pt x="634" y="18718"/>
                    <a:pt x="1751" y="19892"/>
                  </a:cubicBezTo>
                  <a:cubicBezTo>
                    <a:pt x="2868" y="21066"/>
                    <a:pt x="4358" y="21301"/>
                    <a:pt x="6717" y="19658"/>
                  </a:cubicBezTo>
                  <a:cubicBezTo>
                    <a:pt x="9075" y="18014"/>
                    <a:pt x="12303" y="14492"/>
                    <a:pt x="14041" y="12144"/>
                  </a:cubicBezTo>
                  <a:cubicBezTo>
                    <a:pt x="15779" y="9797"/>
                    <a:pt x="16027" y="8623"/>
                    <a:pt x="16523" y="8505"/>
                  </a:cubicBezTo>
                  <a:cubicBezTo>
                    <a:pt x="17020" y="8388"/>
                    <a:pt x="17765" y="9327"/>
                    <a:pt x="18634" y="11558"/>
                  </a:cubicBezTo>
                  <a:cubicBezTo>
                    <a:pt x="19503" y="13788"/>
                    <a:pt x="20496" y="17310"/>
                    <a:pt x="21489" y="2083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98" name="Linea"/>
            <p:cNvSpPr/>
            <p:nvPr/>
          </p:nvSpPr>
          <p:spPr>
            <a:xfrm>
              <a:off x="10068959" y="4024008"/>
              <a:ext cx="5537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99" name="Linea"/>
            <p:cNvSpPr/>
            <p:nvPr/>
          </p:nvSpPr>
          <p:spPr>
            <a:xfrm>
              <a:off x="10124310" y="4074703"/>
              <a:ext cx="243545" cy="13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extrusionOk="0">
                  <a:moveTo>
                    <a:pt x="0" y="11095"/>
                  </a:moveTo>
                  <a:cubicBezTo>
                    <a:pt x="818" y="11383"/>
                    <a:pt x="1636" y="11671"/>
                    <a:pt x="2291" y="11239"/>
                  </a:cubicBezTo>
                  <a:cubicBezTo>
                    <a:pt x="2945" y="10807"/>
                    <a:pt x="3436" y="9655"/>
                    <a:pt x="3845" y="8359"/>
                  </a:cubicBezTo>
                  <a:cubicBezTo>
                    <a:pt x="4255" y="7063"/>
                    <a:pt x="4582" y="5623"/>
                    <a:pt x="4664" y="4183"/>
                  </a:cubicBezTo>
                  <a:cubicBezTo>
                    <a:pt x="4745" y="2743"/>
                    <a:pt x="4582" y="1303"/>
                    <a:pt x="4091" y="583"/>
                  </a:cubicBezTo>
                  <a:cubicBezTo>
                    <a:pt x="3600" y="-137"/>
                    <a:pt x="2782" y="-137"/>
                    <a:pt x="2045" y="295"/>
                  </a:cubicBezTo>
                  <a:cubicBezTo>
                    <a:pt x="1309" y="727"/>
                    <a:pt x="655" y="1591"/>
                    <a:pt x="327" y="4327"/>
                  </a:cubicBezTo>
                  <a:cubicBezTo>
                    <a:pt x="0" y="7063"/>
                    <a:pt x="0" y="11671"/>
                    <a:pt x="409" y="14695"/>
                  </a:cubicBezTo>
                  <a:cubicBezTo>
                    <a:pt x="818" y="17719"/>
                    <a:pt x="1636" y="19159"/>
                    <a:pt x="2864" y="19303"/>
                  </a:cubicBezTo>
                  <a:cubicBezTo>
                    <a:pt x="4091" y="19447"/>
                    <a:pt x="5727" y="18295"/>
                    <a:pt x="7200" y="15703"/>
                  </a:cubicBezTo>
                  <a:cubicBezTo>
                    <a:pt x="8673" y="13111"/>
                    <a:pt x="9982" y="9079"/>
                    <a:pt x="10882" y="6199"/>
                  </a:cubicBezTo>
                  <a:cubicBezTo>
                    <a:pt x="11782" y="3319"/>
                    <a:pt x="12273" y="1591"/>
                    <a:pt x="12600" y="1447"/>
                  </a:cubicBezTo>
                  <a:cubicBezTo>
                    <a:pt x="12927" y="1303"/>
                    <a:pt x="13091" y="2743"/>
                    <a:pt x="13173" y="5047"/>
                  </a:cubicBezTo>
                  <a:cubicBezTo>
                    <a:pt x="13255" y="7351"/>
                    <a:pt x="13255" y="10519"/>
                    <a:pt x="13255" y="12823"/>
                  </a:cubicBezTo>
                  <a:cubicBezTo>
                    <a:pt x="13255" y="15127"/>
                    <a:pt x="13255" y="16567"/>
                    <a:pt x="13418" y="16567"/>
                  </a:cubicBezTo>
                  <a:cubicBezTo>
                    <a:pt x="13582" y="16567"/>
                    <a:pt x="13909" y="15127"/>
                    <a:pt x="14318" y="12967"/>
                  </a:cubicBezTo>
                  <a:cubicBezTo>
                    <a:pt x="14727" y="10807"/>
                    <a:pt x="15218" y="7927"/>
                    <a:pt x="15873" y="5911"/>
                  </a:cubicBezTo>
                  <a:cubicBezTo>
                    <a:pt x="16527" y="3895"/>
                    <a:pt x="17345" y="2743"/>
                    <a:pt x="18000" y="2743"/>
                  </a:cubicBezTo>
                  <a:cubicBezTo>
                    <a:pt x="18655" y="2743"/>
                    <a:pt x="19145" y="3895"/>
                    <a:pt x="19718" y="7207"/>
                  </a:cubicBezTo>
                  <a:cubicBezTo>
                    <a:pt x="20291" y="10519"/>
                    <a:pt x="20945" y="15991"/>
                    <a:pt x="21600" y="2146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00" name="Linea"/>
            <p:cNvSpPr/>
            <p:nvPr/>
          </p:nvSpPr>
          <p:spPr>
            <a:xfrm>
              <a:off x="10401065" y="4070834"/>
              <a:ext cx="149448" cy="153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4" extrusionOk="0">
                  <a:moveTo>
                    <a:pt x="0" y="1188"/>
                  </a:moveTo>
                  <a:cubicBezTo>
                    <a:pt x="4000" y="673"/>
                    <a:pt x="8000" y="159"/>
                    <a:pt x="10667" y="31"/>
                  </a:cubicBezTo>
                  <a:cubicBezTo>
                    <a:pt x="13333" y="-98"/>
                    <a:pt x="14667" y="159"/>
                    <a:pt x="15467" y="1059"/>
                  </a:cubicBezTo>
                  <a:cubicBezTo>
                    <a:pt x="16267" y="1959"/>
                    <a:pt x="16533" y="3502"/>
                    <a:pt x="15467" y="6073"/>
                  </a:cubicBezTo>
                  <a:cubicBezTo>
                    <a:pt x="14400" y="8645"/>
                    <a:pt x="12000" y="12245"/>
                    <a:pt x="10400" y="14688"/>
                  </a:cubicBezTo>
                  <a:cubicBezTo>
                    <a:pt x="8800" y="17131"/>
                    <a:pt x="8000" y="18416"/>
                    <a:pt x="8133" y="19445"/>
                  </a:cubicBezTo>
                  <a:cubicBezTo>
                    <a:pt x="8267" y="20473"/>
                    <a:pt x="9333" y="21245"/>
                    <a:pt x="11733" y="21373"/>
                  </a:cubicBezTo>
                  <a:cubicBezTo>
                    <a:pt x="14133" y="21502"/>
                    <a:pt x="17867" y="20988"/>
                    <a:pt x="21600" y="2047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01" name="Linea"/>
            <p:cNvSpPr/>
            <p:nvPr/>
          </p:nvSpPr>
          <p:spPr>
            <a:xfrm>
              <a:off x="10434275" y="4123640"/>
              <a:ext cx="166054" cy="3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800" y="14400"/>
                    <a:pt x="9600" y="7200"/>
                    <a:pt x="13200" y="3600"/>
                  </a:cubicBezTo>
                  <a:cubicBezTo>
                    <a:pt x="16800" y="0"/>
                    <a:pt x="19200" y="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02" name="Linea"/>
            <p:cNvSpPr/>
            <p:nvPr/>
          </p:nvSpPr>
          <p:spPr>
            <a:xfrm>
              <a:off x="10602886" y="4089237"/>
              <a:ext cx="163496" cy="122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20863" extrusionOk="0">
                  <a:moveTo>
                    <a:pt x="14225" y="4898"/>
                  </a:moveTo>
                  <a:cubicBezTo>
                    <a:pt x="13497" y="3646"/>
                    <a:pt x="12769" y="2393"/>
                    <a:pt x="11677" y="1298"/>
                  </a:cubicBezTo>
                  <a:cubicBezTo>
                    <a:pt x="10585" y="202"/>
                    <a:pt x="9128" y="-737"/>
                    <a:pt x="7187" y="828"/>
                  </a:cubicBezTo>
                  <a:cubicBezTo>
                    <a:pt x="5245" y="2393"/>
                    <a:pt x="2818" y="6463"/>
                    <a:pt x="1484" y="9437"/>
                  </a:cubicBezTo>
                  <a:cubicBezTo>
                    <a:pt x="149" y="12411"/>
                    <a:pt x="-94" y="14289"/>
                    <a:pt x="27" y="16011"/>
                  </a:cubicBezTo>
                  <a:cubicBezTo>
                    <a:pt x="149" y="17733"/>
                    <a:pt x="634" y="19298"/>
                    <a:pt x="2697" y="19298"/>
                  </a:cubicBezTo>
                  <a:cubicBezTo>
                    <a:pt x="4760" y="19298"/>
                    <a:pt x="8400" y="17733"/>
                    <a:pt x="10949" y="15541"/>
                  </a:cubicBezTo>
                  <a:cubicBezTo>
                    <a:pt x="13497" y="13350"/>
                    <a:pt x="14953" y="10533"/>
                    <a:pt x="15681" y="8341"/>
                  </a:cubicBezTo>
                  <a:cubicBezTo>
                    <a:pt x="16409" y="6150"/>
                    <a:pt x="16409" y="4585"/>
                    <a:pt x="16167" y="4585"/>
                  </a:cubicBezTo>
                  <a:cubicBezTo>
                    <a:pt x="15924" y="4585"/>
                    <a:pt x="15439" y="6150"/>
                    <a:pt x="15681" y="8811"/>
                  </a:cubicBezTo>
                  <a:cubicBezTo>
                    <a:pt x="15924" y="11472"/>
                    <a:pt x="16895" y="15228"/>
                    <a:pt x="17987" y="17420"/>
                  </a:cubicBezTo>
                  <a:cubicBezTo>
                    <a:pt x="19079" y="19611"/>
                    <a:pt x="20293" y="20237"/>
                    <a:pt x="21506" y="2086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03" name="Linea"/>
            <p:cNvSpPr/>
            <p:nvPr/>
          </p:nvSpPr>
          <p:spPr>
            <a:xfrm>
              <a:off x="2740503" y="3614412"/>
              <a:ext cx="116238" cy="2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3086" y="15840"/>
                    <a:pt x="6171" y="10080"/>
                    <a:pt x="9771" y="6480"/>
                  </a:cubicBezTo>
                  <a:cubicBezTo>
                    <a:pt x="13371" y="2880"/>
                    <a:pt x="17486" y="144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04" name="Linea"/>
            <p:cNvSpPr/>
            <p:nvPr/>
          </p:nvSpPr>
          <p:spPr>
            <a:xfrm>
              <a:off x="2806924" y="3625482"/>
              <a:ext cx="22141" cy="220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9" extrusionOk="0">
                  <a:moveTo>
                    <a:pt x="21600" y="0"/>
                  </a:moveTo>
                  <a:cubicBezTo>
                    <a:pt x="14400" y="536"/>
                    <a:pt x="7200" y="1071"/>
                    <a:pt x="3600" y="2856"/>
                  </a:cubicBezTo>
                  <a:cubicBezTo>
                    <a:pt x="0" y="4641"/>
                    <a:pt x="0" y="7676"/>
                    <a:pt x="900" y="10711"/>
                  </a:cubicBezTo>
                  <a:cubicBezTo>
                    <a:pt x="1800" y="13745"/>
                    <a:pt x="3600" y="16780"/>
                    <a:pt x="3600" y="18744"/>
                  </a:cubicBezTo>
                  <a:cubicBezTo>
                    <a:pt x="3600" y="20707"/>
                    <a:pt x="1800" y="21600"/>
                    <a:pt x="900" y="21332"/>
                  </a:cubicBezTo>
                  <a:cubicBezTo>
                    <a:pt x="0" y="21064"/>
                    <a:pt x="0" y="19636"/>
                    <a:pt x="0" y="1820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05" name="Linea"/>
            <p:cNvSpPr/>
            <p:nvPr/>
          </p:nvSpPr>
          <p:spPr>
            <a:xfrm>
              <a:off x="2757108" y="3824745"/>
              <a:ext cx="138379" cy="3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760" y="10800"/>
                    <a:pt x="11520" y="21600"/>
                    <a:pt x="15120" y="21600"/>
                  </a:cubicBezTo>
                  <a:cubicBezTo>
                    <a:pt x="18720" y="21600"/>
                    <a:pt x="20160" y="108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06" name="Linea"/>
            <p:cNvSpPr/>
            <p:nvPr/>
          </p:nvSpPr>
          <p:spPr>
            <a:xfrm>
              <a:off x="2896306" y="3698921"/>
              <a:ext cx="115417" cy="147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386" extrusionOk="0">
                  <a:moveTo>
                    <a:pt x="2933" y="1386"/>
                  </a:moveTo>
                  <a:cubicBezTo>
                    <a:pt x="1561" y="586"/>
                    <a:pt x="190" y="-214"/>
                    <a:pt x="18" y="53"/>
                  </a:cubicBezTo>
                  <a:cubicBezTo>
                    <a:pt x="-153" y="319"/>
                    <a:pt x="876" y="1653"/>
                    <a:pt x="1733" y="4453"/>
                  </a:cubicBezTo>
                  <a:cubicBezTo>
                    <a:pt x="2590" y="7253"/>
                    <a:pt x="3276" y="11519"/>
                    <a:pt x="3618" y="14319"/>
                  </a:cubicBezTo>
                  <a:cubicBezTo>
                    <a:pt x="3961" y="17119"/>
                    <a:pt x="3961" y="18453"/>
                    <a:pt x="3790" y="18453"/>
                  </a:cubicBezTo>
                  <a:cubicBezTo>
                    <a:pt x="3618" y="18453"/>
                    <a:pt x="3276" y="17119"/>
                    <a:pt x="4133" y="14586"/>
                  </a:cubicBezTo>
                  <a:cubicBezTo>
                    <a:pt x="4990" y="12053"/>
                    <a:pt x="7047" y="8319"/>
                    <a:pt x="8761" y="5919"/>
                  </a:cubicBezTo>
                  <a:cubicBezTo>
                    <a:pt x="10476" y="3519"/>
                    <a:pt x="11847" y="2453"/>
                    <a:pt x="13561" y="1653"/>
                  </a:cubicBezTo>
                  <a:cubicBezTo>
                    <a:pt x="15276" y="853"/>
                    <a:pt x="17333" y="319"/>
                    <a:pt x="18361" y="853"/>
                  </a:cubicBezTo>
                  <a:cubicBezTo>
                    <a:pt x="19390" y="1386"/>
                    <a:pt x="19390" y="2986"/>
                    <a:pt x="19733" y="6586"/>
                  </a:cubicBezTo>
                  <a:cubicBezTo>
                    <a:pt x="20076" y="10186"/>
                    <a:pt x="20761" y="15786"/>
                    <a:pt x="21447" y="2138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07" name="Linea"/>
            <p:cNvSpPr/>
            <p:nvPr/>
          </p:nvSpPr>
          <p:spPr>
            <a:xfrm>
              <a:off x="3060552" y="3702966"/>
              <a:ext cx="83190" cy="146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2" h="21236" extrusionOk="0">
                  <a:moveTo>
                    <a:pt x="14338" y="3201"/>
                  </a:moveTo>
                  <a:cubicBezTo>
                    <a:pt x="14807" y="1867"/>
                    <a:pt x="15277" y="534"/>
                    <a:pt x="14338" y="134"/>
                  </a:cubicBezTo>
                  <a:cubicBezTo>
                    <a:pt x="13398" y="-266"/>
                    <a:pt x="11051" y="267"/>
                    <a:pt x="8938" y="1201"/>
                  </a:cubicBezTo>
                  <a:cubicBezTo>
                    <a:pt x="6824" y="2134"/>
                    <a:pt x="4946" y="3467"/>
                    <a:pt x="4007" y="4934"/>
                  </a:cubicBezTo>
                  <a:cubicBezTo>
                    <a:pt x="3068" y="6401"/>
                    <a:pt x="3068" y="8001"/>
                    <a:pt x="5416" y="9334"/>
                  </a:cubicBezTo>
                  <a:cubicBezTo>
                    <a:pt x="7764" y="10667"/>
                    <a:pt x="12459" y="11734"/>
                    <a:pt x="15746" y="12801"/>
                  </a:cubicBezTo>
                  <a:cubicBezTo>
                    <a:pt x="19033" y="13867"/>
                    <a:pt x="20911" y="14934"/>
                    <a:pt x="21146" y="16001"/>
                  </a:cubicBezTo>
                  <a:cubicBezTo>
                    <a:pt x="21381" y="17067"/>
                    <a:pt x="19972" y="18134"/>
                    <a:pt x="16920" y="18934"/>
                  </a:cubicBezTo>
                  <a:cubicBezTo>
                    <a:pt x="13868" y="19734"/>
                    <a:pt x="9172" y="20267"/>
                    <a:pt x="5651" y="20667"/>
                  </a:cubicBezTo>
                  <a:cubicBezTo>
                    <a:pt x="2129" y="21067"/>
                    <a:pt x="-219" y="21334"/>
                    <a:pt x="16" y="21201"/>
                  </a:cubicBezTo>
                  <a:cubicBezTo>
                    <a:pt x="251" y="21067"/>
                    <a:pt x="3068" y="20534"/>
                    <a:pt x="5885" y="2000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08" name="Linea"/>
            <p:cNvSpPr/>
            <p:nvPr/>
          </p:nvSpPr>
          <p:spPr>
            <a:xfrm>
              <a:off x="3172240" y="3725114"/>
              <a:ext cx="11071" cy="213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extrusionOk="0">
                  <a:moveTo>
                    <a:pt x="21600" y="0"/>
                  </a:moveTo>
                  <a:cubicBezTo>
                    <a:pt x="14400" y="3724"/>
                    <a:pt x="7200" y="7448"/>
                    <a:pt x="3600" y="10334"/>
                  </a:cubicBezTo>
                  <a:cubicBezTo>
                    <a:pt x="0" y="13221"/>
                    <a:pt x="0" y="15269"/>
                    <a:pt x="0" y="17317"/>
                  </a:cubicBezTo>
                  <a:cubicBezTo>
                    <a:pt x="0" y="19366"/>
                    <a:pt x="0" y="21414"/>
                    <a:pt x="3600" y="21507"/>
                  </a:cubicBezTo>
                  <a:cubicBezTo>
                    <a:pt x="7200" y="21600"/>
                    <a:pt x="14400" y="19738"/>
                    <a:pt x="21600" y="1787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09" name="Linea"/>
            <p:cNvSpPr/>
            <p:nvPr/>
          </p:nvSpPr>
          <p:spPr>
            <a:xfrm>
              <a:off x="3172240" y="3684895"/>
              <a:ext cx="102750" cy="172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3" h="21202" extrusionOk="0">
                  <a:moveTo>
                    <a:pt x="0" y="8367"/>
                  </a:moveTo>
                  <a:cubicBezTo>
                    <a:pt x="0" y="6775"/>
                    <a:pt x="0" y="5184"/>
                    <a:pt x="1516" y="3592"/>
                  </a:cubicBezTo>
                  <a:cubicBezTo>
                    <a:pt x="3032" y="2001"/>
                    <a:pt x="6063" y="409"/>
                    <a:pt x="9663" y="68"/>
                  </a:cubicBezTo>
                  <a:cubicBezTo>
                    <a:pt x="13263" y="-273"/>
                    <a:pt x="17432" y="636"/>
                    <a:pt x="19516" y="3592"/>
                  </a:cubicBezTo>
                  <a:cubicBezTo>
                    <a:pt x="21600" y="6548"/>
                    <a:pt x="21600" y="11550"/>
                    <a:pt x="19705" y="14847"/>
                  </a:cubicBezTo>
                  <a:cubicBezTo>
                    <a:pt x="17811" y="18144"/>
                    <a:pt x="14021" y="19735"/>
                    <a:pt x="11179" y="20531"/>
                  </a:cubicBezTo>
                  <a:cubicBezTo>
                    <a:pt x="8337" y="21327"/>
                    <a:pt x="6442" y="21327"/>
                    <a:pt x="4737" y="20986"/>
                  </a:cubicBezTo>
                  <a:cubicBezTo>
                    <a:pt x="3032" y="20645"/>
                    <a:pt x="1516" y="19963"/>
                    <a:pt x="1705" y="18940"/>
                  </a:cubicBezTo>
                  <a:cubicBezTo>
                    <a:pt x="1895" y="17916"/>
                    <a:pt x="3789" y="16552"/>
                    <a:pt x="5684" y="1518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10" name="Linea"/>
            <p:cNvSpPr/>
            <p:nvPr/>
          </p:nvSpPr>
          <p:spPr>
            <a:xfrm>
              <a:off x="3344649" y="3719579"/>
              <a:ext cx="15785" cy="132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2" h="21600" extrusionOk="0">
                  <a:moveTo>
                    <a:pt x="13332" y="0"/>
                  </a:moveTo>
                  <a:cubicBezTo>
                    <a:pt x="6132" y="1200"/>
                    <a:pt x="-1068" y="2400"/>
                    <a:pt x="132" y="6000"/>
                  </a:cubicBezTo>
                  <a:cubicBezTo>
                    <a:pt x="1332" y="9600"/>
                    <a:pt x="10932" y="15600"/>
                    <a:pt x="20532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11" name="Linea"/>
            <p:cNvSpPr/>
            <p:nvPr/>
          </p:nvSpPr>
          <p:spPr>
            <a:xfrm>
              <a:off x="3343828" y="3636552"/>
              <a:ext cx="11071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12" name="Linea"/>
            <p:cNvSpPr/>
            <p:nvPr/>
          </p:nvSpPr>
          <p:spPr>
            <a:xfrm>
              <a:off x="3436097" y="3704127"/>
              <a:ext cx="129135" cy="109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7" h="20964" extrusionOk="0">
                  <a:moveTo>
                    <a:pt x="297" y="11464"/>
                  </a:moveTo>
                  <a:cubicBezTo>
                    <a:pt x="1797" y="12172"/>
                    <a:pt x="3297" y="12881"/>
                    <a:pt x="5547" y="11818"/>
                  </a:cubicBezTo>
                  <a:cubicBezTo>
                    <a:pt x="7797" y="10756"/>
                    <a:pt x="10797" y="7923"/>
                    <a:pt x="12447" y="5622"/>
                  </a:cubicBezTo>
                  <a:cubicBezTo>
                    <a:pt x="14097" y="3320"/>
                    <a:pt x="14397" y="1549"/>
                    <a:pt x="13647" y="664"/>
                  </a:cubicBezTo>
                  <a:cubicBezTo>
                    <a:pt x="12897" y="-221"/>
                    <a:pt x="11097" y="-221"/>
                    <a:pt x="8847" y="664"/>
                  </a:cubicBezTo>
                  <a:cubicBezTo>
                    <a:pt x="6597" y="1549"/>
                    <a:pt x="3897" y="3320"/>
                    <a:pt x="2097" y="5976"/>
                  </a:cubicBezTo>
                  <a:cubicBezTo>
                    <a:pt x="297" y="8631"/>
                    <a:pt x="-603" y="12172"/>
                    <a:pt x="447" y="15005"/>
                  </a:cubicBezTo>
                  <a:cubicBezTo>
                    <a:pt x="1497" y="17838"/>
                    <a:pt x="4497" y="19963"/>
                    <a:pt x="8247" y="20671"/>
                  </a:cubicBezTo>
                  <a:cubicBezTo>
                    <a:pt x="11997" y="21379"/>
                    <a:pt x="16497" y="20671"/>
                    <a:pt x="20997" y="1996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13" name="Linea"/>
            <p:cNvSpPr/>
            <p:nvPr/>
          </p:nvSpPr>
          <p:spPr>
            <a:xfrm>
              <a:off x="3585680" y="3707450"/>
              <a:ext cx="178815" cy="274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27" extrusionOk="0">
                  <a:moveTo>
                    <a:pt x="9459" y="947"/>
                  </a:moveTo>
                  <a:cubicBezTo>
                    <a:pt x="8577" y="515"/>
                    <a:pt x="7696" y="83"/>
                    <a:pt x="6704" y="11"/>
                  </a:cubicBezTo>
                  <a:cubicBezTo>
                    <a:pt x="5712" y="-61"/>
                    <a:pt x="4610" y="227"/>
                    <a:pt x="3398" y="1091"/>
                  </a:cubicBezTo>
                  <a:cubicBezTo>
                    <a:pt x="2186" y="1955"/>
                    <a:pt x="863" y="3395"/>
                    <a:pt x="312" y="4475"/>
                  </a:cubicBezTo>
                  <a:cubicBezTo>
                    <a:pt x="-239" y="5555"/>
                    <a:pt x="-19" y="6275"/>
                    <a:pt x="643" y="6707"/>
                  </a:cubicBezTo>
                  <a:cubicBezTo>
                    <a:pt x="1304" y="7139"/>
                    <a:pt x="2406" y="7283"/>
                    <a:pt x="3949" y="7067"/>
                  </a:cubicBezTo>
                  <a:cubicBezTo>
                    <a:pt x="5492" y="6851"/>
                    <a:pt x="7475" y="6275"/>
                    <a:pt x="8908" y="5699"/>
                  </a:cubicBezTo>
                  <a:cubicBezTo>
                    <a:pt x="10341" y="5123"/>
                    <a:pt x="11222" y="4547"/>
                    <a:pt x="11883" y="3755"/>
                  </a:cubicBezTo>
                  <a:cubicBezTo>
                    <a:pt x="12545" y="2963"/>
                    <a:pt x="12986" y="1955"/>
                    <a:pt x="12875" y="1739"/>
                  </a:cubicBezTo>
                  <a:cubicBezTo>
                    <a:pt x="12765" y="1523"/>
                    <a:pt x="12104" y="2099"/>
                    <a:pt x="11773" y="3683"/>
                  </a:cubicBezTo>
                  <a:cubicBezTo>
                    <a:pt x="11443" y="5267"/>
                    <a:pt x="11443" y="7859"/>
                    <a:pt x="12545" y="10307"/>
                  </a:cubicBezTo>
                  <a:cubicBezTo>
                    <a:pt x="13647" y="12755"/>
                    <a:pt x="15851" y="15059"/>
                    <a:pt x="16953" y="16643"/>
                  </a:cubicBezTo>
                  <a:cubicBezTo>
                    <a:pt x="18055" y="18227"/>
                    <a:pt x="18055" y="19091"/>
                    <a:pt x="17504" y="19739"/>
                  </a:cubicBezTo>
                  <a:cubicBezTo>
                    <a:pt x="16953" y="20387"/>
                    <a:pt x="15851" y="20819"/>
                    <a:pt x="13426" y="21107"/>
                  </a:cubicBezTo>
                  <a:cubicBezTo>
                    <a:pt x="11002" y="21395"/>
                    <a:pt x="7255" y="21539"/>
                    <a:pt x="4720" y="21323"/>
                  </a:cubicBezTo>
                  <a:cubicBezTo>
                    <a:pt x="2186" y="21107"/>
                    <a:pt x="863" y="20531"/>
                    <a:pt x="532" y="19811"/>
                  </a:cubicBezTo>
                  <a:cubicBezTo>
                    <a:pt x="202" y="19091"/>
                    <a:pt x="863" y="18227"/>
                    <a:pt x="3839" y="16211"/>
                  </a:cubicBezTo>
                  <a:cubicBezTo>
                    <a:pt x="6814" y="14195"/>
                    <a:pt x="12104" y="11027"/>
                    <a:pt x="15410" y="9083"/>
                  </a:cubicBezTo>
                  <a:cubicBezTo>
                    <a:pt x="18716" y="7139"/>
                    <a:pt x="20039" y="6419"/>
                    <a:pt x="21361" y="569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14" name="Linea"/>
            <p:cNvSpPr/>
            <p:nvPr/>
          </p:nvSpPr>
          <p:spPr>
            <a:xfrm>
              <a:off x="3770491" y="3717385"/>
              <a:ext cx="160057" cy="120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005" extrusionOk="0">
                  <a:moveTo>
                    <a:pt x="7386" y="3285"/>
                  </a:moveTo>
                  <a:cubicBezTo>
                    <a:pt x="6641" y="1996"/>
                    <a:pt x="5897" y="706"/>
                    <a:pt x="4904" y="223"/>
                  </a:cubicBezTo>
                  <a:cubicBezTo>
                    <a:pt x="3910" y="-261"/>
                    <a:pt x="2669" y="61"/>
                    <a:pt x="1800" y="1029"/>
                  </a:cubicBezTo>
                  <a:cubicBezTo>
                    <a:pt x="931" y="1996"/>
                    <a:pt x="435" y="3608"/>
                    <a:pt x="186" y="6348"/>
                  </a:cubicBezTo>
                  <a:cubicBezTo>
                    <a:pt x="-62" y="9088"/>
                    <a:pt x="-62" y="12957"/>
                    <a:pt x="186" y="15697"/>
                  </a:cubicBezTo>
                  <a:cubicBezTo>
                    <a:pt x="435" y="18437"/>
                    <a:pt x="931" y="20049"/>
                    <a:pt x="1800" y="20694"/>
                  </a:cubicBezTo>
                  <a:cubicBezTo>
                    <a:pt x="2669" y="21339"/>
                    <a:pt x="3910" y="21017"/>
                    <a:pt x="5152" y="19405"/>
                  </a:cubicBezTo>
                  <a:cubicBezTo>
                    <a:pt x="6393" y="17793"/>
                    <a:pt x="7635" y="14891"/>
                    <a:pt x="8628" y="12312"/>
                  </a:cubicBezTo>
                  <a:cubicBezTo>
                    <a:pt x="9621" y="9733"/>
                    <a:pt x="10366" y="7476"/>
                    <a:pt x="10986" y="7476"/>
                  </a:cubicBezTo>
                  <a:cubicBezTo>
                    <a:pt x="11607" y="7476"/>
                    <a:pt x="12104" y="9733"/>
                    <a:pt x="12600" y="11667"/>
                  </a:cubicBezTo>
                  <a:cubicBezTo>
                    <a:pt x="13097" y="13602"/>
                    <a:pt x="13593" y="15214"/>
                    <a:pt x="15083" y="16181"/>
                  </a:cubicBezTo>
                  <a:cubicBezTo>
                    <a:pt x="16572" y="17148"/>
                    <a:pt x="19055" y="17470"/>
                    <a:pt x="21538" y="1779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15" name="Linea"/>
            <p:cNvSpPr/>
            <p:nvPr/>
          </p:nvSpPr>
          <p:spPr>
            <a:xfrm>
              <a:off x="3948181" y="3612119"/>
              <a:ext cx="65393" cy="219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1203" extrusionOk="0">
                  <a:moveTo>
                    <a:pt x="6866" y="757"/>
                  </a:moveTo>
                  <a:cubicBezTo>
                    <a:pt x="4466" y="222"/>
                    <a:pt x="2066" y="-314"/>
                    <a:pt x="866" y="222"/>
                  </a:cubicBezTo>
                  <a:cubicBezTo>
                    <a:pt x="-334" y="757"/>
                    <a:pt x="-334" y="2364"/>
                    <a:pt x="1166" y="5220"/>
                  </a:cubicBezTo>
                  <a:cubicBezTo>
                    <a:pt x="2666" y="8076"/>
                    <a:pt x="5666" y="12182"/>
                    <a:pt x="7466" y="14770"/>
                  </a:cubicBezTo>
                  <a:cubicBezTo>
                    <a:pt x="9266" y="17359"/>
                    <a:pt x="9866" y="18430"/>
                    <a:pt x="11066" y="19412"/>
                  </a:cubicBezTo>
                  <a:cubicBezTo>
                    <a:pt x="12266" y="20393"/>
                    <a:pt x="14066" y="21286"/>
                    <a:pt x="15866" y="21197"/>
                  </a:cubicBezTo>
                  <a:cubicBezTo>
                    <a:pt x="17666" y="21107"/>
                    <a:pt x="19466" y="20036"/>
                    <a:pt x="21266" y="1896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16" name="Linea"/>
            <p:cNvSpPr/>
            <p:nvPr/>
          </p:nvSpPr>
          <p:spPr>
            <a:xfrm>
              <a:off x="3919477" y="3692219"/>
              <a:ext cx="220943" cy="146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385" extrusionOk="0">
                  <a:moveTo>
                    <a:pt x="0" y="1574"/>
                  </a:moveTo>
                  <a:cubicBezTo>
                    <a:pt x="3960" y="1034"/>
                    <a:pt x="7920" y="494"/>
                    <a:pt x="10350" y="224"/>
                  </a:cubicBezTo>
                  <a:cubicBezTo>
                    <a:pt x="12780" y="-46"/>
                    <a:pt x="13680" y="-46"/>
                    <a:pt x="14580" y="89"/>
                  </a:cubicBezTo>
                  <a:cubicBezTo>
                    <a:pt x="15480" y="224"/>
                    <a:pt x="16380" y="494"/>
                    <a:pt x="16740" y="1304"/>
                  </a:cubicBezTo>
                  <a:cubicBezTo>
                    <a:pt x="17100" y="2114"/>
                    <a:pt x="16920" y="3464"/>
                    <a:pt x="16470" y="5354"/>
                  </a:cubicBezTo>
                  <a:cubicBezTo>
                    <a:pt x="16020" y="7244"/>
                    <a:pt x="15300" y="9674"/>
                    <a:pt x="14850" y="11699"/>
                  </a:cubicBezTo>
                  <a:cubicBezTo>
                    <a:pt x="14400" y="13724"/>
                    <a:pt x="14220" y="15344"/>
                    <a:pt x="14310" y="16829"/>
                  </a:cubicBezTo>
                  <a:cubicBezTo>
                    <a:pt x="14400" y="18314"/>
                    <a:pt x="14760" y="19664"/>
                    <a:pt x="15480" y="20474"/>
                  </a:cubicBezTo>
                  <a:cubicBezTo>
                    <a:pt x="16200" y="21284"/>
                    <a:pt x="17280" y="21554"/>
                    <a:pt x="18180" y="21284"/>
                  </a:cubicBezTo>
                  <a:cubicBezTo>
                    <a:pt x="19080" y="21014"/>
                    <a:pt x="19800" y="20204"/>
                    <a:pt x="20340" y="18314"/>
                  </a:cubicBezTo>
                  <a:cubicBezTo>
                    <a:pt x="20880" y="16424"/>
                    <a:pt x="21240" y="13454"/>
                    <a:pt x="21420" y="11294"/>
                  </a:cubicBezTo>
                  <a:cubicBezTo>
                    <a:pt x="21600" y="9134"/>
                    <a:pt x="21600" y="7784"/>
                    <a:pt x="21420" y="6434"/>
                  </a:cubicBezTo>
                  <a:cubicBezTo>
                    <a:pt x="21240" y="5084"/>
                    <a:pt x="20880" y="3734"/>
                    <a:pt x="19710" y="3869"/>
                  </a:cubicBezTo>
                  <a:cubicBezTo>
                    <a:pt x="18540" y="4004"/>
                    <a:pt x="16560" y="5624"/>
                    <a:pt x="14580" y="724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17" name="Linea"/>
            <p:cNvSpPr/>
            <p:nvPr/>
          </p:nvSpPr>
          <p:spPr>
            <a:xfrm>
              <a:off x="4356749" y="3704170"/>
              <a:ext cx="110702" cy="102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77" extrusionOk="0">
                  <a:moveTo>
                    <a:pt x="0" y="1992"/>
                  </a:moveTo>
                  <a:cubicBezTo>
                    <a:pt x="360" y="5717"/>
                    <a:pt x="720" y="9441"/>
                    <a:pt x="900" y="12979"/>
                  </a:cubicBezTo>
                  <a:cubicBezTo>
                    <a:pt x="1080" y="16517"/>
                    <a:pt x="1080" y="19868"/>
                    <a:pt x="1440" y="20613"/>
                  </a:cubicBezTo>
                  <a:cubicBezTo>
                    <a:pt x="1800" y="21358"/>
                    <a:pt x="2520" y="19496"/>
                    <a:pt x="3420" y="16330"/>
                  </a:cubicBezTo>
                  <a:cubicBezTo>
                    <a:pt x="4320" y="13165"/>
                    <a:pt x="5400" y="8696"/>
                    <a:pt x="7560" y="5717"/>
                  </a:cubicBezTo>
                  <a:cubicBezTo>
                    <a:pt x="9720" y="2737"/>
                    <a:pt x="12960" y="1248"/>
                    <a:pt x="15480" y="503"/>
                  </a:cubicBezTo>
                  <a:cubicBezTo>
                    <a:pt x="18000" y="-242"/>
                    <a:pt x="19800" y="-242"/>
                    <a:pt x="20700" y="1061"/>
                  </a:cubicBezTo>
                  <a:cubicBezTo>
                    <a:pt x="21600" y="2365"/>
                    <a:pt x="21600" y="4972"/>
                    <a:pt x="21600" y="7392"/>
                  </a:cubicBezTo>
                  <a:cubicBezTo>
                    <a:pt x="21600" y="9813"/>
                    <a:pt x="21600" y="12048"/>
                    <a:pt x="21600" y="1428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18" name="Linea"/>
            <p:cNvSpPr/>
            <p:nvPr/>
          </p:nvSpPr>
          <p:spPr>
            <a:xfrm>
              <a:off x="4521151" y="3703651"/>
              <a:ext cx="101994" cy="112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7" h="20201" extrusionOk="0">
                  <a:moveTo>
                    <a:pt x="1450" y="7853"/>
                  </a:moveTo>
                  <a:cubicBezTo>
                    <a:pt x="1078" y="9515"/>
                    <a:pt x="705" y="11176"/>
                    <a:pt x="891" y="13502"/>
                  </a:cubicBezTo>
                  <a:cubicBezTo>
                    <a:pt x="1078" y="15828"/>
                    <a:pt x="1822" y="18819"/>
                    <a:pt x="3871" y="19816"/>
                  </a:cubicBezTo>
                  <a:cubicBezTo>
                    <a:pt x="5919" y="20813"/>
                    <a:pt x="9271" y="19816"/>
                    <a:pt x="12250" y="17490"/>
                  </a:cubicBezTo>
                  <a:cubicBezTo>
                    <a:pt x="15229" y="15164"/>
                    <a:pt x="17836" y="11508"/>
                    <a:pt x="19326" y="8684"/>
                  </a:cubicBezTo>
                  <a:cubicBezTo>
                    <a:pt x="20816" y="5859"/>
                    <a:pt x="21188" y="3865"/>
                    <a:pt x="19326" y="2204"/>
                  </a:cubicBezTo>
                  <a:cubicBezTo>
                    <a:pt x="17464" y="542"/>
                    <a:pt x="13367" y="-787"/>
                    <a:pt x="9643" y="542"/>
                  </a:cubicBezTo>
                  <a:cubicBezTo>
                    <a:pt x="5919" y="1871"/>
                    <a:pt x="2567" y="5859"/>
                    <a:pt x="1078" y="8850"/>
                  </a:cubicBezTo>
                  <a:cubicBezTo>
                    <a:pt x="-412" y="11841"/>
                    <a:pt x="-40" y="13835"/>
                    <a:pt x="333" y="1582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19" name="Linea"/>
            <p:cNvSpPr/>
            <p:nvPr/>
          </p:nvSpPr>
          <p:spPr>
            <a:xfrm>
              <a:off x="4679629" y="3686337"/>
              <a:ext cx="93322" cy="129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052" extrusionOk="0">
                  <a:moveTo>
                    <a:pt x="847" y="5"/>
                  </a:moveTo>
                  <a:cubicBezTo>
                    <a:pt x="847" y="3605"/>
                    <a:pt x="847" y="7205"/>
                    <a:pt x="635" y="9755"/>
                  </a:cubicBezTo>
                  <a:cubicBezTo>
                    <a:pt x="424" y="12305"/>
                    <a:pt x="0" y="13805"/>
                    <a:pt x="0" y="13805"/>
                  </a:cubicBezTo>
                  <a:cubicBezTo>
                    <a:pt x="0" y="13805"/>
                    <a:pt x="424" y="12305"/>
                    <a:pt x="2118" y="10355"/>
                  </a:cubicBezTo>
                  <a:cubicBezTo>
                    <a:pt x="3812" y="8405"/>
                    <a:pt x="6776" y="6005"/>
                    <a:pt x="9106" y="4355"/>
                  </a:cubicBezTo>
                  <a:cubicBezTo>
                    <a:pt x="11435" y="2705"/>
                    <a:pt x="13129" y="1805"/>
                    <a:pt x="15035" y="1055"/>
                  </a:cubicBezTo>
                  <a:cubicBezTo>
                    <a:pt x="16941" y="305"/>
                    <a:pt x="19059" y="-295"/>
                    <a:pt x="20118" y="155"/>
                  </a:cubicBezTo>
                  <a:cubicBezTo>
                    <a:pt x="21176" y="605"/>
                    <a:pt x="21176" y="2105"/>
                    <a:pt x="20965" y="5105"/>
                  </a:cubicBezTo>
                  <a:cubicBezTo>
                    <a:pt x="20753" y="8105"/>
                    <a:pt x="20329" y="12605"/>
                    <a:pt x="20541" y="15755"/>
                  </a:cubicBezTo>
                  <a:cubicBezTo>
                    <a:pt x="20753" y="18905"/>
                    <a:pt x="21600" y="20705"/>
                    <a:pt x="21388" y="21005"/>
                  </a:cubicBezTo>
                  <a:cubicBezTo>
                    <a:pt x="21176" y="21305"/>
                    <a:pt x="19906" y="20105"/>
                    <a:pt x="18635" y="1890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20" name="Linea"/>
            <p:cNvSpPr/>
            <p:nvPr/>
          </p:nvSpPr>
          <p:spPr>
            <a:xfrm>
              <a:off x="2801389" y="4075325"/>
              <a:ext cx="105168" cy="137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6" extrusionOk="0">
                  <a:moveTo>
                    <a:pt x="0" y="3138"/>
                  </a:moveTo>
                  <a:cubicBezTo>
                    <a:pt x="0" y="4541"/>
                    <a:pt x="0" y="5943"/>
                    <a:pt x="758" y="7206"/>
                  </a:cubicBezTo>
                  <a:cubicBezTo>
                    <a:pt x="1516" y="8468"/>
                    <a:pt x="3032" y="9590"/>
                    <a:pt x="5495" y="9590"/>
                  </a:cubicBezTo>
                  <a:cubicBezTo>
                    <a:pt x="7958" y="9590"/>
                    <a:pt x="11368" y="8468"/>
                    <a:pt x="13453" y="7206"/>
                  </a:cubicBezTo>
                  <a:cubicBezTo>
                    <a:pt x="15537" y="5943"/>
                    <a:pt x="16295" y="4541"/>
                    <a:pt x="16295" y="3138"/>
                  </a:cubicBezTo>
                  <a:cubicBezTo>
                    <a:pt x="16295" y="1736"/>
                    <a:pt x="15537" y="333"/>
                    <a:pt x="13263" y="53"/>
                  </a:cubicBezTo>
                  <a:cubicBezTo>
                    <a:pt x="10989" y="-228"/>
                    <a:pt x="7200" y="614"/>
                    <a:pt x="4547" y="2717"/>
                  </a:cubicBezTo>
                  <a:cubicBezTo>
                    <a:pt x="1895" y="4821"/>
                    <a:pt x="379" y="8188"/>
                    <a:pt x="379" y="11133"/>
                  </a:cubicBezTo>
                  <a:cubicBezTo>
                    <a:pt x="379" y="14078"/>
                    <a:pt x="1895" y="16603"/>
                    <a:pt x="3600" y="18427"/>
                  </a:cubicBezTo>
                  <a:cubicBezTo>
                    <a:pt x="5305" y="20250"/>
                    <a:pt x="7200" y="21372"/>
                    <a:pt x="10232" y="20811"/>
                  </a:cubicBezTo>
                  <a:cubicBezTo>
                    <a:pt x="13263" y="20250"/>
                    <a:pt x="17432" y="18006"/>
                    <a:pt x="21600" y="1576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21" name="Linea"/>
            <p:cNvSpPr/>
            <p:nvPr/>
          </p:nvSpPr>
          <p:spPr>
            <a:xfrm>
              <a:off x="2896927" y="3940982"/>
              <a:ext cx="87121" cy="68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5" h="21120" extrusionOk="0">
                  <a:moveTo>
                    <a:pt x="978" y="0"/>
                  </a:moveTo>
                  <a:cubicBezTo>
                    <a:pt x="97" y="4547"/>
                    <a:pt x="-785" y="9095"/>
                    <a:pt x="1199" y="12789"/>
                  </a:cubicBezTo>
                  <a:cubicBezTo>
                    <a:pt x="3182" y="16484"/>
                    <a:pt x="8031" y="19326"/>
                    <a:pt x="11778" y="20463"/>
                  </a:cubicBezTo>
                  <a:cubicBezTo>
                    <a:pt x="15525" y="21600"/>
                    <a:pt x="18170" y="21032"/>
                    <a:pt x="20815" y="2046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22" name="Linea"/>
            <p:cNvSpPr/>
            <p:nvPr/>
          </p:nvSpPr>
          <p:spPr>
            <a:xfrm>
              <a:off x="2823529" y="4383789"/>
              <a:ext cx="16607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23" name="Linea"/>
            <p:cNvSpPr/>
            <p:nvPr/>
          </p:nvSpPr>
          <p:spPr>
            <a:xfrm>
              <a:off x="2817994" y="4298918"/>
              <a:ext cx="5536" cy="1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0800"/>
                    <a:pt x="14400" y="0"/>
                    <a:pt x="18000" y="0"/>
                  </a:cubicBezTo>
                  <a:cubicBezTo>
                    <a:pt x="21600" y="0"/>
                    <a:pt x="21600" y="108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24" name="Linea"/>
            <p:cNvSpPr/>
            <p:nvPr/>
          </p:nvSpPr>
          <p:spPr>
            <a:xfrm>
              <a:off x="2904982" y="4339508"/>
              <a:ext cx="114121" cy="171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7" h="21600" extrusionOk="0">
                  <a:moveTo>
                    <a:pt x="2350" y="0"/>
                  </a:moveTo>
                  <a:cubicBezTo>
                    <a:pt x="2007" y="5806"/>
                    <a:pt x="1664" y="11613"/>
                    <a:pt x="1321" y="15097"/>
                  </a:cubicBezTo>
                  <a:cubicBezTo>
                    <a:pt x="978" y="18581"/>
                    <a:pt x="636" y="19742"/>
                    <a:pt x="293" y="19742"/>
                  </a:cubicBezTo>
                  <a:cubicBezTo>
                    <a:pt x="-50" y="19742"/>
                    <a:pt x="-393" y="18581"/>
                    <a:pt x="1150" y="16142"/>
                  </a:cubicBezTo>
                  <a:cubicBezTo>
                    <a:pt x="2693" y="13703"/>
                    <a:pt x="6121" y="9987"/>
                    <a:pt x="8693" y="7781"/>
                  </a:cubicBezTo>
                  <a:cubicBezTo>
                    <a:pt x="11264" y="5574"/>
                    <a:pt x="12978" y="4877"/>
                    <a:pt x="14693" y="4413"/>
                  </a:cubicBezTo>
                  <a:cubicBezTo>
                    <a:pt x="16407" y="3948"/>
                    <a:pt x="18121" y="3716"/>
                    <a:pt x="19321" y="5110"/>
                  </a:cubicBezTo>
                  <a:cubicBezTo>
                    <a:pt x="20521" y="6503"/>
                    <a:pt x="21207" y="9523"/>
                    <a:pt x="21207" y="12542"/>
                  </a:cubicBezTo>
                  <a:cubicBezTo>
                    <a:pt x="21207" y="15561"/>
                    <a:pt x="20521" y="18581"/>
                    <a:pt x="19836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25" name="Linea"/>
            <p:cNvSpPr/>
            <p:nvPr/>
          </p:nvSpPr>
          <p:spPr>
            <a:xfrm>
              <a:off x="3094749" y="4353780"/>
              <a:ext cx="109198" cy="157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415" extrusionOk="0">
                  <a:moveTo>
                    <a:pt x="16200" y="317"/>
                  </a:moveTo>
                  <a:cubicBezTo>
                    <a:pt x="14400" y="66"/>
                    <a:pt x="12600" y="-185"/>
                    <a:pt x="11160" y="192"/>
                  </a:cubicBezTo>
                  <a:cubicBezTo>
                    <a:pt x="9720" y="568"/>
                    <a:pt x="8640" y="1573"/>
                    <a:pt x="7740" y="2703"/>
                  </a:cubicBezTo>
                  <a:cubicBezTo>
                    <a:pt x="6840" y="3834"/>
                    <a:pt x="6120" y="5089"/>
                    <a:pt x="5580" y="6345"/>
                  </a:cubicBezTo>
                  <a:cubicBezTo>
                    <a:pt x="5040" y="7601"/>
                    <a:pt x="4680" y="8857"/>
                    <a:pt x="7020" y="10238"/>
                  </a:cubicBezTo>
                  <a:cubicBezTo>
                    <a:pt x="9360" y="11620"/>
                    <a:pt x="14400" y="13127"/>
                    <a:pt x="17460" y="14382"/>
                  </a:cubicBezTo>
                  <a:cubicBezTo>
                    <a:pt x="20520" y="15638"/>
                    <a:pt x="21600" y="16643"/>
                    <a:pt x="21240" y="17648"/>
                  </a:cubicBezTo>
                  <a:cubicBezTo>
                    <a:pt x="20880" y="18652"/>
                    <a:pt x="19080" y="19657"/>
                    <a:pt x="15300" y="20285"/>
                  </a:cubicBezTo>
                  <a:cubicBezTo>
                    <a:pt x="11520" y="20913"/>
                    <a:pt x="5760" y="21164"/>
                    <a:pt x="0" y="2141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26" name="Linea"/>
            <p:cNvSpPr/>
            <p:nvPr/>
          </p:nvSpPr>
          <p:spPr>
            <a:xfrm>
              <a:off x="3266337" y="4372719"/>
              <a:ext cx="38746" cy="23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3" extrusionOk="0">
                  <a:moveTo>
                    <a:pt x="21600" y="0"/>
                  </a:moveTo>
                  <a:cubicBezTo>
                    <a:pt x="16457" y="332"/>
                    <a:pt x="11314" y="665"/>
                    <a:pt x="8743" y="1911"/>
                  </a:cubicBezTo>
                  <a:cubicBezTo>
                    <a:pt x="6171" y="3157"/>
                    <a:pt x="6171" y="5317"/>
                    <a:pt x="6171" y="8474"/>
                  </a:cubicBezTo>
                  <a:cubicBezTo>
                    <a:pt x="6171" y="11631"/>
                    <a:pt x="6171" y="15785"/>
                    <a:pt x="5657" y="18277"/>
                  </a:cubicBezTo>
                  <a:cubicBezTo>
                    <a:pt x="5143" y="20769"/>
                    <a:pt x="4114" y="21600"/>
                    <a:pt x="3086" y="21351"/>
                  </a:cubicBezTo>
                  <a:cubicBezTo>
                    <a:pt x="2057" y="21102"/>
                    <a:pt x="1029" y="19772"/>
                    <a:pt x="0" y="1844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27" name="Linea"/>
            <p:cNvSpPr/>
            <p:nvPr/>
          </p:nvSpPr>
          <p:spPr>
            <a:xfrm>
              <a:off x="3286827" y="4375234"/>
              <a:ext cx="69917" cy="159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3" h="20927" extrusionOk="0">
                  <a:moveTo>
                    <a:pt x="483" y="4766"/>
                  </a:moveTo>
                  <a:cubicBezTo>
                    <a:pt x="1023" y="3552"/>
                    <a:pt x="1563" y="2339"/>
                    <a:pt x="2913" y="1368"/>
                  </a:cubicBezTo>
                  <a:cubicBezTo>
                    <a:pt x="4263" y="397"/>
                    <a:pt x="6423" y="-331"/>
                    <a:pt x="9393" y="154"/>
                  </a:cubicBezTo>
                  <a:cubicBezTo>
                    <a:pt x="12363" y="640"/>
                    <a:pt x="16143" y="2339"/>
                    <a:pt x="18303" y="5251"/>
                  </a:cubicBezTo>
                  <a:cubicBezTo>
                    <a:pt x="20463" y="8163"/>
                    <a:pt x="21003" y="12289"/>
                    <a:pt x="19923" y="15080"/>
                  </a:cubicBezTo>
                  <a:cubicBezTo>
                    <a:pt x="18843" y="17871"/>
                    <a:pt x="16143" y="19327"/>
                    <a:pt x="12363" y="20177"/>
                  </a:cubicBezTo>
                  <a:cubicBezTo>
                    <a:pt x="8583" y="21026"/>
                    <a:pt x="3723" y="21269"/>
                    <a:pt x="1563" y="20298"/>
                  </a:cubicBezTo>
                  <a:cubicBezTo>
                    <a:pt x="-597" y="19327"/>
                    <a:pt x="-57" y="17143"/>
                    <a:pt x="483" y="1495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28" name="Linea"/>
            <p:cNvSpPr/>
            <p:nvPr/>
          </p:nvSpPr>
          <p:spPr>
            <a:xfrm>
              <a:off x="3460064" y="4389325"/>
              <a:ext cx="5537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29" name="Linea"/>
            <p:cNvSpPr/>
            <p:nvPr/>
          </p:nvSpPr>
          <p:spPr>
            <a:xfrm>
              <a:off x="3476670" y="4278623"/>
              <a:ext cx="11071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30" name="Linea"/>
            <p:cNvSpPr/>
            <p:nvPr/>
          </p:nvSpPr>
          <p:spPr>
            <a:xfrm>
              <a:off x="3547662" y="4401677"/>
              <a:ext cx="89526" cy="1315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098" extrusionOk="0">
                  <a:moveTo>
                    <a:pt x="1552" y="3345"/>
                  </a:moveTo>
                  <a:cubicBezTo>
                    <a:pt x="1111" y="4824"/>
                    <a:pt x="671" y="6303"/>
                    <a:pt x="1332" y="7487"/>
                  </a:cubicBezTo>
                  <a:cubicBezTo>
                    <a:pt x="1993" y="8671"/>
                    <a:pt x="3756" y="9558"/>
                    <a:pt x="5960" y="9854"/>
                  </a:cubicBezTo>
                  <a:cubicBezTo>
                    <a:pt x="8164" y="10150"/>
                    <a:pt x="10809" y="9854"/>
                    <a:pt x="12793" y="9114"/>
                  </a:cubicBezTo>
                  <a:cubicBezTo>
                    <a:pt x="14777" y="8375"/>
                    <a:pt x="16099" y="7191"/>
                    <a:pt x="17201" y="5712"/>
                  </a:cubicBezTo>
                  <a:cubicBezTo>
                    <a:pt x="18303" y="4232"/>
                    <a:pt x="19185" y="2457"/>
                    <a:pt x="17642" y="1273"/>
                  </a:cubicBezTo>
                  <a:cubicBezTo>
                    <a:pt x="16099" y="90"/>
                    <a:pt x="12132" y="-502"/>
                    <a:pt x="8164" y="534"/>
                  </a:cubicBezTo>
                  <a:cubicBezTo>
                    <a:pt x="4197" y="1569"/>
                    <a:pt x="230" y="4232"/>
                    <a:pt x="9" y="7783"/>
                  </a:cubicBezTo>
                  <a:cubicBezTo>
                    <a:pt x="-211" y="11334"/>
                    <a:pt x="3316" y="15772"/>
                    <a:pt x="7503" y="18139"/>
                  </a:cubicBezTo>
                  <a:cubicBezTo>
                    <a:pt x="11691" y="20506"/>
                    <a:pt x="16540" y="20802"/>
                    <a:pt x="21389" y="2109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31" name="Linea"/>
            <p:cNvSpPr/>
            <p:nvPr/>
          </p:nvSpPr>
          <p:spPr>
            <a:xfrm>
              <a:off x="3687320" y="4415187"/>
              <a:ext cx="111447" cy="188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4" h="21227" extrusionOk="0">
                  <a:moveTo>
                    <a:pt x="19798" y="2697"/>
                  </a:moveTo>
                  <a:cubicBezTo>
                    <a:pt x="19450" y="1658"/>
                    <a:pt x="19102" y="620"/>
                    <a:pt x="18057" y="204"/>
                  </a:cubicBezTo>
                  <a:cubicBezTo>
                    <a:pt x="17011" y="-211"/>
                    <a:pt x="15269" y="-3"/>
                    <a:pt x="13179" y="931"/>
                  </a:cubicBezTo>
                  <a:cubicBezTo>
                    <a:pt x="11089" y="1866"/>
                    <a:pt x="8650" y="3527"/>
                    <a:pt x="7082" y="4877"/>
                  </a:cubicBezTo>
                  <a:cubicBezTo>
                    <a:pt x="5515" y="6227"/>
                    <a:pt x="4818" y="7266"/>
                    <a:pt x="4992" y="8201"/>
                  </a:cubicBezTo>
                  <a:cubicBezTo>
                    <a:pt x="5166" y="9135"/>
                    <a:pt x="6211" y="9966"/>
                    <a:pt x="7605" y="10174"/>
                  </a:cubicBezTo>
                  <a:cubicBezTo>
                    <a:pt x="8999" y="10381"/>
                    <a:pt x="10740" y="9966"/>
                    <a:pt x="12831" y="8927"/>
                  </a:cubicBezTo>
                  <a:cubicBezTo>
                    <a:pt x="14921" y="7889"/>
                    <a:pt x="17360" y="6227"/>
                    <a:pt x="18927" y="4670"/>
                  </a:cubicBezTo>
                  <a:cubicBezTo>
                    <a:pt x="20495" y="3112"/>
                    <a:pt x="21192" y="1658"/>
                    <a:pt x="21018" y="1451"/>
                  </a:cubicBezTo>
                  <a:cubicBezTo>
                    <a:pt x="20844" y="1243"/>
                    <a:pt x="19798" y="2281"/>
                    <a:pt x="19276" y="3943"/>
                  </a:cubicBezTo>
                  <a:cubicBezTo>
                    <a:pt x="18753" y="5604"/>
                    <a:pt x="18753" y="7889"/>
                    <a:pt x="19102" y="10070"/>
                  </a:cubicBezTo>
                  <a:cubicBezTo>
                    <a:pt x="19450" y="12251"/>
                    <a:pt x="20147" y="14327"/>
                    <a:pt x="17882" y="16197"/>
                  </a:cubicBezTo>
                  <a:cubicBezTo>
                    <a:pt x="15618" y="18066"/>
                    <a:pt x="10392" y="19727"/>
                    <a:pt x="6734" y="20558"/>
                  </a:cubicBezTo>
                  <a:cubicBezTo>
                    <a:pt x="3076" y="21389"/>
                    <a:pt x="986" y="21389"/>
                    <a:pt x="289" y="20870"/>
                  </a:cubicBezTo>
                  <a:cubicBezTo>
                    <a:pt x="-408" y="20351"/>
                    <a:pt x="289" y="19312"/>
                    <a:pt x="986" y="1827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32" name="Linea"/>
            <p:cNvSpPr/>
            <p:nvPr/>
          </p:nvSpPr>
          <p:spPr>
            <a:xfrm>
              <a:off x="3865623" y="4419689"/>
              <a:ext cx="186697" cy="124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8" h="21455" extrusionOk="0">
                  <a:moveTo>
                    <a:pt x="13169" y="2396"/>
                  </a:moveTo>
                  <a:cubicBezTo>
                    <a:pt x="11263" y="1126"/>
                    <a:pt x="9357" y="-145"/>
                    <a:pt x="7346" y="14"/>
                  </a:cubicBezTo>
                  <a:cubicBezTo>
                    <a:pt x="5334" y="173"/>
                    <a:pt x="3216" y="1761"/>
                    <a:pt x="1840" y="4620"/>
                  </a:cubicBezTo>
                  <a:cubicBezTo>
                    <a:pt x="463" y="7479"/>
                    <a:pt x="-172" y="11608"/>
                    <a:pt x="40" y="14943"/>
                  </a:cubicBezTo>
                  <a:cubicBezTo>
                    <a:pt x="252" y="18279"/>
                    <a:pt x="1310" y="20820"/>
                    <a:pt x="3322" y="20502"/>
                  </a:cubicBezTo>
                  <a:cubicBezTo>
                    <a:pt x="5334" y="20184"/>
                    <a:pt x="8299" y="17008"/>
                    <a:pt x="10099" y="14467"/>
                  </a:cubicBezTo>
                  <a:cubicBezTo>
                    <a:pt x="11899" y="11926"/>
                    <a:pt x="12534" y="10020"/>
                    <a:pt x="13063" y="8273"/>
                  </a:cubicBezTo>
                  <a:cubicBezTo>
                    <a:pt x="13593" y="6526"/>
                    <a:pt x="14016" y="4937"/>
                    <a:pt x="13910" y="4779"/>
                  </a:cubicBezTo>
                  <a:cubicBezTo>
                    <a:pt x="13804" y="4620"/>
                    <a:pt x="13169" y="5890"/>
                    <a:pt x="12746" y="7320"/>
                  </a:cubicBezTo>
                  <a:cubicBezTo>
                    <a:pt x="12322" y="8749"/>
                    <a:pt x="12110" y="10337"/>
                    <a:pt x="12428" y="12720"/>
                  </a:cubicBezTo>
                  <a:cubicBezTo>
                    <a:pt x="12746" y="15102"/>
                    <a:pt x="13593" y="18279"/>
                    <a:pt x="15181" y="19867"/>
                  </a:cubicBezTo>
                  <a:cubicBezTo>
                    <a:pt x="16769" y="21455"/>
                    <a:pt x="19099" y="21455"/>
                    <a:pt x="21428" y="2145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33" name="Linea"/>
            <p:cNvSpPr/>
            <p:nvPr/>
          </p:nvSpPr>
          <p:spPr>
            <a:xfrm>
              <a:off x="4091065" y="4311833"/>
              <a:ext cx="102143" cy="229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534" extrusionOk="0">
                  <a:moveTo>
                    <a:pt x="5786" y="0"/>
                  </a:moveTo>
                  <a:cubicBezTo>
                    <a:pt x="4629" y="1555"/>
                    <a:pt x="3471" y="3110"/>
                    <a:pt x="2893" y="5702"/>
                  </a:cubicBezTo>
                  <a:cubicBezTo>
                    <a:pt x="2314" y="8294"/>
                    <a:pt x="2314" y="11923"/>
                    <a:pt x="2314" y="14170"/>
                  </a:cubicBezTo>
                  <a:cubicBezTo>
                    <a:pt x="2314" y="16416"/>
                    <a:pt x="2314" y="17280"/>
                    <a:pt x="1736" y="17366"/>
                  </a:cubicBezTo>
                  <a:cubicBezTo>
                    <a:pt x="1157" y="17453"/>
                    <a:pt x="0" y="16762"/>
                    <a:pt x="0" y="15984"/>
                  </a:cubicBezTo>
                  <a:cubicBezTo>
                    <a:pt x="0" y="15206"/>
                    <a:pt x="1157" y="14342"/>
                    <a:pt x="3279" y="13306"/>
                  </a:cubicBezTo>
                  <a:cubicBezTo>
                    <a:pt x="5400" y="12269"/>
                    <a:pt x="8486" y="11059"/>
                    <a:pt x="11186" y="10454"/>
                  </a:cubicBezTo>
                  <a:cubicBezTo>
                    <a:pt x="13886" y="9850"/>
                    <a:pt x="16200" y="9850"/>
                    <a:pt x="17936" y="10195"/>
                  </a:cubicBezTo>
                  <a:cubicBezTo>
                    <a:pt x="19671" y="10541"/>
                    <a:pt x="20829" y="11232"/>
                    <a:pt x="21214" y="12442"/>
                  </a:cubicBezTo>
                  <a:cubicBezTo>
                    <a:pt x="21600" y="13651"/>
                    <a:pt x="21214" y="15379"/>
                    <a:pt x="19671" y="16934"/>
                  </a:cubicBezTo>
                  <a:cubicBezTo>
                    <a:pt x="18129" y="18490"/>
                    <a:pt x="15429" y="19872"/>
                    <a:pt x="13114" y="20650"/>
                  </a:cubicBezTo>
                  <a:cubicBezTo>
                    <a:pt x="10800" y="21427"/>
                    <a:pt x="8871" y="21600"/>
                    <a:pt x="6943" y="21514"/>
                  </a:cubicBezTo>
                  <a:cubicBezTo>
                    <a:pt x="5014" y="21427"/>
                    <a:pt x="3086" y="21082"/>
                    <a:pt x="2700" y="20563"/>
                  </a:cubicBezTo>
                  <a:cubicBezTo>
                    <a:pt x="2314" y="20045"/>
                    <a:pt x="3471" y="19354"/>
                    <a:pt x="4243" y="18922"/>
                  </a:cubicBezTo>
                  <a:cubicBezTo>
                    <a:pt x="5014" y="18490"/>
                    <a:pt x="5400" y="18317"/>
                    <a:pt x="5786" y="1814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34" name="Linea"/>
            <p:cNvSpPr/>
            <p:nvPr/>
          </p:nvSpPr>
          <p:spPr>
            <a:xfrm>
              <a:off x="4268187" y="4411464"/>
              <a:ext cx="44282" cy="112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9" extrusionOk="0">
                  <a:moveTo>
                    <a:pt x="0" y="0"/>
                  </a:moveTo>
                  <a:cubicBezTo>
                    <a:pt x="900" y="5226"/>
                    <a:pt x="1800" y="10452"/>
                    <a:pt x="2250" y="14284"/>
                  </a:cubicBezTo>
                  <a:cubicBezTo>
                    <a:pt x="2700" y="18116"/>
                    <a:pt x="2700" y="20555"/>
                    <a:pt x="4500" y="21077"/>
                  </a:cubicBezTo>
                  <a:cubicBezTo>
                    <a:pt x="6300" y="21600"/>
                    <a:pt x="9900" y="20206"/>
                    <a:pt x="13050" y="18465"/>
                  </a:cubicBezTo>
                  <a:cubicBezTo>
                    <a:pt x="16200" y="16723"/>
                    <a:pt x="18900" y="14632"/>
                    <a:pt x="21600" y="1254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35" name="Linea"/>
            <p:cNvSpPr/>
            <p:nvPr/>
          </p:nvSpPr>
          <p:spPr>
            <a:xfrm>
              <a:off x="4306933" y="4295228"/>
              <a:ext cx="5536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36" name="Linea"/>
            <p:cNvSpPr/>
            <p:nvPr/>
          </p:nvSpPr>
          <p:spPr>
            <a:xfrm>
              <a:off x="4384795" y="4311833"/>
              <a:ext cx="93727" cy="216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463" extrusionOk="0">
                  <a:moveTo>
                    <a:pt x="3727" y="0"/>
                  </a:moveTo>
                  <a:cubicBezTo>
                    <a:pt x="2880" y="2380"/>
                    <a:pt x="2033" y="4759"/>
                    <a:pt x="1397" y="7597"/>
                  </a:cubicBezTo>
                  <a:cubicBezTo>
                    <a:pt x="762" y="10434"/>
                    <a:pt x="339" y="13729"/>
                    <a:pt x="127" y="15834"/>
                  </a:cubicBezTo>
                  <a:cubicBezTo>
                    <a:pt x="-85" y="17939"/>
                    <a:pt x="-85" y="18854"/>
                    <a:pt x="550" y="19678"/>
                  </a:cubicBezTo>
                  <a:cubicBezTo>
                    <a:pt x="1186" y="20502"/>
                    <a:pt x="2456" y="21234"/>
                    <a:pt x="4150" y="21417"/>
                  </a:cubicBezTo>
                  <a:cubicBezTo>
                    <a:pt x="5844" y="21600"/>
                    <a:pt x="7962" y="21234"/>
                    <a:pt x="10927" y="20319"/>
                  </a:cubicBezTo>
                  <a:cubicBezTo>
                    <a:pt x="13891" y="19403"/>
                    <a:pt x="17703" y="17939"/>
                    <a:pt x="21515" y="1647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37" name="Linea"/>
            <p:cNvSpPr/>
            <p:nvPr/>
          </p:nvSpPr>
          <p:spPr>
            <a:xfrm>
              <a:off x="4489908" y="4396373"/>
              <a:ext cx="132526" cy="168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195" extrusionOk="0">
                  <a:moveTo>
                    <a:pt x="837" y="6080"/>
                  </a:moveTo>
                  <a:cubicBezTo>
                    <a:pt x="245" y="7241"/>
                    <a:pt x="-347" y="8403"/>
                    <a:pt x="245" y="8983"/>
                  </a:cubicBezTo>
                  <a:cubicBezTo>
                    <a:pt x="837" y="9564"/>
                    <a:pt x="2612" y="9564"/>
                    <a:pt x="5127" y="8983"/>
                  </a:cubicBezTo>
                  <a:cubicBezTo>
                    <a:pt x="7642" y="8403"/>
                    <a:pt x="10897" y="7241"/>
                    <a:pt x="13116" y="6196"/>
                  </a:cubicBezTo>
                  <a:cubicBezTo>
                    <a:pt x="15335" y="5151"/>
                    <a:pt x="16519" y="4222"/>
                    <a:pt x="16815" y="3177"/>
                  </a:cubicBezTo>
                  <a:cubicBezTo>
                    <a:pt x="17111" y="2132"/>
                    <a:pt x="16519" y="970"/>
                    <a:pt x="14743" y="390"/>
                  </a:cubicBezTo>
                  <a:cubicBezTo>
                    <a:pt x="12968" y="-191"/>
                    <a:pt x="10009" y="-191"/>
                    <a:pt x="7494" y="854"/>
                  </a:cubicBezTo>
                  <a:cubicBezTo>
                    <a:pt x="4979" y="1899"/>
                    <a:pt x="2908" y="3990"/>
                    <a:pt x="2464" y="6196"/>
                  </a:cubicBezTo>
                  <a:cubicBezTo>
                    <a:pt x="2020" y="8403"/>
                    <a:pt x="3204" y="10725"/>
                    <a:pt x="4979" y="13280"/>
                  </a:cubicBezTo>
                  <a:cubicBezTo>
                    <a:pt x="6754" y="15835"/>
                    <a:pt x="9122" y="18622"/>
                    <a:pt x="11045" y="20015"/>
                  </a:cubicBezTo>
                  <a:cubicBezTo>
                    <a:pt x="12968" y="21409"/>
                    <a:pt x="14448" y="21409"/>
                    <a:pt x="16075" y="20828"/>
                  </a:cubicBezTo>
                  <a:cubicBezTo>
                    <a:pt x="17702" y="20248"/>
                    <a:pt x="19478" y="19086"/>
                    <a:pt x="21253" y="1792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38" name="Linea"/>
            <p:cNvSpPr/>
            <p:nvPr/>
          </p:nvSpPr>
          <p:spPr>
            <a:xfrm>
              <a:off x="6192175" y="4965393"/>
              <a:ext cx="121480" cy="268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6" h="21350" extrusionOk="0">
                  <a:moveTo>
                    <a:pt x="4257" y="849"/>
                  </a:moveTo>
                  <a:cubicBezTo>
                    <a:pt x="2968" y="408"/>
                    <a:pt x="1678" y="-33"/>
                    <a:pt x="872" y="114"/>
                  </a:cubicBezTo>
                  <a:cubicBezTo>
                    <a:pt x="66" y="261"/>
                    <a:pt x="-256" y="995"/>
                    <a:pt x="228" y="2685"/>
                  </a:cubicBezTo>
                  <a:cubicBezTo>
                    <a:pt x="711" y="4375"/>
                    <a:pt x="2001" y="7020"/>
                    <a:pt x="3774" y="9885"/>
                  </a:cubicBezTo>
                  <a:cubicBezTo>
                    <a:pt x="5547" y="12751"/>
                    <a:pt x="7804" y="15836"/>
                    <a:pt x="9416" y="17967"/>
                  </a:cubicBezTo>
                  <a:cubicBezTo>
                    <a:pt x="11028" y="20098"/>
                    <a:pt x="11995" y="21273"/>
                    <a:pt x="12640" y="21347"/>
                  </a:cubicBezTo>
                  <a:cubicBezTo>
                    <a:pt x="13284" y="21420"/>
                    <a:pt x="13607" y="20391"/>
                    <a:pt x="14090" y="18334"/>
                  </a:cubicBezTo>
                  <a:cubicBezTo>
                    <a:pt x="14574" y="16277"/>
                    <a:pt x="15219" y="13191"/>
                    <a:pt x="16186" y="10400"/>
                  </a:cubicBezTo>
                  <a:cubicBezTo>
                    <a:pt x="17153" y="7608"/>
                    <a:pt x="18443" y="5110"/>
                    <a:pt x="19410" y="3273"/>
                  </a:cubicBezTo>
                  <a:cubicBezTo>
                    <a:pt x="20377" y="1436"/>
                    <a:pt x="21022" y="261"/>
                    <a:pt x="21183" y="40"/>
                  </a:cubicBezTo>
                  <a:cubicBezTo>
                    <a:pt x="21344" y="-180"/>
                    <a:pt x="21022" y="555"/>
                    <a:pt x="20860" y="1142"/>
                  </a:cubicBezTo>
                  <a:cubicBezTo>
                    <a:pt x="20699" y="1730"/>
                    <a:pt x="20699" y="2171"/>
                    <a:pt x="20699" y="261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39" name="Linea"/>
            <p:cNvSpPr/>
            <p:nvPr/>
          </p:nvSpPr>
          <p:spPr>
            <a:xfrm>
              <a:off x="6350492" y="4979734"/>
              <a:ext cx="652030" cy="293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71" extrusionOk="0">
                  <a:moveTo>
                    <a:pt x="2526" y="7830"/>
                  </a:moveTo>
                  <a:cubicBezTo>
                    <a:pt x="2221" y="7695"/>
                    <a:pt x="1916" y="7560"/>
                    <a:pt x="1488" y="8505"/>
                  </a:cubicBezTo>
                  <a:cubicBezTo>
                    <a:pt x="1061" y="9450"/>
                    <a:pt x="512" y="11475"/>
                    <a:pt x="238" y="13162"/>
                  </a:cubicBezTo>
                  <a:cubicBezTo>
                    <a:pt x="-37" y="14850"/>
                    <a:pt x="-37" y="16200"/>
                    <a:pt x="55" y="17145"/>
                  </a:cubicBezTo>
                  <a:cubicBezTo>
                    <a:pt x="146" y="18090"/>
                    <a:pt x="329" y="18630"/>
                    <a:pt x="573" y="19035"/>
                  </a:cubicBezTo>
                  <a:cubicBezTo>
                    <a:pt x="817" y="19440"/>
                    <a:pt x="1122" y="19710"/>
                    <a:pt x="1580" y="18427"/>
                  </a:cubicBezTo>
                  <a:cubicBezTo>
                    <a:pt x="2038" y="17145"/>
                    <a:pt x="2648" y="14310"/>
                    <a:pt x="2953" y="12555"/>
                  </a:cubicBezTo>
                  <a:cubicBezTo>
                    <a:pt x="3258" y="10800"/>
                    <a:pt x="3258" y="10125"/>
                    <a:pt x="3227" y="10125"/>
                  </a:cubicBezTo>
                  <a:cubicBezTo>
                    <a:pt x="3197" y="10125"/>
                    <a:pt x="3136" y="10800"/>
                    <a:pt x="3075" y="12218"/>
                  </a:cubicBezTo>
                  <a:cubicBezTo>
                    <a:pt x="3014" y="13635"/>
                    <a:pt x="2953" y="15795"/>
                    <a:pt x="3014" y="17145"/>
                  </a:cubicBezTo>
                  <a:cubicBezTo>
                    <a:pt x="3075" y="18495"/>
                    <a:pt x="3258" y="19035"/>
                    <a:pt x="3655" y="19373"/>
                  </a:cubicBezTo>
                  <a:cubicBezTo>
                    <a:pt x="4051" y="19710"/>
                    <a:pt x="4661" y="19845"/>
                    <a:pt x="5241" y="18360"/>
                  </a:cubicBezTo>
                  <a:cubicBezTo>
                    <a:pt x="5821" y="16875"/>
                    <a:pt x="6370" y="13770"/>
                    <a:pt x="6705" y="10665"/>
                  </a:cubicBezTo>
                  <a:cubicBezTo>
                    <a:pt x="7041" y="7560"/>
                    <a:pt x="7163" y="4455"/>
                    <a:pt x="7224" y="2565"/>
                  </a:cubicBezTo>
                  <a:cubicBezTo>
                    <a:pt x="7285" y="675"/>
                    <a:pt x="7285" y="0"/>
                    <a:pt x="7255" y="0"/>
                  </a:cubicBezTo>
                  <a:cubicBezTo>
                    <a:pt x="7224" y="0"/>
                    <a:pt x="7163" y="675"/>
                    <a:pt x="7102" y="2565"/>
                  </a:cubicBezTo>
                  <a:cubicBezTo>
                    <a:pt x="7041" y="4455"/>
                    <a:pt x="6980" y="7560"/>
                    <a:pt x="6980" y="10327"/>
                  </a:cubicBezTo>
                  <a:cubicBezTo>
                    <a:pt x="6980" y="13095"/>
                    <a:pt x="7041" y="15525"/>
                    <a:pt x="7163" y="17010"/>
                  </a:cubicBezTo>
                  <a:cubicBezTo>
                    <a:pt x="7285" y="18495"/>
                    <a:pt x="7468" y="19035"/>
                    <a:pt x="7712" y="19305"/>
                  </a:cubicBezTo>
                  <a:cubicBezTo>
                    <a:pt x="7956" y="19575"/>
                    <a:pt x="8261" y="19575"/>
                    <a:pt x="8658" y="18833"/>
                  </a:cubicBezTo>
                  <a:cubicBezTo>
                    <a:pt x="9055" y="18090"/>
                    <a:pt x="9543" y="16605"/>
                    <a:pt x="9939" y="15120"/>
                  </a:cubicBezTo>
                  <a:cubicBezTo>
                    <a:pt x="10336" y="13635"/>
                    <a:pt x="10641" y="12150"/>
                    <a:pt x="10824" y="10867"/>
                  </a:cubicBezTo>
                  <a:cubicBezTo>
                    <a:pt x="11007" y="9585"/>
                    <a:pt x="11068" y="8505"/>
                    <a:pt x="11068" y="8303"/>
                  </a:cubicBezTo>
                  <a:cubicBezTo>
                    <a:pt x="11068" y="8100"/>
                    <a:pt x="11007" y="8775"/>
                    <a:pt x="10885" y="10125"/>
                  </a:cubicBezTo>
                  <a:cubicBezTo>
                    <a:pt x="10763" y="11475"/>
                    <a:pt x="10580" y="13500"/>
                    <a:pt x="10580" y="15188"/>
                  </a:cubicBezTo>
                  <a:cubicBezTo>
                    <a:pt x="10580" y="16875"/>
                    <a:pt x="10763" y="18225"/>
                    <a:pt x="11007" y="19238"/>
                  </a:cubicBezTo>
                  <a:cubicBezTo>
                    <a:pt x="11251" y="20250"/>
                    <a:pt x="11556" y="20925"/>
                    <a:pt x="11861" y="21263"/>
                  </a:cubicBezTo>
                  <a:cubicBezTo>
                    <a:pt x="12166" y="21600"/>
                    <a:pt x="12471" y="21600"/>
                    <a:pt x="12777" y="20723"/>
                  </a:cubicBezTo>
                  <a:cubicBezTo>
                    <a:pt x="13082" y="19845"/>
                    <a:pt x="13387" y="18090"/>
                    <a:pt x="13631" y="16673"/>
                  </a:cubicBezTo>
                  <a:cubicBezTo>
                    <a:pt x="13875" y="15255"/>
                    <a:pt x="14058" y="14175"/>
                    <a:pt x="14149" y="13230"/>
                  </a:cubicBezTo>
                  <a:cubicBezTo>
                    <a:pt x="14241" y="12285"/>
                    <a:pt x="14241" y="11475"/>
                    <a:pt x="14210" y="11407"/>
                  </a:cubicBezTo>
                  <a:cubicBezTo>
                    <a:pt x="14180" y="11340"/>
                    <a:pt x="14119" y="12015"/>
                    <a:pt x="14210" y="13230"/>
                  </a:cubicBezTo>
                  <a:cubicBezTo>
                    <a:pt x="14302" y="14445"/>
                    <a:pt x="14546" y="16200"/>
                    <a:pt x="14760" y="17415"/>
                  </a:cubicBezTo>
                  <a:cubicBezTo>
                    <a:pt x="14973" y="18630"/>
                    <a:pt x="15156" y="19305"/>
                    <a:pt x="15400" y="19777"/>
                  </a:cubicBezTo>
                  <a:cubicBezTo>
                    <a:pt x="15644" y="20250"/>
                    <a:pt x="15949" y="20520"/>
                    <a:pt x="16194" y="20385"/>
                  </a:cubicBezTo>
                  <a:cubicBezTo>
                    <a:pt x="16438" y="20250"/>
                    <a:pt x="16621" y="19710"/>
                    <a:pt x="16987" y="17618"/>
                  </a:cubicBezTo>
                  <a:cubicBezTo>
                    <a:pt x="17353" y="15525"/>
                    <a:pt x="17902" y="11880"/>
                    <a:pt x="18207" y="8977"/>
                  </a:cubicBezTo>
                  <a:cubicBezTo>
                    <a:pt x="18512" y="6075"/>
                    <a:pt x="18573" y="3915"/>
                    <a:pt x="18634" y="2430"/>
                  </a:cubicBezTo>
                  <a:cubicBezTo>
                    <a:pt x="18695" y="945"/>
                    <a:pt x="18756" y="135"/>
                    <a:pt x="18726" y="68"/>
                  </a:cubicBezTo>
                  <a:cubicBezTo>
                    <a:pt x="18695" y="0"/>
                    <a:pt x="18573" y="675"/>
                    <a:pt x="18482" y="2700"/>
                  </a:cubicBezTo>
                  <a:cubicBezTo>
                    <a:pt x="18390" y="4725"/>
                    <a:pt x="18329" y="8100"/>
                    <a:pt x="18390" y="10800"/>
                  </a:cubicBezTo>
                  <a:cubicBezTo>
                    <a:pt x="18451" y="13500"/>
                    <a:pt x="18634" y="15525"/>
                    <a:pt x="18787" y="16942"/>
                  </a:cubicBezTo>
                  <a:cubicBezTo>
                    <a:pt x="18939" y="18360"/>
                    <a:pt x="19061" y="19170"/>
                    <a:pt x="19275" y="19710"/>
                  </a:cubicBezTo>
                  <a:cubicBezTo>
                    <a:pt x="19488" y="20250"/>
                    <a:pt x="19794" y="20520"/>
                    <a:pt x="20038" y="20385"/>
                  </a:cubicBezTo>
                  <a:cubicBezTo>
                    <a:pt x="20282" y="20250"/>
                    <a:pt x="20465" y="19710"/>
                    <a:pt x="20709" y="18698"/>
                  </a:cubicBezTo>
                  <a:cubicBezTo>
                    <a:pt x="20953" y="17685"/>
                    <a:pt x="21258" y="16200"/>
                    <a:pt x="21563" y="1471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40" name="Linea"/>
            <p:cNvSpPr/>
            <p:nvPr/>
          </p:nvSpPr>
          <p:spPr>
            <a:xfrm>
              <a:off x="6891819" y="5059070"/>
              <a:ext cx="94098" cy="26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0" extrusionOk="0">
                  <a:moveTo>
                    <a:pt x="0" y="0"/>
                  </a:moveTo>
                  <a:cubicBezTo>
                    <a:pt x="847" y="7200"/>
                    <a:pt x="1694" y="14400"/>
                    <a:pt x="3176" y="18000"/>
                  </a:cubicBezTo>
                  <a:cubicBezTo>
                    <a:pt x="4659" y="21600"/>
                    <a:pt x="6776" y="21600"/>
                    <a:pt x="9953" y="20160"/>
                  </a:cubicBezTo>
                  <a:cubicBezTo>
                    <a:pt x="13129" y="18720"/>
                    <a:pt x="17365" y="15840"/>
                    <a:pt x="21600" y="1296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41" name="Linea"/>
            <p:cNvSpPr/>
            <p:nvPr/>
          </p:nvSpPr>
          <p:spPr>
            <a:xfrm>
              <a:off x="7023069" y="5093794"/>
              <a:ext cx="156576" cy="147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4" h="21381" extrusionOk="0">
                  <a:moveTo>
                    <a:pt x="8505" y="3781"/>
                  </a:moveTo>
                  <a:cubicBezTo>
                    <a:pt x="8756" y="2448"/>
                    <a:pt x="9007" y="1114"/>
                    <a:pt x="8505" y="448"/>
                  </a:cubicBezTo>
                  <a:cubicBezTo>
                    <a:pt x="8002" y="-219"/>
                    <a:pt x="6747" y="-219"/>
                    <a:pt x="5240" y="981"/>
                  </a:cubicBezTo>
                  <a:cubicBezTo>
                    <a:pt x="3733" y="2181"/>
                    <a:pt x="1974" y="4581"/>
                    <a:pt x="970" y="7248"/>
                  </a:cubicBezTo>
                  <a:cubicBezTo>
                    <a:pt x="-35" y="9914"/>
                    <a:pt x="-286" y="12848"/>
                    <a:pt x="342" y="15381"/>
                  </a:cubicBezTo>
                  <a:cubicBezTo>
                    <a:pt x="970" y="17914"/>
                    <a:pt x="2477" y="20048"/>
                    <a:pt x="4486" y="20181"/>
                  </a:cubicBezTo>
                  <a:cubicBezTo>
                    <a:pt x="6495" y="20314"/>
                    <a:pt x="9007" y="18448"/>
                    <a:pt x="10765" y="15914"/>
                  </a:cubicBezTo>
                  <a:cubicBezTo>
                    <a:pt x="12523" y="13381"/>
                    <a:pt x="13528" y="10181"/>
                    <a:pt x="13654" y="8048"/>
                  </a:cubicBezTo>
                  <a:cubicBezTo>
                    <a:pt x="13779" y="5914"/>
                    <a:pt x="13026" y="4848"/>
                    <a:pt x="12272" y="5514"/>
                  </a:cubicBezTo>
                  <a:cubicBezTo>
                    <a:pt x="11519" y="6181"/>
                    <a:pt x="10765" y="8581"/>
                    <a:pt x="10388" y="10848"/>
                  </a:cubicBezTo>
                  <a:cubicBezTo>
                    <a:pt x="10012" y="13114"/>
                    <a:pt x="10012" y="15248"/>
                    <a:pt x="11895" y="16981"/>
                  </a:cubicBezTo>
                  <a:cubicBezTo>
                    <a:pt x="13779" y="18714"/>
                    <a:pt x="17547" y="20048"/>
                    <a:pt x="21314" y="2138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42" name="Linea"/>
            <p:cNvSpPr/>
            <p:nvPr/>
          </p:nvSpPr>
          <p:spPr>
            <a:xfrm>
              <a:off x="7229460" y="5087768"/>
              <a:ext cx="110702" cy="199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4" extrusionOk="0">
                  <a:moveTo>
                    <a:pt x="0" y="1069"/>
                  </a:moveTo>
                  <a:cubicBezTo>
                    <a:pt x="2160" y="676"/>
                    <a:pt x="4320" y="284"/>
                    <a:pt x="7020" y="87"/>
                  </a:cubicBezTo>
                  <a:cubicBezTo>
                    <a:pt x="9720" y="-109"/>
                    <a:pt x="12960" y="-109"/>
                    <a:pt x="14040" y="1560"/>
                  </a:cubicBezTo>
                  <a:cubicBezTo>
                    <a:pt x="15120" y="3229"/>
                    <a:pt x="14040" y="6567"/>
                    <a:pt x="12600" y="9415"/>
                  </a:cubicBezTo>
                  <a:cubicBezTo>
                    <a:pt x="11160" y="12262"/>
                    <a:pt x="9360" y="14618"/>
                    <a:pt x="8280" y="16484"/>
                  </a:cubicBezTo>
                  <a:cubicBezTo>
                    <a:pt x="7200" y="18349"/>
                    <a:pt x="6840" y="19724"/>
                    <a:pt x="7920" y="20509"/>
                  </a:cubicBezTo>
                  <a:cubicBezTo>
                    <a:pt x="9000" y="21295"/>
                    <a:pt x="11520" y="21491"/>
                    <a:pt x="14040" y="20804"/>
                  </a:cubicBezTo>
                  <a:cubicBezTo>
                    <a:pt x="16560" y="20116"/>
                    <a:pt x="19080" y="18546"/>
                    <a:pt x="21600" y="1697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43" name="Linea"/>
            <p:cNvSpPr/>
            <p:nvPr/>
          </p:nvSpPr>
          <p:spPr>
            <a:xfrm>
              <a:off x="7251600" y="5143701"/>
              <a:ext cx="177124" cy="132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5" extrusionOk="0">
                  <a:moveTo>
                    <a:pt x="0" y="7732"/>
                  </a:moveTo>
                  <a:cubicBezTo>
                    <a:pt x="450" y="6253"/>
                    <a:pt x="900" y="4773"/>
                    <a:pt x="3263" y="3442"/>
                  </a:cubicBezTo>
                  <a:cubicBezTo>
                    <a:pt x="5625" y="2110"/>
                    <a:pt x="9900" y="927"/>
                    <a:pt x="12600" y="335"/>
                  </a:cubicBezTo>
                  <a:cubicBezTo>
                    <a:pt x="15300" y="-257"/>
                    <a:pt x="16425" y="-257"/>
                    <a:pt x="17437" y="1962"/>
                  </a:cubicBezTo>
                  <a:cubicBezTo>
                    <a:pt x="18450" y="4181"/>
                    <a:pt x="19350" y="8620"/>
                    <a:pt x="19800" y="11727"/>
                  </a:cubicBezTo>
                  <a:cubicBezTo>
                    <a:pt x="20250" y="14833"/>
                    <a:pt x="20250" y="16609"/>
                    <a:pt x="20250" y="18236"/>
                  </a:cubicBezTo>
                  <a:cubicBezTo>
                    <a:pt x="20250" y="19864"/>
                    <a:pt x="20250" y="21343"/>
                    <a:pt x="20475" y="21195"/>
                  </a:cubicBezTo>
                  <a:cubicBezTo>
                    <a:pt x="20700" y="21047"/>
                    <a:pt x="21150" y="19272"/>
                    <a:pt x="21600" y="1749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44" name="Linea"/>
            <p:cNvSpPr/>
            <p:nvPr/>
          </p:nvSpPr>
          <p:spPr>
            <a:xfrm>
              <a:off x="7450863" y="5075675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45" name="Linea"/>
            <p:cNvSpPr/>
            <p:nvPr/>
          </p:nvSpPr>
          <p:spPr>
            <a:xfrm>
              <a:off x="7462276" y="5136877"/>
              <a:ext cx="144019" cy="11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1" h="20116" extrusionOk="0">
                  <a:moveTo>
                    <a:pt x="11804" y="885"/>
                  </a:moveTo>
                  <a:cubicBezTo>
                    <a:pt x="10487" y="259"/>
                    <a:pt x="9170" y="-367"/>
                    <a:pt x="7195" y="259"/>
                  </a:cubicBezTo>
                  <a:cubicBezTo>
                    <a:pt x="5219" y="885"/>
                    <a:pt x="2585" y="2763"/>
                    <a:pt x="1136" y="5737"/>
                  </a:cubicBezTo>
                  <a:cubicBezTo>
                    <a:pt x="-313" y="8711"/>
                    <a:pt x="-576" y="12781"/>
                    <a:pt x="1531" y="15911"/>
                  </a:cubicBezTo>
                  <a:cubicBezTo>
                    <a:pt x="3639" y="19042"/>
                    <a:pt x="8117" y="21233"/>
                    <a:pt x="11804" y="19511"/>
                  </a:cubicBezTo>
                  <a:cubicBezTo>
                    <a:pt x="15492" y="17790"/>
                    <a:pt x="18390" y="12155"/>
                    <a:pt x="19707" y="8555"/>
                  </a:cubicBezTo>
                  <a:cubicBezTo>
                    <a:pt x="21024" y="4955"/>
                    <a:pt x="20761" y="3390"/>
                    <a:pt x="19312" y="2294"/>
                  </a:cubicBezTo>
                  <a:cubicBezTo>
                    <a:pt x="17863" y="1198"/>
                    <a:pt x="15229" y="572"/>
                    <a:pt x="12990" y="1981"/>
                  </a:cubicBezTo>
                  <a:cubicBezTo>
                    <a:pt x="10751" y="3390"/>
                    <a:pt x="8907" y="6833"/>
                    <a:pt x="7063" y="1027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46" name="Linea"/>
            <p:cNvSpPr/>
            <p:nvPr/>
          </p:nvSpPr>
          <p:spPr>
            <a:xfrm>
              <a:off x="7650126" y="5121432"/>
              <a:ext cx="113337" cy="171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1" h="21416" extrusionOk="0">
                  <a:moveTo>
                    <a:pt x="0" y="2573"/>
                  </a:moveTo>
                  <a:cubicBezTo>
                    <a:pt x="0" y="6939"/>
                    <a:pt x="0" y="11305"/>
                    <a:pt x="0" y="14178"/>
                  </a:cubicBezTo>
                  <a:cubicBezTo>
                    <a:pt x="0" y="17050"/>
                    <a:pt x="0" y="18429"/>
                    <a:pt x="174" y="18544"/>
                  </a:cubicBezTo>
                  <a:cubicBezTo>
                    <a:pt x="348" y="18659"/>
                    <a:pt x="697" y="17510"/>
                    <a:pt x="2264" y="14522"/>
                  </a:cubicBezTo>
                  <a:cubicBezTo>
                    <a:pt x="3832" y="11535"/>
                    <a:pt x="6619" y="6710"/>
                    <a:pt x="8710" y="3952"/>
                  </a:cubicBezTo>
                  <a:cubicBezTo>
                    <a:pt x="10800" y="1195"/>
                    <a:pt x="12194" y="505"/>
                    <a:pt x="13761" y="161"/>
                  </a:cubicBezTo>
                  <a:cubicBezTo>
                    <a:pt x="15329" y="-184"/>
                    <a:pt x="17071" y="-184"/>
                    <a:pt x="18464" y="2344"/>
                  </a:cubicBezTo>
                  <a:cubicBezTo>
                    <a:pt x="19858" y="4871"/>
                    <a:pt x="20903" y="9927"/>
                    <a:pt x="21252" y="13144"/>
                  </a:cubicBezTo>
                  <a:cubicBezTo>
                    <a:pt x="21600" y="16361"/>
                    <a:pt x="21252" y="17739"/>
                    <a:pt x="21077" y="19003"/>
                  </a:cubicBezTo>
                  <a:cubicBezTo>
                    <a:pt x="20903" y="20267"/>
                    <a:pt x="20903" y="21416"/>
                    <a:pt x="20903" y="21416"/>
                  </a:cubicBezTo>
                  <a:cubicBezTo>
                    <a:pt x="20903" y="21416"/>
                    <a:pt x="20903" y="20267"/>
                    <a:pt x="20903" y="1911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47" name="Linea"/>
            <p:cNvSpPr/>
            <p:nvPr/>
          </p:nvSpPr>
          <p:spPr>
            <a:xfrm>
              <a:off x="7834285" y="5120778"/>
              <a:ext cx="170087" cy="179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1" h="21217" extrusionOk="0">
                  <a:moveTo>
                    <a:pt x="1205" y="5794"/>
                  </a:moveTo>
                  <a:cubicBezTo>
                    <a:pt x="972" y="6885"/>
                    <a:pt x="740" y="7976"/>
                    <a:pt x="1205" y="8739"/>
                  </a:cubicBezTo>
                  <a:cubicBezTo>
                    <a:pt x="1669" y="9503"/>
                    <a:pt x="2830" y="9939"/>
                    <a:pt x="4456" y="9612"/>
                  </a:cubicBezTo>
                  <a:cubicBezTo>
                    <a:pt x="6082" y="9285"/>
                    <a:pt x="8172" y="8194"/>
                    <a:pt x="9566" y="7212"/>
                  </a:cubicBezTo>
                  <a:cubicBezTo>
                    <a:pt x="10959" y="6230"/>
                    <a:pt x="11656" y="5358"/>
                    <a:pt x="11772" y="4376"/>
                  </a:cubicBezTo>
                  <a:cubicBezTo>
                    <a:pt x="11888" y="3394"/>
                    <a:pt x="11424" y="2303"/>
                    <a:pt x="10727" y="1430"/>
                  </a:cubicBezTo>
                  <a:cubicBezTo>
                    <a:pt x="10030" y="558"/>
                    <a:pt x="9101" y="-97"/>
                    <a:pt x="7708" y="12"/>
                  </a:cubicBezTo>
                  <a:cubicBezTo>
                    <a:pt x="6314" y="121"/>
                    <a:pt x="4456" y="994"/>
                    <a:pt x="2947" y="3503"/>
                  </a:cubicBezTo>
                  <a:cubicBezTo>
                    <a:pt x="1437" y="6012"/>
                    <a:pt x="276" y="10158"/>
                    <a:pt x="43" y="13430"/>
                  </a:cubicBezTo>
                  <a:cubicBezTo>
                    <a:pt x="-189" y="16703"/>
                    <a:pt x="508" y="19103"/>
                    <a:pt x="2250" y="20303"/>
                  </a:cubicBezTo>
                  <a:cubicBezTo>
                    <a:pt x="3992" y="21503"/>
                    <a:pt x="6779" y="21503"/>
                    <a:pt x="10147" y="20412"/>
                  </a:cubicBezTo>
                  <a:cubicBezTo>
                    <a:pt x="13514" y="19321"/>
                    <a:pt x="17463" y="17139"/>
                    <a:pt x="21411" y="1495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48" name="Linea"/>
            <p:cNvSpPr/>
            <p:nvPr/>
          </p:nvSpPr>
          <p:spPr>
            <a:xfrm>
              <a:off x="6207051" y="5330712"/>
              <a:ext cx="136796" cy="280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322" extrusionOk="0">
                  <a:moveTo>
                    <a:pt x="17897" y="1231"/>
                  </a:moveTo>
                  <a:cubicBezTo>
                    <a:pt x="17321" y="529"/>
                    <a:pt x="16745" y="-172"/>
                    <a:pt x="16457" y="38"/>
                  </a:cubicBezTo>
                  <a:cubicBezTo>
                    <a:pt x="16169" y="249"/>
                    <a:pt x="16169" y="1371"/>
                    <a:pt x="16169" y="4527"/>
                  </a:cubicBezTo>
                  <a:cubicBezTo>
                    <a:pt x="16169" y="7683"/>
                    <a:pt x="16169" y="12872"/>
                    <a:pt x="16025" y="14485"/>
                  </a:cubicBezTo>
                  <a:cubicBezTo>
                    <a:pt x="15881" y="16098"/>
                    <a:pt x="15593" y="14134"/>
                    <a:pt x="15017" y="12872"/>
                  </a:cubicBezTo>
                  <a:cubicBezTo>
                    <a:pt x="14441" y="11610"/>
                    <a:pt x="13577" y="11049"/>
                    <a:pt x="12425" y="10628"/>
                  </a:cubicBezTo>
                  <a:cubicBezTo>
                    <a:pt x="11273" y="10207"/>
                    <a:pt x="9833" y="9927"/>
                    <a:pt x="8393" y="9927"/>
                  </a:cubicBezTo>
                  <a:cubicBezTo>
                    <a:pt x="6953" y="9927"/>
                    <a:pt x="5513" y="10207"/>
                    <a:pt x="4073" y="11049"/>
                  </a:cubicBezTo>
                  <a:cubicBezTo>
                    <a:pt x="2633" y="11890"/>
                    <a:pt x="1193" y="13293"/>
                    <a:pt x="473" y="14696"/>
                  </a:cubicBezTo>
                  <a:cubicBezTo>
                    <a:pt x="-247" y="16098"/>
                    <a:pt x="-247" y="17501"/>
                    <a:pt x="1193" y="18623"/>
                  </a:cubicBezTo>
                  <a:cubicBezTo>
                    <a:pt x="2633" y="19745"/>
                    <a:pt x="5513" y="20586"/>
                    <a:pt x="7817" y="21007"/>
                  </a:cubicBezTo>
                  <a:cubicBezTo>
                    <a:pt x="10121" y="21428"/>
                    <a:pt x="11849" y="21428"/>
                    <a:pt x="13865" y="21007"/>
                  </a:cubicBezTo>
                  <a:cubicBezTo>
                    <a:pt x="15881" y="20586"/>
                    <a:pt x="18185" y="19745"/>
                    <a:pt x="19481" y="18973"/>
                  </a:cubicBezTo>
                  <a:cubicBezTo>
                    <a:pt x="20777" y="18202"/>
                    <a:pt x="21065" y="17501"/>
                    <a:pt x="21353" y="1679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49" name="Linea"/>
            <p:cNvSpPr/>
            <p:nvPr/>
          </p:nvSpPr>
          <p:spPr>
            <a:xfrm>
              <a:off x="6389716" y="5354472"/>
              <a:ext cx="479964" cy="260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292" extrusionOk="0">
                  <a:moveTo>
                    <a:pt x="922" y="14334"/>
                  </a:moveTo>
                  <a:cubicBezTo>
                    <a:pt x="1336" y="14183"/>
                    <a:pt x="1750" y="14032"/>
                    <a:pt x="2039" y="13503"/>
                  </a:cubicBezTo>
                  <a:cubicBezTo>
                    <a:pt x="2329" y="12974"/>
                    <a:pt x="2495" y="12068"/>
                    <a:pt x="2577" y="11086"/>
                  </a:cubicBezTo>
                  <a:cubicBezTo>
                    <a:pt x="2660" y="10104"/>
                    <a:pt x="2660" y="9047"/>
                    <a:pt x="2453" y="8443"/>
                  </a:cubicBezTo>
                  <a:cubicBezTo>
                    <a:pt x="2246" y="7839"/>
                    <a:pt x="1832" y="7688"/>
                    <a:pt x="1377" y="8292"/>
                  </a:cubicBezTo>
                  <a:cubicBezTo>
                    <a:pt x="922" y="8896"/>
                    <a:pt x="426" y="10255"/>
                    <a:pt x="177" y="11841"/>
                  </a:cubicBezTo>
                  <a:cubicBezTo>
                    <a:pt x="-71" y="13427"/>
                    <a:pt x="-71" y="15240"/>
                    <a:pt x="260" y="16599"/>
                  </a:cubicBezTo>
                  <a:cubicBezTo>
                    <a:pt x="591" y="17959"/>
                    <a:pt x="1253" y="18865"/>
                    <a:pt x="2039" y="18941"/>
                  </a:cubicBezTo>
                  <a:cubicBezTo>
                    <a:pt x="2826" y="19016"/>
                    <a:pt x="3736" y="18261"/>
                    <a:pt x="4688" y="16448"/>
                  </a:cubicBezTo>
                  <a:cubicBezTo>
                    <a:pt x="5639" y="14636"/>
                    <a:pt x="6632" y="11766"/>
                    <a:pt x="7212" y="9047"/>
                  </a:cubicBezTo>
                  <a:cubicBezTo>
                    <a:pt x="7791" y="6328"/>
                    <a:pt x="7957" y="3760"/>
                    <a:pt x="7915" y="2174"/>
                  </a:cubicBezTo>
                  <a:cubicBezTo>
                    <a:pt x="7874" y="588"/>
                    <a:pt x="7626" y="-16"/>
                    <a:pt x="7419" y="60"/>
                  </a:cubicBezTo>
                  <a:cubicBezTo>
                    <a:pt x="7212" y="135"/>
                    <a:pt x="7046" y="890"/>
                    <a:pt x="6839" y="3307"/>
                  </a:cubicBezTo>
                  <a:cubicBezTo>
                    <a:pt x="6632" y="5724"/>
                    <a:pt x="6384" y="9802"/>
                    <a:pt x="6467" y="12823"/>
                  </a:cubicBezTo>
                  <a:cubicBezTo>
                    <a:pt x="6550" y="15844"/>
                    <a:pt x="6963" y="17808"/>
                    <a:pt x="7295" y="19092"/>
                  </a:cubicBezTo>
                  <a:cubicBezTo>
                    <a:pt x="7626" y="20376"/>
                    <a:pt x="7874" y="20980"/>
                    <a:pt x="8205" y="21206"/>
                  </a:cubicBezTo>
                  <a:cubicBezTo>
                    <a:pt x="8536" y="21433"/>
                    <a:pt x="8950" y="21282"/>
                    <a:pt x="9612" y="19847"/>
                  </a:cubicBezTo>
                  <a:cubicBezTo>
                    <a:pt x="10274" y="18412"/>
                    <a:pt x="11184" y="15693"/>
                    <a:pt x="11722" y="12672"/>
                  </a:cubicBezTo>
                  <a:cubicBezTo>
                    <a:pt x="12260" y="9651"/>
                    <a:pt x="12426" y="6328"/>
                    <a:pt x="12508" y="4289"/>
                  </a:cubicBezTo>
                  <a:cubicBezTo>
                    <a:pt x="12591" y="2250"/>
                    <a:pt x="12591" y="1495"/>
                    <a:pt x="12426" y="890"/>
                  </a:cubicBezTo>
                  <a:cubicBezTo>
                    <a:pt x="12260" y="286"/>
                    <a:pt x="11929" y="-167"/>
                    <a:pt x="11681" y="60"/>
                  </a:cubicBezTo>
                  <a:cubicBezTo>
                    <a:pt x="11432" y="286"/>
                    <a:pt x="11267" y="1192"/>
                    <a:pt x="11184" y="3760"/>
                  </a:cubicBezTo>
                  <a:cubicBezTo>
                    <a:pt x="11101" y="6328"/>
                    <a:pt x="11101" y="10557"/>
                    <a:pt x="11391" y="13729"/>
                  </a:cubicBezTo>
                  <a:cubicBezTo>
                    <a:pt x="11681" y="16902"/>
                    <a:pt x="12260" y="19016"/>
                    <a:pt x="12798" y="20074"/>
                  </a:cubicBezTo>
                  <a:cubicBezTo>
                    <a:pt x="13336" y="21131"/>
                    <a:pt x="13832" y="21131"/>
                    <a:pt x="14495" y="20829"/>
                  </a:cubicBezTo>
                  <a:cubicBezTo>
                    <a:pt x="15157" y="20527"/>
                    <a:pt x="15984" y="19922"/>
                    <a:pt x="16646" y="18941"/>
                  </a:cubicBezTo>
                  <a:cubicBezTo>
                    <a:pt x="17308" y="17959"/>
                    <a:pt x="17805" y="16599"/>
                    <a:pt x="18095" y="15391"/>
                  </a:cubicBezTo>
                  <a:cubicBezTo>
                    <a:pt x="18384" y="14183"/>
                    <a:pt x="18467" y="13125"/>
                    <a:pt x="18384" y="12219"/>
                  </a:cubicBezTo>
                  <a:cubicBezTo>
                    <a:pt x="18301" y="11313"/>
                    <a:pt x="18053" y="10557"/>
                    <a:pt x="17722" y="10104"/>
                  </a:cubicBezTo>
                  <a:cubicBezTo>
                    <a:pt x="17391" y="9651"/>
                    <a:pt x="16977" y="9500"/>
                    <a:pt x="16605" y="9651"/>
                  </a:cubicBezTo>
                  <a:cubicBezTo>
                    <a:pt x="16232" y="9802"/>
                    <a:pt x="15901" y="10255"/>
                    <a:pt x="15695" y="10860"/>
                  </a:cubicBezTo>
                  <a:cubicBezTo>
                    <a:pt x="15488" y="11464"/>
                    <a:pt x="15405" y="12219"/>
                    <a:pt x="15363" y="13050"/>
                  </a:cubicBezTo>
                  <a:cubicBezTo>
                    <a:pt x="15322" y="13881"/>
                    <a:pt x="15322" y="14787"/>
                    <a:pt x="15901" y="15844"/>
                  </a:cubicBezTo>
                  <a:cubicBezTo>
                    <a:pt x="16481" y="16901"/>
                    <a:pt x="17639" y="18110"/>
                    <a:pt x="18674" y="18412"/>
                  </a:cubicBezTo>
                  <a:cubicBezTo>
                    <a:pt x="19708" y="18714"/>
                    <a:pt x="20619" y="18110"/>
                    <a:pt x="21529" y="1750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50" name="Linea"/>
            <p:cNvSpPr/>
            <p:nvPr/>
          </p:nvSpPr>
          <p:spPr>
            <a:xfrm>
              <a:off x="7147624" y="5344417"/>
              <a:ext cx="87372" cy="381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5" h="21484" extrusionOk="0">
                  <a:moveTo>
                    <a:pt x="20875" y="2320"/>
                  </a:moveTo>
                  <a:cubicBezTo>
                    <a:pt x="19993" y="1801"/>
                    <a:pt x="19112" y="1282"/>
                    <a:pt x="17789" y="867"/>
                  </a:cubicBezTo>
                  <a:cubicBezTo>
                    <a:pt x="16467" y="451"/>
                    <a:pt x="14704" y="140"/>
                    <a:pt x="12720" y="36"/>
                  </a:cubicBezTo>
                  <a:cubicBezTo>
                    <a:pt x="10736" y="-68"/>
                    <a:pt x="8532" y="36"/>
                    <a:pt x="6549" y="607"/>
                  </a:cubicBezTo>
                  <a:cubicBezTo>
                    <a:pt x="4565" y="1178"/>
                    <a:pt x="2802" y="2217"/>
                    <a:pt x="1479" y="4086"/>
                  </a:cubicBezTo>
                  <a:cubicBezTo>
                    <a:pt x="157" y="5955"/>
                    <a:pt x="-725" y="8655"/>
                    <a:pt x="818" y="11563"/>
                  </a:cubicBezTo>
                  <a:cubicBezTo>
                    <a:pt x="2361" y="14470"/>
                    <a:pt x="6328" y="17586"/>
                    <a:pt x="9634" y="19351"/>
                  </a:cubicBezTo>
                  <a:cubicBezTo>
                    <a:pt x="12940" y="21117"/>
                    <a:pt x="15585" y="21532"/>
                    <a:pt x="16687" y="21480"/>
                  </a:cubicBezTo>
                  <a:cubicBezTo>
                    <a:pt x="17789" y="21428"/>
                    <a:pt x="17349" y="20909"/>
                    <a:pt x="16908" y="20597"/>
                  </a:cubicBezTo>
                  <a:cubicBezTo>
                    <a:pt x="16467" y="20286"/>
                    <a:pt x="16026" y="20182"/>
                    <a:pt x="15585" y="2007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51" name="Linea"/>
            <p:cNvSpPr/>
            <p:nvPr/>
          </p:nvSpPr>
          <p:spPr>
            <a:xfrm>
              <a:off x="7089109" y="5489744"/>
              <a:ext cx="270652" cy="160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080" extrusionOk="0">
                  <a:moveTo>
                    <a:pt x="156" y="9605"/>
                  </a:moveTo>
                  <a:cubicBezTo>
                    <a:pt x="10" y="8149"/>
                    <a:pt x="-136" y="6692"/>
                    <a:pt x="229" y="5964"/>
                  </a:cubicBezTo>
                  <a:cubicBezTo>
                    <a:pt x="594" y="5236"/>
                    <a:pt x="1469" y="5236"/>
                    <a:pt x="3586" y="5236"/>
                  </a:cubicBezTo>
                  <a:cubicBezTo>
                    <a:pt x="5702" y="5236"/>
                    <a:pt x="9059" y="5236"/>
                    <a:pt x="11102" y="5236"/>
                  </a:cubicBezTo>
                  <a:cubicBezTo>
                    <a:pt x="13145" y="5236"/>
                    <a:pt x="13875" y="5236"/>
                    <a:pt x="14532" y="5722"/>
                  </a:cubicBezTo>
                  <a:cubicBezTo>
                    <a:pt x="15188" y="6207"/>
                    <a:pt x="15772" y="7178"/>
                    <a:pt x="16064" y="8877"/>
                  </a:cubicBezTo>
                  <a:cubicBezTo>
                    <a:pt x="16356" y="10576"/>
                    <a:pt x="16356" y="13003"/>
                    <a:pt x="16429" y="15066"/>
                  </a:cubicBezTo>
                  <a:cubicBezTo>
                    <a:pt x="16502" y="17128"/>
                    <a:pt x="16648" y="18827"/>
                    <a:pt x="17086" y="19919"/>
                  </a:cubicBezTo>
                  <a:cubicBezTo>
                    <a:pt x="17523" y="21012"/>
                    <a:pt x="18253" y="21497"/>
                    <a:pt x="18910" y="20648"/>
                  </a:cubicBezTo>
                  <a:cubicBezTo>
                    <a:pt x="19567" y="19798"/>
                    <a:pt x="20150" y="17614"/>
                    <a:pt x="20588" y="14702"/>
                  </a:cubicBezTo>
                  <a:cubicBezTo>
                    <a:pt x="21026" y="11789"/>
                    <a:pt x="21318" y="8149"/>
                    <a:pt x="21391" y="5722"/>
                  </a:cubicBezTo>
                  <a:cubicBezTo>
                    <a:pt x="21464" y="3295"/>
                    <a:pt x="21318" y="2081"/>
                    <a:pt x="20880" y="1232"/>
                  </a:cubicBezTo>
                  <a:cubicBezTo>
                    <a:pt x="20442" y="382"/>
                    <a:pt x="19713" y="-103"/>
                    <a:pt x="19056" y="18"/>
                  </a:cubicBezTo>
                  <a:cubicBezTo>
                    <a:pt x="18399" y="140"/>
                    <a:pt x="17815" y="868"/>
                    <a:pt x="17159" y="2809"/>
                  </a:cubicBezTo>
                  <a:cubicBezTo>
                    <a:pt x="16502" y="4751"/>
                    <a:pt x="15772" y="7906"/>
                    <a:pt x="15042" y="1106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52" name="Linea"/>
            <p:cNvSpPr/>
            <p:nvPr/>
          </p:nvSpPr>
          <p:spPr>
            <a:xfrm>
              <a:off x="7417652" y="5374570"/>
              <a:ext cx="221405" cy="273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757"/>
                  </a:moveTo>
                  <a:cubicBezTo>
                    <a:pt x="0" y="12551"/>
                    <a:pt x="0" y="16346"/>
                    <a:pt x="0" y="18608"/>
                  </a:cubicBezTo>
                  <a:cubicBezTo>
                    <a:pt x="0" y="20870"/>
                    <a:pt x="0" y="21600"/>
                    <a:pt x="0" y="21600"/>
                  </a:cubicBezTo>
                  <a:cubicBezTo>
                    <a:pt x="0" y="21600"/>
                    <a:pt x="0" y="20870"/>
                    <a:pt x="630" y="18973"/>
                  </a:cubicBezTo>
                  <a:cubicBezTo>
                    <a:pt x="1260" y="17076"/>
                    <a:pt x="2520" y="14011"/>
                    <a:pt x="3600" y="12332"/>
                  </a:cubicBezTo>
                  <a:cubicBezTo>
                    <a:pt x="4680" y="10654"/>
                    <a:pt x="5580" y="10362"/>
                    <a:pt x="6120" y="10581"/>
                  </a:cubicBezTo>
                  <a:cubicBezTo>
                    <a:pt x="6660" y="10800"/>
                    <a:pt x="6840" y="11530"/>
                    <a:pt x="7110" y="12697"/>
                  </a:cubicBezTo>
                  <a:cubicBezTo>
                    <a:pt x="7380" y="13865"/>
                    <a:pt x="7740" y="15470"/>
                    <a:pt x="8010" y="16638"/>
                  </a:cubicBezTo>
                  <a:cubicBezTo>
                    <a:pt x="8280" y="17805"/>
                    <a:pt x="8460" y="18535"/>
                    <a:pt x="8910" y="19119"/>
                  </a:cubicBezTo>
                  <a:cubicBezTo>
                    <a:pt x="9360" y="19703"/>
                    <a:pt x="10080" y="20141"/>
                    <a:pt x="10980" y="19703"/>
                  </a:cubicBezTo>
                  <a:cubicBezTo>
                    <a:pt x="11880" y="19265"/>
                    <a:pt x="12960" y="17951"/>
                    <a:pt x="13860" y="14814"/>
                  </a:cubicBezTo>
                  <a:cubicBezTo>
                    <a:pt x="14760" y="11676"/>
                    <a:pt x="15480" y="6714"/>
                    <a:pt x="15840" y="3795"/>
                  </a:cubicBezTo>
                  <a:cubicBezTo>
                    <a:pt x="16200" y="876"/>
                    <a:pt x="16200" y="0"/>
                    <a:pt x="16020" y="0"/>
                  </a:cubicBezTo>
                  <a:cubicBezTo>
                    <a:pt x="15840" y="0"/>
                    <a:pt x="15480" y="876"/>
                    <a:pt x="15120" y="2992"/>
                  </a:cubicBezTo>
                  <a:cubicBezTo>
                    <a:pt x="14760" y="5108"/>
                    <a:pt x="14400" y="8465"/>
                    <a:pt x="14580" y="11092"/>
                  </a:cubicBezTo>
                  <a:cubicBezTo>
                    <a:pt x="14760" y="13719"/>
                    <a:pt x="15480" y="15616"/>
                    <a:pt x="16740" y="16930"/>
                  </a:cubicBezTo>
                  <a:cubicBezTo>
                    <a:pt x="18000" y="18243"/>
                    <a:pt x="19800" y="18973"/>
                    <a:pt x="21600" y="1970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53" name="Linea"/>
            <p:cNvSpPr/>
            <p:nvPr/>
          </p:nvSpPr>
          <p:spPr>
            <a:xfrm>
              <a:off x="7517284" y="5499584"/>
              <a:ext cx="177124" cy="175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9" extrusionOk="0">
                  <a:moveTo>
                    <a:pt x="0" y="945"/>
                  </a:moveTo>
                  <a:cubicBezTo>
                    <a:pt x="3150" y="277"/>
                    <a:pt x="6300" y="-391"/>
                    <a:pt x="9563" y="277"/>
                  </a:cubicBezTo>
                  <a:cubicBezTo>
                    <a:pt x="12825" y="945"/>
                    <a:pt x="16200" y="2949"/>
                    <a:pt x="18113" y="5621"/>
                  </a:cubicBezTo>
                  <a:cubicBezTo>
                    <a:pt x="20025" y="8294"/>
                    <a:pt x="20475" y="11634"/>
                    <a:pt x="20700" y="13972"/>
                  </a:cubicBezTo>
                  <a:cubicBezTo>
                    <a:pt x="20925" y="16310"/>
                    <a:pt x="20925" y="17646"/>
                    <a:pt x="20925" y="18871"/>
                  </a:cubicBezTo>
                  <a:cubicBezTo>
                    <a:pt x="20925" y="20096"/>
                    <a:pt x="20925" y="21209"/>
                    <a:pt x="21038" y="21209"/>
                  </a:cubicBezTo>
                  <a:cubicBezTo>
                    <a:pt x="21150" y="21209"/>
                    <a:pt x="21375" y="20096"/>
                    <a:pt x="21600" y="1898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54" name="Linea"/>
            <p:cNvSpPr/>
            <p:nvPr/>
          </p:nvSpPr>
          <p:spPr>
            <a:xfrm>
              <a:off x="7644591" y="5429921"/>
              <a:ext cx="16606" cy="2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55" name="Linea"/>
            <p:cNvSpPr/>
            <p:nvPr/>
          </p:nvSpPr>
          <p:spPr>
            <a:xfrm>
              <a:off x="-209699" y="5153166"/>
              <a:ext cx="127308" cy="235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3" extrusionOk="0">
                  <a:moveTo>
                    <a:pt x="0" y="1012"/>
                  </a:moveTo>
                  <a:cubicBezTo>
                    <a:pt x="626" y="4050"/>
                    <a:pt x="1252" y="7087"/>
                    <a:pt x="2035" y="9787"/>
                  </a:cubicBezTo>
                  <a:cubicBezTo>
                    <a:pt x="2817" y="12487"/>
                    <a:pt x="3757" y="14850"/>
                    <a:pt x="4383" y="16538"/>
                  </a:cubicBezTo>
                  <a:cubicBezTo>
                    <a:pt x="5009" y="18225"/>
                    <a:pt x="5322" y="19237"/>
                    <a:pt x="5948" y="20081"/>
                  </a:cubicBezTo>
                  <a:cubicBezTo>
                    <a:pt x="6574" y="20925"/>
                    <a:pt x="7513" y="21600"/>
                    <a:pt x="8139" y="21516"/>
                  </a:cubicBezTo>
                  <a:cubicBezTo>
                    <a:pt x="8765" y="21431"/>
                    <a:pt x="9078" y="20587"/>
                    <a:pt x="9235" y="20587"/>
                  </a:cubicBezTo>
                  <a:cubicBezTo>
                    <a:pt x="9391" y="20587"/>
                    <a:pt x="9391" y="21431"/>
                    <a:pt x="9704" y="21431"/>
                  </a:cubicBezTo>
                  <a:cubicBezTo>
                    <a:pt x="10017" y="21431"/>
                    <a:pt x="10643" y="20587"/>
                    <a:pt x="12052" y="18225"/>
                  </a:cubicBezTo>
                  <a:cubicBezTo>
                    <a:pt x="13461" y="15862"/>
                    <a:pt x="15652" y="11981"/>
                    <a:pt x="17374" y="8691"/>
                  </a:cubicBezTo>
                  <a:cubicBezTo>
                    <a:pt x="19096" y="5400"/>
                    <a:pt x="20348" y="27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56" name="Linea"/>
            <p:cNvSpPr/>
            <p:nvPr/>
          </p:nvSpPr>
          <p:spPr>
            <a:xfrm>
              <a:off x="-21506" y="5225122"/>
              <a:ext cx="5536" cy="160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2483"/>
                    <a:pt x="14400" y="4966"/>
                    <a:pt x="18000" y="8566"/>
                  </a:cubicBezTo>
                  <a:cubicBezTo>
                    <a:pt x="21600" y="12166"/>
                    <a:pt x="21600" y="16883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57" name="Linea"/>
            <p:cNvSpPr/>
            <p:nvPr/>
          </p:nvSpPr>
          <p:spPr>
            <a:xfrm>
              <a:off x="6170" y="5131026"/>
              <a:ext cx="11071" cy="1"/>
            </a:xfrm>
            <a:prstGeom prst="ellipse">
              <a:avLst/>
            </a:pr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58" name="Linea"/>
            <p:cNvSpPr/>
            <p:nvPr/>
          </p:nvSpPr>
          <p:spPr>
            <a:xfrm>
              <a:off x="89238" y="5199831"/>
              <a:ext cx="188152" cy="2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170" extrusionOk="0">
                  <a:moveTo>
                    <a:pt x="9433" y="2012"/>
                  </a:moveTo>
                  <a:cubicBezTo>
                    <a:pt x="8594" y="1448"/>
                    <a:pt x="7755" y="885"/>
                    <a:pt x="6602" y="415"/>
                  </a:cubicBezTo>
                  <a:cubicBezTo>
                    <a:pt x="5448" y="-54"/>
                    <a:pt x="3980" y="-430"/>
                    <a:pt x="2722" y="1073"/>
                  </a:cubicBezTo>
                  <a:cubicBezTo>
                    <a:pt x="1464" y="2575"/>
                    <a:pt x="415" y="5956"/>
                    <a:pt x="101" y="8116"/>
                  </a:cubicBezTo>
                  <a:cubicBezTo>
                    <a:pt x="-214" y="10276"/>
                    <a:pt x="205" y="11215"/>
                    <a:pt x="1464" y="11779"/>
                  </a:cubicBezTo>
                  <a:cubicBezTo>
                    <a:pt x="2722" y="12342"/>
                    <a:pt x="4819" y="12530"/>
                    <a:pt x="6392" y="12624"/>
                  </a:cubicBezTo>
                  <a:cubicBezTo>
                    <a:pt x="7965" y="12718"/>
                    <a:pt x="9013" y="12718"/>
                    <a:pt x="10062" y="12718"/>
                  </a:cubicBezTo>
                  <a:cubicBezTo>
                    <a:pt x="11110" y="12718"/>
                    <a:pt x="12159" y="12718"/>
                    <a:pt x="12788" y="13281"/>
                  </a:cubicBezTo>
                  <a:cubicBezTo>
                    <a:pt x="13417" y="13845"/>
                    <a:pt x="13627" y="14972"/>
                    <a:pt x="13417" y="15911"/>
                  </a:cubicBezTo>
                  <a:cubicBezTo>
                    <a:pt x="13207" y="16850"/>
                    <a:pt x="12578" y="17601"/>
                    <a:pt x="11739" y="18071"/>
                  </a:cubicBezTo>
                  <a:cubicBezTo>
                    <a:pt x="10901" y="18540"/>
                    <a:pt x="9852" y="18728"/>
                    <a:pt x="9537" y="18353"/>
                  </a:cubicBezTo>
                  <a:cubicBezTo>
                    <a:pt x="9223" y="17977"/>
                    <a:pt x="9642" y="17038"/>
                    <a:pt x="10691" y="15723"/>
                  </a:cubicBezTo>
                  <a:cubicBezTo>
                    <a:pt x="11739" y="14408"/>
                    <a:pt x="13417" y="12718"/>
                    <a:pt x="14990" y="11497"/>
                  </a:cubicBezTo>
                  <a:cubicBezTo>
                    <a:pt x="16563" y="10276"/>
                    <a:pt x="18031" y="9525"/>
                    <a:pt x="18974" y="9713"/>
                  </a:cubicBezTo>
                  <a:cubicBezTo>
                    <a:pt x="19918" y="9900"/>
                    <a:pt x="20337" y="11027"/>
                    <a:pt x="20652" y="13093"/>
                  </a:cubicBezTo>
                  <a:cubicBezTo>
                    <a:pt x="20967" y="15160"/>
                    <a:pt x="21176" y="18165"/>
                    <a:pt x="21386" y="2117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59" name="Linea"/>
            <p:cNvSpPr/>
            <p:nvPr/>
          </p:nvSpPr>
          <p:spPr>
            <a:xfrm>
              <a:off x="293994" y="5186377"/>
              <a:ext cx="27677" cy="1"/>
            </a:xfrm>
            <a:prstGeom prst="ellipse">
              <a:avLst/>
            </a:pr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60" name="Linea"/>
            <p:cNvSpPr/>
            <p:nvPr/>
          </p:nvSpPr>
          <p:spPr>
            <a:xfrm>
              <a:off x="350356" y="5268343"/>
              <a:ext cx="119248" cy="135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2" h="20663" extrusionOk="0">
                  <a:moveTo>
                    <a:pt x="2766" y="4369"/>
                  </a:moveTo>
                  <a:cubicBezTo>
                    <a:pt x="1785" y="7455"/>
                    <a:pt x="803" y="10540"/>
                    <a:pt x="312" y="12784"/>
                  </a:cubicBezTo>
                  <a:cubicBezTo>
                    <a:pt x="-179" y="15029"/>
                    <a:pt x="-179" y="16431"/>
                    <a:pt x="966" y="17974"/>
                  </a:cubicBezTo>
                  <a:cubicBezTo>
                    <a:pt x="2112" y="19517"/>
                    <a:pt x="4403" y="21200"/>
                    <a:pt x="7185" y="20499"/>
                  </a:cubicBezTo>
                  <a:cubicBezTo>
                    <a:pt x="9966" y="19797"/>
                    <a:pt x="13239" y="16712"/>
                    <a:pt x="15694" y="13766"/>
                  </a:cubicBezTo>
                  <a:cubicBezTo>
                    <a:pt x="18148" y="10821"/>
                    <a:pt x="19785" y="8016"/>
                    <a:pt x="20603" y="5631"/>
                  </a:cubicBezTo>
                  <a:cubicBezTo>
                    <a:pt x="21421" y="3247"/>
                    <a:pt x="21421" y="1283"/>
                    <a:pt x="19948" y="442"/>
                  </a:cubicBezTo>
                  <a:cubicBezTo>
                    <a:pt x="18476" y="-400"/>
                    <a:pt x="15530" y="-120"/>
                    <a:pt x="12912" y="1984"/>
                  </a:cubicBezTo>
                  <a:cubicBezTo>
                    <a:pt x="10294" y="4088"/>
                    <a:pt x="8003" y="8016"/>
                    <a:pt x="5712" y="1194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61" name="Linea"/>
            <p:cNvSpPr/>
            <p:nvPr/>
          </p:nvSpPr>
          <p:spPr>
            <a:xfrm>
              <a:off x="528313" y="5210560"/>
              <a:ext cx="108858" cy="157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8" extrusionOk="0">
                  <a:moveTo>
                    <a:pt x="732" y="4939"/>
                  </a:moveTo>
                  <a:cubicBezTo>
                    <a:pt x="732" y="9160"/>
                    <a:pt x="732" y="13380"/>
                    <a:pt x="549" y="16360"/>
                  </a:cubicBezTo>
                  <a:cubicBezTo>
                    <a:pt x="366" y="19339"/>
                    <a:pt x="0" y="21077"/>
                    <a:pt x="0" y="21201"/>
                  </a:cubicBezTo>
                  <a:cubicBezTo>
                    <a:pt x="0" y="21325"/>
                    <a:pt x="366" y="19835"/>
                    <a:pt x="2380" y="16856"/>
                  </a:cubicBezTo>
                  <a:cubicBezTo>
                    <a:pt x="4393" y="13877"/>
                    <a:pt x="8054" y="9408"/>
                    <a:pt x="10800" y="6553"/>
                  </a:cubicBezTo>
                  <a:cubicBezTo>
                    <a:pt x="13546" y="3697"/>
                    <a:pt x="15376" y="2456"/>
                    <a:pt x="17024" y="1463"/>
                  </a:cubicBezTo>
                  <a:cubicBezTo>
                    <a:pt x="18671" y="470"/>
                    <a:pt x="20136" y="-275"/>
                    <a:pt x="20868" y="97"/>
                  </a:cubicBezTo>
                  <a:cubicBezTo>
                    <a:pt x="21600" y="470"/>
                    <a:pt x="21600" y="1959"/>
                    <a:pt x="21600" y="5435"/>
                  </a:cubicBezTo>
                  <a:cubicBezTo>
                    <a:pt x="21600" y="8911"/>
                    <a:pt x="21600" y="14373"/>
                    <a:pt x="21600" y="1983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62" name="Linea"/>
            <p:cNvSpPr/>
            <p:nvPr/>
          </p:nvSpPr>
          <p:spPr>
            <a:xfrm>
              <a:off x="709192" y="5232145"/>
              <a:ext cx="138312" cy="161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0969" extrusionOk="0">
                  <a:moveTo>
                    <a:pt x="2548" y="6287"/>
                  </a:moveTo>
                  <a:cubicBezTo>
                    <a:pt x="1695" y="7247"/>
                    <a:pt x="843" y="8207"/>
                    <a:pt x="985" y="9047"/>
                  </a:cubicBezTo>
                  <a:cubicBezTo>
                    <a:pt x="1127" y="9887"/>
                    <a:pt x="2264" y="10607"/>
                    <a:pt x="3543" y="10847"/>
                  </a:cubicBezTo>
                  <a:cubicBezTo>
                    <a:pt x="4822" y="11087"/>
                    <a:pt x="6243" y="10847"/>
                    <a:pt x="8090" y="9767"/>
                  </a:cubicBezTo>
                  <a:cubicBezTo>
                    <a:pt x="9938" y="8687"/>
                    <a:pt x="12211" y="6767"/>
                    <a:pt x="13490" y="5207"/>
                  </a:cubicBezTo>
                  <a:cubicBezTo>
                    <a:pt x="14769" y="3647"/>
                    <a:pt x="15053" y="2447"/>
                    <a:pt x="14627" y="1487"/>
                  </a:cubicBezTo>
                  <a:cubicBezTo>
                    <a:pt x="14201" y="527"/>
                    <a:pt x="13064" y="-193"/>
                    <a:pt x="10648" y="47"/>
                  </a:cubicBezTo>
                  <a:cubicBezTo>
                    <a:pt x="8232" y="287"/>
                    <a:pt x="4538" y="1487"/>
                    <a:pt x="2406" y="3887"/>
                  </a:cubicBezTo>
                  <a:cubicBezTo>
                    <a:pt x="274" y="6287"/>
                    <a:pt x="-294" y="9887"/>
                    <a:pt x="132" y="12767"/>
                  </a:cubicBezTo>
                  <a:cubicBezTo>
                    <a:pt x="559" y="15647"/>
                    <a:pt x="1980" y="17807"/>
                    <a:pt x="4253" y="19247"/>
                  </a:cubicBezTo>
                  <a:cubicBezTo>
                    <a:pt x="6527" y="20687"/>
                    <a:pt x="9653" y="21407"/>
                    <a:pt x="12638" y="20687"/>
                  </a:cubicBezTo>
                  <a:cubicBezTo>
                    <a:pt x="15622" y="19967"/>
                    <a:pt x="18464" y="17807"/>
                    <a:pt x="21306" y="1564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63" name="Linea"/>
            <p:cNvSpPr/>
            <p:nvPr/>
          </p:nvSpPr>
          <p:spPr>
            <a:xfrm>
              <a:off x="-248444" y="5485272"/>
              <a:ext cx="143913" cy="300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extrusionOk="0">
                  <a:moveTo>
                    <a:pt x="13292" y="0"/>
                  </a:moveTo>
                  <a:cubicBezTo>
                    <a:pt x="13569" y="2898"/>
                    <a:pt x="13846" y="5795"/>
                    <a:pt x="14123" y="8429"/>
                  </a:cubicBezTo>
                  <a:cubicBezTo>
                    <a:pt x="14400" y="11063"/>
                    <a:pt x="14677" y="13434"/>
                    <a:pt x="14815" y="14949"/>
                  </a:cubicBezTo>
                  <a:cubicBezTo>
                    <a:pt x="14954" y="16463"/>
                    <a:pt x="14954" y="17122"/>
                    <a:pt x="14262" y="17188"/>
                  </a:cubicBezTo>
                  <a:cubicBezTo>
                    <a:pt x="13569" y="17254"/>
                    <a:pt x="12185" y="16727"/>
                    <a:pt x="10662" y="15937"/>
                  </a:cubicBezTo>
                  <a:cubicBezTo>
                    <a:pt x="9138" y="15146"/>
                    <a:pt x="7477" y="14093"/>
                    <a:pt x="5677" y="13105"/>
                  </a:cubicBezTo>
                  <a:cubicBezTo>
                    <a:pt x="3877" y="12117"/>
                    <a:pt x="1938" y="11195"/>
                    <a:pt x="969" y="11063"/>
                  </a:cubicBezTo>
                  <a:cubicBezTo>
                    <a:pt x="0" y="10932"/>
                    <a:pt x="0" y="11590"/>
                    <a:pt x="0" y="13171"/>
                  </a:cubicBezTo>
                  <a:cubicBezTo>
                    <a:pt x="0" y="14751"/>
                    <a:pt x="0" y="17254"/>
                    <a:pt x="277" y="18834"/>
                  </a:cubicBezTo>
                  <a:cubicBezTo>
                    <a:pt x="554" y="20415"/>
                    <a:pt x="1108" y="21073"/>
                    <a:pt x="2077" y="21337"/>
                  </a:cubicBezTo>
                  <a:cubicBezTo>
                    <a:pt x="3046" y="21600"/>
                    <a:pt x="4431" y="21468"/>
                    <a:pt x="7754" y="20349"/>
                  </a:cubicBezTo>
                  <a:cubicBezTo>
                    <a:pt x="11077" y="19229"/>
                    <a:pt x="16338" y="17122"/>
                    <a:pt x="21600" y="1501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64" name="Linea"/>
            <p:cNvSpPr/>
            <p:nvPr/>
          </p:nvSpPr>
          <p:spPr>
            <a:xfrm>
              <a:off x="-71322" y="5609735"/>
              <a:ext cx="93219" cy="176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250" extrusionOk="0">
                  <a:moveTo>
                    <a:pt x="19059" y="2348"/>
                  </a:moveTo>
                  <a:cubicBezTo>
                    <a:pt x="17365" y="1234"/>
                    <a:pt x="15671" y="121"/>
                    <a:pt x="13976" y="9"/>
                  </a:cubicBezTo>
                  <a:cubicBezTo>
                    <a:pt x="12282" y="-102"/>
                    <a:pt x="10588" y="789"/>
                    <a:pt x="8259" y="3350"/>
                  </a:cubicBezTo>
                  <a:cubicBezTo>
                    <a:pt x="5929" y="5910"/>
                    <a:pt x="2965" y="10141"/>
                    <a:pt x="1482" y="12925"/>
                  </a:cubicBezTo>
                  <a:cubicBezTo>
                    <a:pt x="0" y="15708"/>
                    <a:pt x="0" y="17044"/>
                    <a:pt x="0" y="18269"/>
                  </a:cubicBezTo>
                  <a:cubicBezTo>
                    <a:pt x="0" y="19494"/>
                    <a:pt x="0" y="20607"/>
                    <a:pt x="1059" y="21053"/>
                  </a:cubicBezTo>
                  <a:cubicBezTo>
                    <a:pt x="2118" y="21498"/>
                    <a:pt x="4235" y="21275"/>
                    <a:pt x="7200" y="19494"/>
                  </a:cubicBezTo>
                  <a:cubicBezTo>
                    <a:pt x="10165" y="17712"/>
                    <a:pt x="13976" y="14372"/>
                    <a:pt x="16518" y="11811"/>
                  </a:cubicBezTo>
                  <a:cubicBezTo>
                    <a:pt x="19059" y="9251"/>
                    <a:pt x="20329" y="7469"/>
                    <a:pt x="20965" y="6022"/>
                  </a:cubicBezTo>
                  <a:cubicBezTo>
                    <a:pt x="21600" y="4574"/>
                    <a:pt x="21600" y="3461"/>
                    <a:pt x="20541" y="3461"/>
                  </a:cubicBezTo>
                  <a:cubicBezTo>
                    <a:pt x="19482" y="3461"/>
                    <a:pt x="17365" y="4574"/>
                    <a:pt x="15247" y="568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65" name="Linea"/>
            <p:cNvSpPr/>
            <p:nvPr/>
          </p:nvSpPr>
          <p:spPr>
            <a:xfrm>
              <a:off x="46034" y="5601501"/>
              <a:ext cx="159400" cy="375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450" extrusionOk="0">
                  <a:moveTo>
                    <a:pt x="12512" y="1897"/>
                  </a:moveTo>
                  <a:cubicBezTo>
                    <a:pt x="12016" y="1370"/>
                    <a:pt x="11519" y="843"/>
                    <a:pt x="10526" y="475"/>
                  </a:cubicBezTo>
                  <a:cubicBezTo>
                    <a:pt x="9533" y="106"/>
                    <a:pt x="8043" y="-105"/>
                    <a:pt x="6926" y="53"/>
                  </a:cubicBezTo>
                  <a:cubicBezTo>
                    <a:pt x="5809" y="211"/>
                    <a:pt x="5064" y="738"/>
                    <a:pt x="3947" y="2160"/>
                  </a:cubicBezTo>
                  <a:cubicBezTo>
                    <a:pt x="2829" y="3583"/>
                    <a:pt x="1340" y="5901"/>
                    <a:pt x="595" y="7323"/>
                  </a:cubicBezTo>
                  <a:cubicBezTo>
                    <a:pt x="-150" y="8746"/>
                    <a:pt x="-150" y="9273"/>
                    <a:pt x="347" y="9694"/>
                  </a:cubicBezTo>
                  <a:cubicBezTo>
                    <a:pt x="843" y="10115"/>
                    <a:pt x="1836" y="10432"/>
                    <a:pt x="4071" y="9694"/>
                  </a:cubicBezTo>
                  <a:cubicBezTo>
                    <a:pt x="6305" y="8956"/>
                    <a:pt x="9781" y="7165"/>
                    <a:pt x="11767" y="5901"/>
                  </a:cubicBezTo>
                  <a:cubicBezTo>
                    <a:pt x="13753" y="4636"/>
                    <a:pt x="14250" y="3899"/>
                    <a:pt x="14498" y="3161"/>
                  </a:cubicBezTo>
                  <a:cubicBezTo>
                    <a:pt x="14747" y="2424"/>
                    <a:pt x="14747" y="1686"/>
                    <a:pt x="14498" y="1634"/>
                  </a:cubicBezTo>
                  <a:cubicBezTo>
                    <a:pt x="14250" y="1581"/>
                    <a:pt x="13753" y="2213"/>
                    <a:pt x="14374" y="3794"/>
                  </a:cubicBezTo>
                  <a:cubicBezTo>
                    <a:pt x="14995" y="5374"/>
                    <a:pt x="16733" y="7903"/>
                    <a:pt x="17850" y="10168"/>
                  </a:cubicBezTo>
                  <a:cubicBezTo>
                    <a:pt x="18967" y="12434"/>
                    <a:pt x="19464" y="14435"/>
                    <a:pt x="18471" y="16174"/>
                  </a:cubicBezTo>
                  <a:cubicBezTo>
                    <a:pt x="17478" y="17913"/>
                    <a:pt x="14995" y="19388"/>
                    <a:pt x="13133" y="20231"/>
                  </a:cubicBezTo>
                  <a:cubicBezTo>
                    <a:pt x="11271" y="21074"/>
                    <a:pt x="10029" y="21284"/>
                    <a:pt x="8788" y="21390"/>
                  </a:cubicBezTo>
                  <a:cubicBezTo>
                    <a:pt x="7547" y="21495"/>
                    <a:pt x="6305" y="21495"/>
                    <a:pt x="5312" y="21126"/>
                  </a:cubicBezTo>
                  <a:cubicBezTo>
                    <a:pt x="4319" y="20757"/>
                    <a:pt x="3574" y="20020"/>
                    <a:pt x="4691" y="18229"/>
                  </a:cubicBezTo>
                  <a:cubicBezTo>
                    <a:pt x="5809" y="16437"/>
                    <a:pt x="8788" y="13593"/>
                    <a:pt x="11891" y="11538"/>
                  </a:cubicBezTo>
                  <a:cubicBezTo>
                    <a:pt x="14995" y="9483"/>
                    <a:pt x="18222" y="8219"/>
                    <a:pt x="21450" y="695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66" name="Linea"/>
            <p:cNvSpPr/>
            <p:nvPr/>
          </p:nvSpPr>
          <p:spPr>
            <a:xfrm>
              <a:off x="266319" y="5609135"/>
              <a:ext cx="201250" cy="142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6" h="21051" extrusionOk="0">
                  <a:moveTo>
                    <a:pt x="0" y="2151"/>
                  </a:moveTo>
                  <a:cubicBezTo>
                    <a:pt x="0" y="6252"/>
                    <a:pt x="0" y="10353"/>
                    <a:pt x="1070" y="10217"/>
                  </a:cubicBezTo>
                  <a:cubicBezTo>
                    <a:pt x="2141" y="10080"/>
                    <a:pt x="4281" y="5705"/>
                    <a:pt x="5838" y="3108"/>
                  </a:cubicBezTo>
                  <a:cubicBezTo>
                    <a:pt x="7395" y="510"/>
                    <a:pt x="8368" y="-310"/>
                    <a:pt x="8951" y="100"/>
                  </a:cubicBezTo>
                  <a:cubicBezTo>
                    <a:pt x="9535" y="510"/>
                    <a:pt x="9730" y="2151"/>
                    <a:pt x="9827" y="5158"/>
                  </a:cubicBezTo>
                  <a:cubicBezTo>
                    <a:pt x="9924" y="8166"/>
                    <a:pt x="9924" y="12541"/>
                    <a:pt x="9730" y="15685"/>
                  </a:cubicBezTo>
                  <a:cubicBezTo>
                    <a:pt x="9535" y="18829"/>
                    <a:pt x="9146" y="20743"/>
                    <a:pt x="8854" y="21017"/>
                  </a:cubicBezTo>
                  <a:cubicBezTo>
                    <a:pt x="8562" y="21290"/>
                    <a:pt x="8368" y="19923"/>
                    <a:pt x="8757" y="17189"/>
                  </a:cubicBezTo>
                  <a:cubicBezTo>
                    <a:pt x="9146" y="14455"/>
                    <a:pt x="10119" y="10353"/>
                    <a:pt x="11481" y="7346"/>
                  </a:cubicBezTo>
                  <a:cubicBezTo>
                    <a:pt x="12843" y="4338"/>
                    <a:pt x="14595" y="2424"/>
                    <a:pt x="16443" y="1604"/>
                  </a:cubicBezTo>
                  <a:cubicBezTo>
                    <a:pt x="18292" y="784"/>
                    <a:pt x="20238" y="1057"/>
                    <a:pt x="20919" y="4338"/>
                  </a:cubicBezTo>
                  <a:cubicBezTo>
                    <a:pt x="21600" y="7619"/>
                    <a:pt x="21016" y="13908"/>
                    <a:pt x="20432" y="2019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67" name="Linea"/>
            <p:cNvSpPr/>
            <p:nvPr/>
          </p:nvSpPr>
          <p:spPr>
            <a:xfrm>
              <a:off x="260784" y="5645789"/>
              <a:ext cx="5536" cy="105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68" name="Linea"/>
            <p:cNvSpPr/>
            <p:nvPr/>
          </p:nvSpPr>
          <p:spPr>
            <a:xfrm>
              <a:off x="532925" y="5641075"/>
              <a:ext cx="192807" cy="164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386" extrusionOk="0">
                  <a:moveTo>
                    <a:pt x="11006" y="1333"/>
                  </a:moveTo>
                  <a:cubicBezTo>
                    <a:pt x="10183" y="613"/>
                    <a:pt x="9360" y="-107"/>
                    <a:pt x="7920" y="13"/>
                  </a:cubicBezTo>
                  <a:cubicBezTo>
                    <a:pt x="6480" y="133"/>
                    <a:pt x="4423" y="1093"/>
                    <a:pt x="2983" y="3973"/>
                  </a:cubicBezTo>
                  <a:cubicBezTo>
                    <a:pt x="1543" y="6853"/>
                    <a:pt x="720" y="11653"/>
                    <a:pt x="308" y="14653"/>
                  </a:cubicBezTo>
                  <a:cubicBezTo>
                    <a:pt x="-103" y="17653"/>
                    <a:pt x="-103" y="18853"/>
                    <a:pt x="308" y="19813"/>
                  </a:cubicBezTo>
                  <a:cubicBezTo>
                    <a:pt x="720" y="20773"/>
                    <a:pt x="1543" y="21493"/>
                    <a:pt x="2263" y="21373"/>
                  </a:cubicBezTo>
                  <a:cubicBezTo>
                    <a:pt x="2983" y="21253"/>
                    <a:pt x="3600" y="20293"/>
                    <a:pt x="5040" y="18013"/>
                  </a:cubicBezTo>
                  <a:cubicBezTo>
                    <a:pt x="6480" y="15733"/>
                    <a:pt x="8743" y="12133"/>
                    <a:pt x="10286" y="9973"/>
                  </a:cubicBezTo>
                  <a:cubicBezTo>
                    <a:pt x="11828" y="7813"/>
                    <a:pt x="12651" y="7093"/>
                    <a:pt x="12754" y="7333"/>
                  </a:cubicBezTo>
                  <a:cubicBezTo>
                    <a:pt x="12857" y="7573"/>
                    <a:pt x="12240" y="8773"/>
                    <a:pt x="11931" y="10693"/>
                  </a:cubicBezTo>
                  <a:cubicBezTo>
                    <a:pt x="11623" y="12613"/>
                    <a:pt x="11623" y="15253"/>
                    <a:pt x="12343" y="17053"/>
                  </a:cubicBezTo>
                  <a:cubicBezTo>
                    <a:pt x="13063" y="18853"/>
                    <a:pt x="14503" y="19813"/>
                    <a:pt x="16148" y="19693"/>
                  </a:cubicBezTo>
                  <a:cubicBezTo>
                    <a:pt x="17794" y="19573"/>
                    <a:pt x="19646" y="18373"/>
                    <a:pt x="21497" y="1717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69" name="Linea"/>
            <p:cNvSpPr/>
            <p:nvPr/>
          </p:nvSpPr>
          <p:spPr>
            <a:xfrm>
              <a:off x="759634" y="5529552"/>
              <a:ext cx="32519" cy="243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600" extrusionOk="0">
                  <a:moveTo>
                    <a:pt x="17550" y="0"/>
                  </a:moveTo>
                  <a:cubicBezTo>
                    <a:pt x="11550" y="0"/>
                    <a:pt x="5550" y="0"/>
                    <a:pt x="2550" y="573"/>
                  </a:cubicBezTo>
                  <a:cubicBezTo>
                    <a:pt x="-450" y="1145"/>
                    <a:pt x="-450" y="2291"/>
                    <a:pt x="750" y="5073"/>
                  </a:cubicBezTo>
                  <a:cubicBezTo>
                    <a:pt x="1950" y="7855"/>
                    <a:pt x="4350" y="12273"/>
                    <a:pt x="7950" y="15300"/>
                  </a:cubicBezTo>
                  <a:cubicBezTo>
                    <a:pt x="11550" y="18327"/>
                    <a:pt x="16350" y="19964"/>
                    <a:pt x="2115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70" name="Linea"/>
            <p:cNvSpPr/>
            <p:nvPr/>
          </p:nvSpPr>
          <p:spPr>
            <a:xfrm>
              <a:off x="758942" y="5633335"/>
              <a:ext cx="182658" cy="112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5" extrusionOk="0">
                  <a:moveTo>
                    <a:pt x="0" y="3397"/>
                  </a:moveTo>
                  <a:cubicBezTo>
                    <a:pt x="3709" y="2352"/>
                    <a:pt x="7418" y="1307"/>
                    <a:pt x="10473" y="610"/>
                  </a:cubicBezTo>
                  <a:cubicBezTo>
                    <a:pt x="13527" y="-87"/>
                    <a:pt x="15927" y="-435"/>
                    <a:pt x="17673" y="959"/>
                  </a:cubicBezTo>
                  <a:cubicBezTo>
                    <a:pt x="19418" y="2352"/>
                    <a:pt x="20509" y="5488"/>
                    <a:pt x="21055" y="9146"/>
                  </a:cubicBezTo>
                  <a:cubicBezTo>
                    <a:pt x="21600" y="12804"/>
                    <a:pt x="21600" y="16984"/>
                    <a:pt x="21600" y="2116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71" name="Linea"/>
            <p:cNvSpPr/>
            <p:nvPr/>
          </p:nvSpPr>
          <p:spPr>
            <a:xfrm>
              <a:off x="941599" y="5529552"/>
              <a:ext cx="11072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72" name="Linea"/>
            <p:cNvSpPr/>
            <p:nvPr/>
          </p:nvSpPr>
          <p:spPr>
            <a:xfrm>
              <a:off x="974332" y="5618114"/>
              <a:ext cx="310444" cy="151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086" extrusionOk="0">
                  <a:moveTo>
                    <a:pt x="6894" y="0"/>
                  </a:moveTo>
                  <a:cubicBezTo>
                    <a:pt x="5624" y="257"/>
                    <a:pt x="4353" y="514"/>
                    <a:pt x="3210" y="1929"/>
                  </a:cubicBezTo>
                  <a:cubicBezTo>
                    <a:pt x="2066" y="3343"/>
                    <a:pt x="1050" y="5914"/>
                    <a:pt x="478" y="9129"/>
                  </a:cubicBezTo>
                  <a:cubicBezTo>
                    <a:pt x="-94" y="12343"/>
                    <a:pt x="-221" y="16200"/>
                    <a:pt x="478" y="18514"/>
                  </a:cubicBezTo>
                  <a:cubicBezTo>
                    <a:pt x="1177" y="20829"/>
                    <a:pt x="2701" y="21600"/>
                    <a:pt x="5179" y="19414"/>
                  </a:cubicBezTo>
                  <a:cubicBezTo>
                    <a:pt x="7657" y="17229"/>
                    <a:pt x="11087" y="12086"/>
                    <a:pt x="13057" y="9129"/>
                  </a:cubicBezTo>
                  <a:cubicBezTo>
                    <a:pt x="15026" y="6171"/>
                    <a:pt x="15534" y="5400"/>
                    <a:pt x="15661" y="4371"/>
                  </a:cubicBezTo>
                  <a:cubicBezTo>
                    <a:pt x="15788" y="3343"/>
                    <a:pt x="15534" y="2057"/>
                    <a:pt x="15090" y="1286"/>
                  </a:cubicBezTo>
                  <a:cubicBezTo>
                    <a:pt x="14645" y="514"/>
                    <a:pt x="14010" y="257"/>
                    <a:pt x="13184" y="2057"/>
                  </a:cubicBezTo>
                  <a:cubicBezTo>
                    <a:pt x="12358" y="3857"/>
                    <a:pt x="11341" y="7714"/>
                    <a:pt x="10833" y="10286"/>
                  </a:cubicBezTo>
                  <a:cubicBezTo>
                    <a:pt x="10325" y="12857"/>
                    <a:pt x="10325" y="14143"/>
                    <a:pt x="10325" y="15429"/>
                  </a:cubicBezTo>
                  <a:cubicBezTo>
                    <a:pt x="10325" y="16714"/>
                    <a:pt x="10325" y="18000"/>
                    <a:pt x="11024" y="18386"/>
                  </a:cubicBezTo>
                  <a:cubicBezTo>
                    <a:pt x="11723" y="18771"/>
                    <a:pt x="13120" y="18257"/>
                    <a:pt x="14137" y="16586"/>
                  </a:cubicBezTo>
                  <a:cubicBezTo>
                    <a:pt x="15153" y="14914"/>
                    <a:pt x="15788" y="12086"/>
                    <a:pt x="16170" y="9900"/>
                  </a:cubicBezTo>
                  <a:cubicBezTo>
                    <a:pt x="16551" y="7714"/>
                    <a:pt x="16678" y="6171"/>
                    <a:pt x="16805" y="6043"/>
                  </a:cubicBezTo>
                  <a:cubicBezTo>
                    <a:pt x="16932" y="5914"/>
                    <a:pt x="17059" y="7200"/>
                    <a:pt x="17440" y="9514"/>
                  </a:cubicBezTo>
                  <a:cubicBezTo>
                    <a:pt x="17821" y="11829"/>
                    <a:pt x="18457" y="15171"/>
                    <a:pt x="19028" y="17486"/>
                  </a:cubicBezTo>
                  <a:cubicBezTo>
                    <a:pt x="19600" y="19800"/>
                    <a:pt x="20108" y="21086"/>
                    <a:pt x="20490" y="21086"/>
                  </a:cubicBezTo>
                  <a:cubicBezTo>
                    <a:pt x="20871" y="21086"/>
                    <a:pt x="21125" y="19800"/>
                    <a:pt x="21379" y="1851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73" name="Linea"/>
            <p:cNvSpPr/>
            <p:nvPr/>
          </p:nvSpPr>
          <p:spPr>
            <a:xfrm>
              <a:off x="-280160" y="5950219"/>
              <a:ext cx="147953" cy="309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4" h="21347" extrusionOk="0">
                  <a:moveTo>
                    <a:pt x="12584" y="0"/>
                  </a:moveTo>
                  <a:cubicBezTo>
                    <a:pt x="12584" y="4955"/>
                    <a:pt x="12584" y="9911"/>
                    <a:pt x="12584" y="12706"/>
                  </a:cubicBezTo>
                  <a:cubicBezTo>
                    <a:pt x="12584" y="15501"/>
                    <a:pt x="12584" y="16136"/>
                    <a:pt x="12584" y="16835"/>
                  </a:cubicBezTo>
                  <a:cubicBezTo>
                    <a:pt x="12584" y="17534"/>
                    <a:pt x="12584" y="18296"/>
                    <a:pt x="12317" y="18360"/>
                  </a:cubicBezTo>
                  <a:cubicBezTo>
                    <a:pt x="12051" y="18423"/>
                    <a:pt x="11517" y="17788"/>
                    <a:pt x="10851" y="16645"/>
                  </a:cubicBezTo>
                  <a:cubicBezTo>
                    <a:pt x="10184" y="15501"/>
                    <a:pt x="9384" y="13849"/>
                    <a:pt x="8717" y="12706"/>
                  </a:cubicBezTo>
                  <a:cubicBezTo>
                    <a:pt x="8051" y="11562"/>
                    <a:pt x="7517" y="10927"/>
                    <a:pt x="6584" y="10736"/>
                  </a:cubicBezTo>
                  <a:cubicBezTo>
                    <a:pt x="5651" y="10546"/>
                    <a:pt x="4317" y="10800"/>
                    <a:pt x="2984" y="11626"/>
                  </a:cubicBezTo>
                  <a:cubicBezTo>
                    <a:pt x="1651" y="12452"/>
                    <a:pt x="317" y="13849"/>
                    <a:pt x="51" y="15311"/>
                  </a:cubicBezTo>
                  <a:cubicBezTo>
                    <a:pt x="-216" y="16772"/>
                    <a:pt x="584" y="18296"/>
                    <a:pt x="2184" y="19504"/>
                  </a:cubicBezTo>
                  <a:cubicBezTo>
                    <a:pt x="3784" y="20711"/>
                    <a:pt x="6184" y="21600"/>
                    <a:pt x="9517" y="21282"/>
                  </a:cubicBezTo>
                  <a:cubicBezTo>
                    <a:pt x="12851" y="20965"/>
                    <a:pt x="17117" y="19440"/>
                    <a:pt x="21384" y="1791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74" name="Linea"/>
            <p:cNvSpPr/>
            <p:nvPr/>
          </p:nvSpPr>
          <p:spPr>
            <a:xfrm>
              <a:off x="-93699" y="6086642"/>
              <a:ext cx="99870" cy="157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0949" extrusionOk="0">
                  <a:moveTo>
                    <a:pt x="3585" y="5414"/>
                  </a:moveTo>
                  <a:cubicBezTo>
                    <a:pt x="2407" y="6396"/>
                    <a:pt x="1229" y="7378"/>
                    <a:pt x="1622" y="8114"/>
                  </a:cubicBezTo>
                  <a:cubicBezTo>
                    <a:pt x="2014" y="8851"/>
                    <a:pt x="3978" y="9342"/>
                    <a:pt x="5942" y="9096"/>
                  </a:cubicBezTo>
                  <a:cubicBezTo>
                    <a:pt x="7905" y="8851"/>
                    <a:pt x="9869" y="7869"/>
                    <a:pt x="11047" y="6642"/>
                  </a:cubicBezTo>
                  <a:cubicBezTo>
                    <a:pt x="12225" y="5414"/>
                    <a:pt x="12618" y="3942"/>
                    <a:pt x="12225" y="2714"/>
                  </a:cubicBezTo>
                  <a:cubicBezTo>
                    <a:pt x="11833" y="1487"/>
                    <a:pt x="10654" y="505"/>
                    <a:pt x="9083" y="137"/>
                  </a:cubicBezTo>
                  <a:cubicBezTo>
                    <a:pt x="7513" y="-231"/>
                    <a:pt x="5549" y="14"/>
                    <a:pt x="3585" y="2469"/>
                  </a:cubicBezTo>
                  <a:cubicBezTo>
                    <a:pt x="1622" y="4924"/>
                    <a:pt x="-342" y="9587"/>
                    <a:pt x="51" y="13024"/>
                  </a:cubicBezTo>
                  <a:cubicBezTo>
                    <a:pt x="443" y="16460"/>
                    <a:pt x="3193" y="18669"/>
                    <a:pt x="5745" y="19896"/>
                  </a:cubicBezTo>
                  <a:cubicBezTo>
                    <a:pt x="8298" y="21124"/>
                    <a:pt x="10654" y="21369"/>
                    <a:pt x="13207" y="20142"/>
                  </a:cubicBezTo>
                  <a:cubicBezTo>
                    <a:pt x="15760" y="18914"/>
                    <a:pt x="18509" y="16214"/>
                    <a:pt x="21258" y="1351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75" name="Linea"/>
            <p:cNvSpPr/>
            <p:nvPr/>
          </p:nvSpPr>
          <p:spPr>
            <a:xfrm>
              <a:off x="28681" y="5955754"/>
              <a:ext cx="60516" cy="275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8" h="21370" extrusionOk="0">
                  <a:moveTo>
                    <a:pt x="1832" y="0"/>
                  </a:moveTo>
                  <a:cubicBezTo>
                    <a:pt x="1177" y="2718"/>
                    <a:pt x="523" y="5436"/>
                    <a:pt x="195" y="8297"/>
                  </a:cubicBezTo>
                  <a:cubicBezTo>
                    <a:pt x="-132" y="11158"/>
                    <a:pt x="-132" y="14162"/>
                    <a:pt x="850" y="16307"/>
                  </a:cubicBezTo>
                  <a:cubicBezTo>
                    <a:pt x="1832" y="18453"/>
                    <a:pt x="3795" y="19740"/>
                    <a:pt x="6413" y="20527"/>
                  </a:cubicBezTo>
                  <a:cubicBezTo>
                    <a:pt x="9032" y="21314"/>
                    <a:pt x="12304" y="21600"/>
                    <a:pt x="14923" y="21171"/>
                  </a:cubicBezTo>
                  <a:cubicBezTo>
                    <a:pt x="17541" y="20742"/>
                    <a:pt x="19504" y="19597"/>
                    <a:pt x="21468" y="1845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76" name="Linea"/>
            <p:cNvSpPr/>
            <p:nvPr/>
          </p:nvSpPr>
          <p:spPr>
            <a:xfrm>
              <a:off x="120561" y="6000035"/>
              <a:ext cx="101478" cy="238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1" extrusionOk="0">
                  <a:moveTo>
                    <a:pt x="1571" y="0"/>
                  </a:moveTo>
                  <a:cubicBezTo>
                    <a:pt x="785" y="3298"/>
                    <a:pt x="0" y="6595"/>
                    <a:pt x="0" y="9728"/>
                  </a:cubicBezTo>
                  <a:cubicBezTo>
                    <a:pt x="0" y="12861"/>
                    <a:pt x="785" y="15829"/>
                    <a:pt x="1767" y="17725"/>
                  </a:cubicBezTo>
                  <a:cubicBezTo>
                    <a:pt x="2749" y="19621"/>
                    <a:pt x="3927" y="20446"/>
                    <a:pt x="5498" y="20940"/>
                  </a:cubicBezTo>
                  <a:cubicBezTo>
                    <a:pt x="7069" y="21435"/>
                    <a:pt x="9033" y="21600"/>
                    <a:pt x="11782" y="20363"/>
                  </a:cubicBezTo>
                  <a:cubicBezTo>
                    <a:pt x="14531" y="19127"/>
                    <a:pt x="18065" y="16489"/>
                    <a:pt x="21600" y="1385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77" name="Linea"/>
            <p:cNvSpPr/>
            <p:nvPr/>
          </p:nvSpPr>
          <p:spPr>
            <a:xfrm>
              <a:off x="241188" y="6060921"/>
              <a:ext cx="146904" cy="182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371" extrusionOk="0">
                  <a:moveTo>
                    <a:pt x="9348" y="0"/>
                  </a:moveTo>
                  <a:cubicBezTo>
                    <a:pt x="7998" y="0"/>
                    <a:pt x="6648" y="0"/>
                    <a:pt x="5163" y="1296"/>
                  </a:cubicBezTo>
                  <a:cubicBezTo>
                    <a:pt x="3678" y="2592"/>
                    <a:pt x="2058" y="5184"/>
                    <a:pt x="1113" y="8316"/>
                  </a:cubicBezTo>
                  <a:cubicBezTo>
                    <a:pt x="168" y="11448"/>
                    <a:pt x="-102" y="15120"/>
                    <a:pt x="33" y="17496"/>
                  </a:cubicBezTo>
                  <a:cubicBezTo>
                    <a:pt x="168" y="19872"/>
                    <a:pt x="708" y="20952"/>
                    <a:pt x="1653" y="21276"/>
                  </a:cubicBezTo>
                  <a:cubicBezTo>
                    <a:pt x="2598" y="21600"/>
                    <a:pt x="3948" y="21168"/>
                    <a:pt x="5973" y="18792"/>
                  </a:cubicBezTo>
                  <a:cubicBezTo>
                    <a:pt x="7998" y="16416"/>
                    <a:pt x="10698" y="12096"/>
                    <a:pt x="12318" y="9396"/>
                  </a:cubicBezTo>
                  <a:cubicBezTo>
                    <a:pt x="13938" y="6696"/>
                    <a:pt x="14478" y="5616"/>
                    <a:pt x="14613" y="5616"/>
                  </a:cubicBezTo>
                  <a:cubicBezTo>
                    <a:pt x="14748" y="5616"/>
                    <a:pt x="14478" y="6696"/>
                    <a:pt x="14613" y="9072"/>
                  </a:cubicBezTo>
                  <a:cubicBezTo>
                    <a:pt x="14748" y="11448"/>
                    <a:pt x="15288" y="15120"/>
                    <a:pt x="16098" y="17496"/>
                  </a:cubicBezTo>
                  <a:cubicBezTo>
                    <a:pt x="16908" y="19872"/>
                    <a:pt x="17988" y="20952"/>
                    <a:pt x="18933" y="20628"/>
                  </a:cubicBezTo>
                  <a:cubicBezTo>
                    <a:pt x="19878" y="20304"/>
                    <a:pt x="20688" y="18576"/>
                    <a:pt x="21498" y="1684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78" name="Linea"/>
            <p:cNvSpPr/>
            <p:nvPr/>
          </p:nvSpPr>
          <p:spPr>
            <a:xfrm>
              <a:off x="594291" y="6058727"/>
              <a:ext cx="131460" cy="184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7" h="21217" extrusionOk="0">
                  <a:moveTo>
                    <a:pt x="12037" y="5334"/>
                  </a:moveTo>
                  <a:cubicBezTo>
                    <a:pt x="12329" y="4275"/>
                    <a:pt x="12621" y="3216"/>
                    <a:pt x="12329" y="2263"/>
                  </a:cubicBezTo>
                  <a:cubicBezTo>
                    <a:pt x="12037" y="1310"/>
                    <a:pt x="11162" y="463"/>
                    <a:pt x="9994" y="146"/>
                  </a:cubicBezTo>
                  <a:cubicBezTo>
                    <a:pt x="8827" y="-172"/>
                    <a:pt x="7367" y="40"/>
                    <a:pt x="6054" y="675"/>
                  </a:cubicBezTo>
                  <a:cubicBezTo>
                    <a:pt x="4740" y="1310"/>
                    <a:pt x="3572" y="2369"/>
                    <a:pt x="2989" y="3428"/>
                  </a:cubicBezTo>
                  <a:cubicBezTo>
                    <a:pt x="2405" y="4487"/>
                    <a:pt x="2405" y="5546"/>
                    <a:pt x="4740" y="6710"/>
                  </a:cubicBezTo>
                  <a:cubicBezTo>
                    <a:pt x="7075" y="7875"/>
                    <a:pt x="11745" y="9146"/>
                    <a:pt x="14664" y="10099"/>
                  </a:cubicBezTo>
                  <a:cubicBezTo>
                    <a:pt x="17583" y="11052"/>
                    <a:pt x="18751" y="11687"/>
                    <a:pt x="19627" y="12534"/>
                  </a:cubicBezTo>
                  <a:cubicBezTo>
                    <a:pt x="20502" y="13381"/>
                    <a:pt x="21086" y="14440"/>
                    <a:pt x="20648" y="15287"/>
                  </a:cubicBezTo>
                  <a:cubicBezTo>
                    <a:pt x="20210" y="16134"/>
                    <a:pt x="18751" y="16769"/>
                    <a:pt x="16416" y="17616"/>
                  </a:cubicBezTo>
                  <a:cubicBezTo>
                    <a:pt x="14081" y="18463"/>
                    <a:pt x="10870" y="19522"/>
                    <a:pt x="7805" y="20263"/>
                  </a:cubicBezTo>
                  <a:cubicBezTo>
                    <a:pt x="4740" y="21004"/>
                    <a:pt x="1821" y="21428"/>
                    <a:pt x="654" y="21110"/>
                  </a:cubicBezTo>
                  <a:cubicBezTo>
                    <a:pt x="-514" y="20793"/>
                    <a:pt x="70" y="19734"/>
                    <a:pt x="945" y="18887"/>
                  </a:cubicBezTo>
                  <a:cubicBezTo>
                    <a:pt x="1821" y="18040"/>
                    <a:pt x="2989" y="17405"/>
                    <a:pt x="4156" y="1676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79" name="Linea"/>
            <p:cNvSpPr/>
            <p:nvPr/>
          </p:nvSpPr>
          <p:spPr>
            <a:xfrm>
              <a:off x="769532" y="6066413"/>
              <a:ext cx="172068" cy="176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0864" extrusionOk="0">
                  <a:moveTo>
                    <a:pt x="6953" y="660"/>
                  </a:moveTo>
                  <a:cubicBezTo>
                    <a:pt x="5804" y="223"/>
                    <a:pt x="4656" y="-213"/>
                    <a:pt x="3621" y="114"/>
                  </a:cubicBezTo>
                  <a:cubicBezTo>
                    <a:pt x="2587" y="442"/>
                    <a:pt x="1668" y="1532"/>
                    <a:pt x="979" y="4042"/>
                  </a:cubicBezTo>
                  <a:cubicBezTo>
                    <a:pt x="290" y="6551"/>
                    <a:pt x="-170" y="10478"/>
                    <a:pt x="60" y="13532"/>
                  </a:cubicBezTo>
                  <a:cubicBezTo>
                    <a:pt x="290" y="16587"/>
                    <a:pt x="1209" y="18769"/>
                    <a:pt x="2817" y="19969"/>
                  </a:cubicBezTo>
                  <a:cubicBezTo>
                    <a:pt x="4426" y="21169"/>
                    <a:pt x="6724" y="21387"/>
                    <a:pt x="9136" y="19205"/>
                  </a:cubicBezTo>
                  <a:cubicBezTo>
                    <a:pt x="11549" y="17023"/>
                    <a:pt x="14077" y="12442"/>
                    <a:pt x="15456" y="9496"/>
                  </a:cubicBezTo>
                  <a:cubicBezTo>
                    <a:pt x="16834" y="6551"/>
                    <a:pt x="17064" y="5242"/>
                    <a:pt x="17064" y="5132"/>
                  </a:cubicBezTo>
                  <a:cubicBezTo>
                    <a:pt x="17064" y="5023"/>
                    <a:pt x="16834" y="6114"/>
                    <a:pt x="17524" y="8623"/>
                  </a:cubicBezTo>
                  <a:cubicBezTo>
                    <a:pt x="18213" y="11132"/>
                    <a:pt x="19821" y="15060"/>
                    <a:pt x="21430" y="1898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80" name="Linea"/>
            <p:cNvSpPr/>
            <p:nvPr/>
          </p:nvSpPr>
          <p:spPr>
            <a:xfrm>
              <a:off x="924994" y="6005570"/>
              <a:ext cx="16606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81" name="Linea"/>
            <p:cNvSpPr/>
            <p:nvPr/>
          </p:nvSpPr>
          <p:spPr>
            <a:xfrm>
              <a:off x="980345" y="6070422"/>
              <a:ext cx="249080" cy="162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6" extrusionOk="0">
                  <a:moveTo>
                    <a:pt x="0" y="8652"/>
                  </a:moveTo>
                  <a:cubicBezTo>
                    <a:pt x="0" y="9826"/>
                    <a:pt x="0" y="11000"/>
                    <a:pt x="560" y="11821"/>
                  </a:cubicBezTo>
                  <a:cubicBezTo>
                    <a:pt x="1120" y="12643"/>
                    <a:pt x="2240" y="13113"/>
                    <a:pt x="3120" y="12995"/>
                  </a:cubicBezTo>
                  <a:cubicBezTo>
                    <a:pt x="4000" y="12878"/>
                    <a:pt x="4640" y="12173"/>
                    <a:pt x="5200" y="10647"/>
                  </a:cubicBezTo>
                  <a:cubicBezTo>
                    <a:pt x="5760" y="9121"/>
                    <a:pt x="6240" y="6773"/>
                    <a:pt x="6240" y="5130"/>
                  </a:cubicBezTo>
                  <a:cubicBezTo>
                    <a:pt x="6240" y="3487"/>
                    <a:pt x="5760" y="2547"/>
                    <a:pt x="5120" y="2313"/>
                  </a:cubicBezTo>
                  <a:cubicBezTo>
                    <a:pt x="4480" y="2078"/>
                    <a:pt x="3680" y="2547"/>
                    <a:pt x="2880" y="4073"/>
                  </a:cubicBezTo>
                  <a:cubicBezTo>
                    <a:pt x="2080" y="5600"/>
                    <a:pt x="1280" y="8182"/>
                    <a:pt x="1040" y="10765"/>
                  </a:cubicBezTo>
                  <a:cubicBezTo>
                    <a:pt x="800" y="13347"/>
                    <a:pt x="1120" y="15930"/>
                    <a:pt x="1920" y="17926"/>
                  </a:cubicBezTo>
                  <a:cubicBezTo>
                    <a:pt x="2720" y="19921"/>
                    <a:pt x="4000" y="21330"/>
                    <a:pt x="5680" y="20156"/>
                  </a:cubicBezTo>
                  <a:cubicBezTo>
                    <a:pt x="7360" y="18982"/>
                    <a:pt x="9440" y="15226"/>
                    <a:pt x="10720" y="12643"/>
                  </a:cubicBezTo>
                  <a:cubicBezTo>
                    <a:pt x="12000" y="10060"/>
                    <a:pt x="12480" y="8652"/>
                    <a:pt x="13120" y="7008"/>
                  </a:cubicBezTo>
                  <a:cubicBezTo>
                    <a:pt x="13760" y="5365"/>
                    <a:pt x="14560" y="3487"/>
                    <a:pt x="14960" y="3134"/>
                  </a:cubicBezTo>
                  <a:cubicBezTo>
                    <a:pt x="15360" y="2782"/>
                    <a:pt x="15360" y="3956"/>
                    <a:pt x="15360" y="6421"/>
                  </a:cubicBezTo>
                  <a:cubicBezTo>
                    <a:pt x="15360" y="8887"/>
                    <a:pt x="15360" y="12643"/>
                    <a:pt x="15520" y="15226"/>
                  </a:cubicBezTo>
                  <a:cubicBezTo>
                    <a:pt x="15680" y="17808"/>
                    <a:pt x="16000" y="19217"/>
                    <a:pt x="16160" y="19334"/>
                  </a:cubicBezTo>
                  <a:cubicBezTo>
                    <a:pt x="16320" y="19452"/>
                    <a:pt x="16320" y="18278"/>
                    <a:pt x="16480" y="15343"/>
                  </a:cubicBezTo>
                  <a:cubicBezTo>
                    <a:pt x="16640" y="12408"/>
                    <a:pt x="16960" y="7713"/>
                    <a:pt x="17360" y="4895"/>
                  </a:cubicBezTo>
                  <a:cubicBezTo>
                    <a:pt x="17760" y="2078"/>
                    <a:pt x="18240" y="1139"/>
                    <a:pt x="18880" y="552"/>
                  </a:cubicBezTo>
                  <a:cubicBezTo>
                    <a:pt x="19520" y="-35"/>
                    <a:pt x="20320" y="-270"/>
                    <a:pt x="20720" y="434"/>
                  </a:cubicBezTo>
                  <a:cubicBezTo>
                    <a:pt x="21120" y="1139"/>
                    <a:pt x="21120" y="2782"/>
                    <a:pt x="21200" y="6304"/>
                  </a:cubicBezTo>
                  <a:cubicBezTo>
                    <a:pt x="21280" y="9826"/>
                    <a:pt x="21440" y="15226"/>
                    <a:pt x="21600" y="2062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82" name="Linea"/>
            <p:cNvSpPr/>
            <p:nvPr/>
          </p:nvSpPr>
          <p:spPr>
            <a:xfrm>
              <a:off x="1295845" y="6058727"/>
              <a:ext cx="204799" cy="199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3" extrusionOk="0">
                  <a:moveTo>
                    <a:pt x="0" y="2001"/>
                  </a:moveTo>
                  <a:cubicBezTo>
                    <a:pt x="3697" y="1216"/>
                    <a:pt x="7395" y="430"/>
                    <a:pt x="9730" y="136"/>
                  </a:cubicBezTo>
                  <a:cubicBezTo>
                    <a:pt x="12065" y="-159"/>
                    <a:pt x="13038" y="37"/>
                    <a:pt x="13524" y="626"/>
                  </a:cubicBezTo>
                  <a:cubicBezTo>
                    <a:pt x="14011" y="1216"/>
                    <a:pt x="14011" y="2197"/>
                    <a:pt x="12941" y="4848"/>
                  </a:cubicBezTo>
                  <a:cubicBezTo>
                    <a:pt x="11870" y="7499"/>
                    <a:pt x="9730" y="11819"/>
                    <a:pt x="8368" y="14470"/>
                  </a:cubicBezTo>
                  <a:cubicBezTo>
                    <a:pt x="7005" y="17121"/>
                    <a:pt x="6422" y="18103"/>
                    <a:pt x="6032" y="19085"/>
                  </a:cubicBezTo>
                  <a:cubicBezTo>
                    <a:pt x="5643" y="20066"/>
                    <a:pt x="5449" y="21048"/>
                    <a:pt x="5741" y="21245"/>
                  </a:cubicBezTo>
                  <a:cubicBezTo>
                    <a:pt x="6032" y="21441"/>
                    <a:pt x="6811" y="20852"/>
                    <a:pt x="8562" y="20459"/>
                  </a:cubicBezTo>
                  <a:cubicBezTo>
                    <a:pt x="10314" y="20066"/>
                    <a:pt x="13038" y="19870"/>
                    <a:pt x="15373" y="19281"/>
                  </a:cubicBezTo>
                  <a:cubicBezTo>
                    <a:pt x="17708" y="18692"/>
                    <a:pt x="19654" y="17710"/>
                    <a:pt x="21600" y="1672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83" name="Linea"/>
            <p:cNvSpPr/>
            <p:nvPr/>
          </p:nvSpPr>
          <p:spPr>
            <a:xfrm>
              <a:off x="1362266" y="6110737"/>
              <a:ext cx="166054" cy="11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84" name="Linea"/>
            <p:cNvSpPr/>
            <p:nvPr/>
          </p:nvSpPr>
          <p:spPr>
            <a:xfrm>
              <a:off x="1535182" y="6078351"/>
              <a:ext cx="164725" cy="156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1034" extrusionOk="0">
                  <a:moveTo>
                    <a:pt x="12067" y="2124"/>
                  </a:moveTo>
                  <a:cubicBezTo>
                    <a:pt x="11107" y="1130"/>
                    <a:pt x="10147" y="137"/>
                    <a:pt x="9187" y="13"/>
                  </a:cubicBezTo>
                  <a:cubicBezTo>
                    <a:pt x="8227" y="-111"/>
                    <a:pt x="7267" y="634"/>
                    <a:pt x="5707" y="2868"/>
                  </a:cubicBezTo>
                  <a:cubicBezTo>
                    <a:pt x="4147" y="5103"/>
                    <a:pt x="1987" y="8827"/>
                    <a:pt x="907" y="11930"/>
                  </a:cubicBezTo>
                  <a:cubicBezTo>
                    <a:pt x="-173" y="15034"/>
                    <a:pt x="-173" y="17517"/>
                    <a:pt x="307" y="19130"/>
                  </a:cubicBezTo>
                  <a:cubicBezTo>
                    <a:pt x="787" y="20744"/>
                    <a:pt x="1747" y="21489"/>
                    <a:pt x="3547" y="20744"/>
                  </a:cubicBezTo>
                  <a:cubicBezTo>
                    <a:pt x="5347" y="19999"/>
                    <a:pt x="7987" y="17765"/>
                    <a:pt x="9787" y="15158"/>
                  </a:cubicBezTo>
                  <a:cubicBezTo>
                    <a:pt x="11587" y="12551"/>
                    <a:pt x="12547" y="9572"/>
                    <a:pt x="13147" y="7089"/>
                  </a:cubicBezTo>
                  <a:cubicBezTo>
                    <a:pt x="13747" y="4606"/>
                    <a:pt x="13987" y="2620"/>
                    <a:pt x="13987" y="2248"/>
                  </a:cubicBezTo>
                  <a:cubicBezTo>
                    <a:pt x="13987" y="1875"/>
                    <a:pt x="13747" y="3117"/>
                    <a:pt x="13747" y="5103"/>
                  </a:cubicBezTo>
                  <a:cubicBezTo>
                    <a:pt x="13747" y="7089"/>
                    <a:pt x="13987" y="9820"/>
                    <a:pt x="14347" y="12427"/>
                  </a:cubicBezTo>
                  <a:cubicBezTo>
                    <a:pt x="14707" y="15034"/>
                    <a:pt x="15187" y="17517"/>
                    <a:pt x="16027" y="19006"/>
                  </a:cubicBezTo>
                  <a:cubicBezTo>
                    <a:pt x="16867" y="20496"/>
                    <a:pt x="18067" y="20992"/>
                    <a:pt x="19027" y="20248"/>
                  </a:cubicBezTo>
                  <a:cubicBezTo>
                    <a:pt x="19987" y="19503"/>
                    <a:pt x="20707" y="17517"/>
                    <a:pt x="21427" y="1553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85" name="Linea"/>
            <p:cNvSpPr/>
            <p:nvPr/>
          </p:nvSpPr>
          <p:spPr>
            <a:xfrm>
              <a:off x="3144565" y="5662394"/>
              <a:ext cx="11071" cy="211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3" extrusionOk="0">
                  <a:moveTo>
                    <a:pt x="21600" y="0"/>
                  </a:moveTo>
                  <a:cubicBezTo>
                    <a:pt x="14400" y="4508"/>
                    <a:pt x="7200" y="9016"/>
                    <a:pt x="5400" y="11833"/>
                  </a:cubicBezTo>
                  <a:cubicBezTo>
                    <a:pt x="3600" y="14650"/>
                    <a:pt x="7200" y="15777"/>
                    <a:pt x="9000" y="16810"/>
                  </a:cubicBezTo>
                  <a:cubicBezTo>
                    <a:pt x="10800" y="17843"/>
                    <a:pt x="10800" y="18783"/>
                    <a:pt x="10800" y="19722"/>
                  </a:cubicBezTo>
                  <a:cubicBezTo>
                    <a:pt x="10800" y="20661"/>
                    <a:pt x="10800" y="21600"/>
                    <a:pt x="9000" y="21506"/>
                  </a:cubicBezTo>
                  <a:cubicBezTo>
                    <a:pt x="7200" y="21412"/>
                    <a:pt x="3600" y="20285"/>
                    <a:pt x="0" y="1915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86" name="Linea"/>
            <p:cNvSpPr/>
            <p:nvPr/>
          </p:nvSpPr>
          <p:spPr>
            <a:xfrm>
              <a:off x="3133494" y="5588132"/>
              <a:ext cx="109215" cy="164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0" h="20645" extrusionOk="0">
                  <a:moveTo>
                    <a:pt x="0" y="12832"/>
                  </a:moveTo>
                  <a:cubicBezTo>
                    <a:pt x="1080" y="10509"/>
                    <a:pt x="2160" y="8187"/>
                    <a:pt x="4140" y="6097"/>
                  </a:cubicBezTo>
                  <a:cubicBezTo>
                    <a:pt x="6120" y="4006"/>
                    <a:pt x="9000" y="2148"/>
                    <a:pt x="11340" y="987"/>
                  </a:cubicBezTo>
                  <a:cubicBezTo>
                    <a:pt x="13680" y="-174"/>
                    <a:pt x="15480" y="-639"/>
                    <a:pt x="17280" y="1451"/>
                  </a:cubicBezTo>
                  <a:cubicBezTo>
                    <a:pt x="19080" y="3542"/>
                    <a:pt x="20880" y="8187"/>
                    <a:pt x="21240" y="11787"/>
                  </a:cubicBezTo>
                  <a:cubicBezTo>
                    <a:pt x="21600" y="15387"/>
                    <a:pt x="20520" y="17942"/>
                    <a:pt x="19080" y="19335"/>
                  </a:cubicBezTo>
                  <a:cubicBezTo>
                    <a:pt x="17640" y="20729"/>
                    <a:pt x="15840" y="20961"/>
                    <a:pt x="13320" y="20264"/>
                  </a:cubicBezTo>
                  <a:cubicBezTo>
                    <a:pt x="10800" y="19567"/>
                    <a:pt x="7560" y="17942"/>
                    <a:pt x="4320" y="1631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87" name="Linea"/>
            <p:cNvSpPr/>
            <p:nvPr/>
          </p:nvSpPr>
          <p:spPr>
            <a:xfrm>
              <a:off x="3294383" y="5734232"/>
              <a:ext cx="101790" cy="129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6" h="20701" extrusionOk="0">
                  <a:moveTo>
                    <a:pt x="7882" y="3569"/>
                  </a:moveTo>
                  <a:cubicBezTo>
                    <a:pt x="7882" y="2090"/>
                    <a:pt x="7882" y="611"/>
                    <a:pt x="7124" y="315"/>
                  </a:cubicBezTo>
                  <a:cubicBezTo>
                    <a:pt x="6366" y="19"/>
                    <a:pt x="4850" y="906"/>
                    <a:pt x="3524" y="3126"/>
                  </a:cubicBezTo>
                  <a:cubicBezTo>
                    <a:pt x="2198" y="5345"/>
                    <a:pt x="1061" y="8895"/>
                    <a:pt x="492" y="11411"/>
                  </a:cubicBezTo>
                  <a:cubicBezTo>
                    <a:pt x="-76" y="13926"/>
                    <a:pt x="-76" y="15405"/>
                    <a:pt x="113" y="16885"/>
                  </a:cubicBezTo>
                  <a:cubicBezTo>
                    <a:pt x="303" y="18364"/>
                    <a:pt x="682" y="19843"/>
                    <a:pt x="2956" y="20435"/>
                  </a:cubicBezTo>
                  <a:cubicBezTo>
                    <a:pt x="5229" y="21027"/>
                    <a:pt x="9398" y="20731"/>
                    <a:pt x="12998" y="18512"/>
                  </a:cubicBezTo>
                  <a:cubicBezTo>
                    <a:pt x="16598" y="16293"/>
                    <a:pt x="19629" y="12150"/>
                    <a:pt x="20577" y="8748"/>
                  </a:cubicBezTo>
                  <a:cubicBezTo>
                    <a:pt x="21524" y="5345"/>
                    <a:pt x="20387" y="2682"/>
                    <a:pt x="17735" y="1202"/>
                  </a:cubicBezTo>
                  <a:cubicBezTo>
                    <a:pt x="15082" y="-277"/>
                    <a:pt x="10913" y="-573"/>
                    <a:pt x="8071" y="1350"/>
                  </a:cubicBezTo>
                  <a:cubicBezTo>
                    <a:pt x="5229" y="3274"/>
                    <a:pt x="3713" y="7416"/>
                    <a:pt x="2198" y="1155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88" name="Linea"/>
            <p:cNvSpPr/>
            <p:nvPr/>
          </p:nvSpPr>
          <p:spPr>
            <a:xfrm>
              <a:off x="3434921" y="5721290"/>
              <a:ext cx="135846" cy="126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5" h="21203" extrusionOk="0">
                  <a:moveTo>
                    <a:pt x="17749" y="3110"/>
                  </a:moveTo>
                  <a:cubicBezTo>
                    <a:pt x="16885" y="1876"/>
                    <a:pt x="16021" y="642"/>
                    <a:pt x="14149" y="179"/>
                  </a:cubicBezTo>
                  <a:cubicBezTo>
                    <a:pt x="12277" y="-284"/>
                    <a:pt x="9397" y="25"/>
                    <a:pt x="6805" y="2647"/>
                  </a:cubicBezTo>
                  <a:cubicBezTo>
                    <a:pt x="4213" y="5270"/>
                    <a:pt x="1909" y="10207"/>
                    <a:pt x="757" y="13447"/>
                  </a:cubicBezTo>
                  <a:cubicBezTo>
                    <a:pt x="-395" y="16687"/>
                    <a:pt x="-395" y="18230"/>
                    <a:pt x="1909" y="19310"/>
                  </a:cubicBezTo>
                  <a:cubicBezTo>
                    <a:pt x="4213" y="20390"/>
                    <a:pt x="8821" y="21007"/>
                    <a:pt x="12421" y="21162"/>
                  </a:cubicBezTo>
                  <a:cubicBezTo>
                    <a:pt x="16021" y="21316"/>
                    <a:pt x="18613" y="21007"/>
                    <a:pt x="21205" y="2069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89" name="Linea"/>
            <p:cNvSpPr/>
            <p:nvPr/>
          </p:nvSpPr>
          <p:spPr>
            <a:xfrm>
              <a:off x="3572027" y="5726697"/>
              <a:ext cx="170328" cy="145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0963" extrusionOk="0">
                  <a:moveTo>
                    <a:pt x="10989" y="6706"/>
                  </a:moveTo>
                  <a:cubicBezTo>
                    <a:pt x="10293" y="5640"/>
                    <a:pt x="9596" y="4573"/>
                    <a:pt x="8899" y="3240"/>
                  </a:cubicBezTo>
                  <a:cubicBezTo>
                    <a:pt x="8202" y="1906"/>
                    <a:pt x="7506" y="306"/>
                    <a:pt x="6693" y="40"/>
                  </a:cubicBezTo>
                  <a:cubicBezTo>
                    <a:pt x="5880" y="-227"/>
                    <a:pt x="4951" y="840"/>
                    <a:pt x="3789" y="3773"/>
                  </a:cubicBezTo>
                  <a:cubicBezTo>
                    <a:pt x="2628" y="6706"/>
                    <a:pt x="1235" y="11506"/>
                    <a:pt x="538" y="14573"/>
                  </a:cubicBezTo>
                  <a:cubicBezTo>
                    <a:pt x="-159" y="17640"/>
                    <a:pt x="-159" y="18973"/>
                    <a:pt x="422" y="19906"/>
                  </a:cubicBezTo>
                  <a:cubicBezTo>
                    <a:pt x="1002" y="20840"/>
                    <a:pt x="2164" y="21373"/>
                    <a:pt x="3673" y="20573"/>
                  </a:cubicBezTo>
                  <a:cubicBezTo>
                    <a:pt x="5183" y="19773"/>
                    <a:pt x="7041" y="17640"/>
                    <a:pt x="8899" y="14840"/>
                  </a:cubicBezTo>
                  <a:cubicBezTo>
                    <a:pt x="10757" y="12040"/>
                    <a:pt x="12615" y="8573"/>
                    <a:pt x="13660" y="6173"/>
                  </a:cubicBezTo>
                  <a:cubicBezTo>
                    <a:pt x="14706" y="3773"/>
                    <a:pt x="14938" y="2440"/>
                    <a:pt x="14822" y="2440"/>
                  </a:cubicBezTo>
                  <a:cubicBezTo>
                    <a:pt x="14706" y="2440"/>
                    <a:pt x="14241" y="3773"/>
                    <a:pt x="14357" y="5773"/>
                  </a:cubicBezTo>
                  <a:cubicBezTo>
                    <a:pt x="14473" y="7773"/>
                    <a:pt x="15170" y="10440"/>
                    <a:pt x="16447" y="12706"/>
                  </a:cubicBezTo>
                  <a:cubicBezTo>
                    <a:pt x="17725" y="14973"/>
                    <a:pt x="19583" y="16840"/>
                    <a:pt x="21441" y="1870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90" name="Linea"/>
            <p:cNvSpPr/>
            <p:nvPr/>
          </p:nvSpPr>
          <p:spPr>
            <a:xfrm>
              <a:off x="3132093" y="5990689"/>
              <a:ext cx="147160" cy="129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0" h="21020" extrusionOk="0">
                  <a:moveTo>
                    <a:pt x="13634" y="620"/>
                  </a:moveTo>
                  <a:cubicBezTo>
                    <a:pt x="12317" y="20"/>
                    <a:pt x="11000" y="-580"/>
                    <a:pt x="8761" y="1070"/>
                  </a:cubicBezTo>
                  <a:cubicBezTo>
                    <a:pt x="6522" y="2720"/>
                    <a:pt x="3361" y="6620"/>
                    <a:pt x="1649" y="9620"/>
                  </a:cubicBezTo>
                  <a:cubicBezTo>
                    <a:pt x="-64" y="12620"/>
                    <a:pt x="-327" y="14720"/>
                    <a:pt x="332" y="16820"/>
                  </a:cubicBezTo>
                  <a:cubicBezTo>
                    <a:pt x="990" y="18920"/>
                    <a:pt x="2571" y="21020"/>
                    <a:pt x="5205" y="21020"/>
                  </a:cubicBezTo>
                  <a:cubicBezTo>
                    <a:pt x="7839" y="21020"/>
                    <a:pt x="11527" y="18920"/>
                    <a:pt x="14293" y="16520"/>
                  </a:cubicBezTo>
                  <a:cubicBezTo>
                    <a:pt x="17058" y="14120"/>
                    <a:pt x="18902" y="11420"/>
                    <a:pt x="19956" y="9170"/>
                  </a:cubicBezTo>
                  <a:cubicBezTo>
                    <a:pt x="21010" y="6920"/>
                    <a:pt x="21273" y="5120"/>
                    <a:pt x="20746" y="4220"/>
                  </a:cubicBezTo>
                  <a:cubicBezTo>
                    <a:pt x="20219" y="3320"/>
                    <a:pt x="18902" y="3320"/>
                    <a:pt x="16795" y="3920"/>
                  </a:cubicBezTo>
                  <a:cubicBezTo>
                    <a:pt x="14688" y="4520"/>
                    <a:pt x="11790" y="5720"/>
                    <a:pt x="9946" y="7070"/>
                  </a:cubicBezTo>
                  <a:cubicBezTo>
                    <a:pt x="8102" y="8420"/>
                    <a:pt x="7312" y="9920"/>
                    <a:pt x="6522" y="1142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91" name="Linea"/>
            <p:cNvSpPr/>
            <p:nvPr/>
          </p:nvSpPr>
          <p:spPr>
            <a:xfrm>
              <a:off x="3338293" y="5973556"/>
              <a:ext cx="99632" cy="148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7" extrusionOk="0">
                  <a:moveTo>
                    <a:pt x="21600" y="3027"/>
                  </a:moveTo>
                  <a:cubicBezTo>
                    <a:pt x="20000" y="1960"/>
                    <a:pt x="18400" y="894"/>
                    <a:pt x="16600" y="360"/>
                  </a:cubicBezTo>
                  <a:cubicBezTo>
                    <a:pt x="14800" y="-173"/>
                    <a:pt x="12800" y="-173"/>
                    <a:pt x="11400" y="760"/>
                  </a:cubicBezTo>
                  <a:cubicBezTo>
                    <a:pt x="10000" y="1694"/>
                    <a:pt x="9200" y="3560"/>
                    <a:pt x="9800" y="5827"/>
                  </a:cubicBezTo>
                  <a:cubicBezTo>
                    <a:pt x="10400" y="8094"/>
                    <a:pt x="12400" y="10760"/>
                    <a:pt x="14200" y="12494"/>
                  </a:cubicBezTo>
                  <a:cubicBezTo>
                    <a:pt x="16000" y="14227"/>
                    <a:pt x="17600" y="15027"/>
                    <a:pt x="18600" y="16094"/>
                  </a:cubicBezTo>
                  <a:cubicBezTo>
                    <a:pt x="19600" y="17160"/>
                    <a:pt x="20000" y="18494"/>
                    <a:pt x="18800" y="19560"/>
                  </a:cubicBezTo>
                  <a:cubicBezTo>
                    <a:pt x="17600" y="20627"/>
                    <a:pt x="14800" y="21427"/>
                    <a:pt x="11400" y="21427"/>
                  </a:cubicBezTo>
                  <a:cubicBezTo>
                    <a:pt x="8000" y="21427"/>
                    <a:pt x="4000" y="20627"/>
                    <a:pt x="0" y="1982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92" name="Linea"/>
            <p:cNvSpPr/>
            <p:nvPr/>
          </p:nvSpPr>
          <p:spPr>
            <a:xfrm>
              <a:off x="3471135" y="5984785"/>
              <a:ext cx="88562" cy="136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0" extrusionOk="0">
                  <a:moveTo>
                    <a:pt x="21600" y="4109"/>
                  </a:moveTo>
                  <a:cubicBezTo>
                    <a:pt x="21600" y="2669"/>
                    <a:pt x="21600" y="1229"/>
                    <a:pt x="20250" y="509"/>
                  </a:cubicBezTo>
                  <a:cubicBezTo>
                    <a:pt x="18900" y="-211"/>
                    <a:pt x="16200" y="-211"/>
                    <a:pt x="13725" y="797"/>
                  </a:cubicBezTo>
                  <a:cubicBezTo>
                    <a:pt x="11250" y="1805"/>
                    <a:pt x="9000" y="3821"/>
                    <a:pt x="7875" y="5693"/>
                  </a:cubicBezTo>
                  <a:cubicBezTo>
                    <a:pt x="6750" y="7565"/>
                    <a:pt x="6750" y="9293"/>
                    <a:pt x="8775" y="10877"/>
                  </a:cubicBezTo>
                  <a:cubicBezTo>
                    <a:pt x="10800" y="12461"/>
                    <a:pt x="14850" y="13901"/>
                    <a:pt x="17550" y="15341"/>
                  </a:cubicBezTo>
                  <a:cubicBezTo>
                    <a:pt x="20250" y="16781"/>
                    <a:pt x="21600" y="18221"/>
                    <a:pt x="20925" y="19229"/>
                  </a:cubicBezTo>
                  <a:cubicBezTo>
                    <a:pt x="20250" y="20237"/>
                    <a:pt x="17550" y="20813"/>
                    <a:pt x="14625" y="21101"/>
                  </a:cubicBezTo>
                  <a:cubicBezTo>
                    <a:pt x="11700" y="21389"/>
                    <a:pt x="8550" y="21389"/>
                    <a:pt x="6075" y="20813"/>
                  </a:cubicBezTo>
                  <a:cubicBezTo>
                    <a:pt x="3600" y="20237"/>
                    <a:pt x="1800" y="19085"/>
                    <a:pt x="0" y="1793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93" name="Linea"/>
            <p:cNvSpPr/>
            <p:nvPr/>
          </p:nvSpPr>
          <p:spPr>
            <a:xfrm>
              <a:off x="3603977" y="5986120"/>
              <a:ext cx="193729" cy="115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84" extrusionOk="0">
                  <a:moveTo>
                    <a:pt x="0" y="9485"/>
                  </a:moveTo>
                  <a:cubicBezTo>
                    <a:pt x="411" y="11146"/>
                    <a:pt x="823" y="12808"/>
                    <a:pt x="2366" y="13971"/>
                  </a:cubicBezTo>
                  <a:cubicBezTo>
                    <a:pt x="3909" y="15134"/>
                    <a:pt x="6583" y="15799"/>
                    <a:pt x="9154" y="14802"/>
                  </a:cubicBezTo>
                  <a:cubicBezTo>
                    <a:pt x="11726" y="13805"/>
                    <a:pt x="14194" y="11146"/>
                    <a:pt x="15634" y="8986"/>
                  </a:cubicBezTo>
                  <a:cubicBezTo>
                    <a:pt x="17074" y="6826"/>
                    <a:pt x="17486" y="5165"/>
                    <a:pt x="16869" y="3503"/>
                  </a:cubicBezTo>
                  <a:cubicBezTo>
                    <a:pt x="16251" y="1842"/>
                    <a:pt x="14606" y="180"/>
                    <a:pt x="12034" y="14"/>
                  </a:cubicBezTo>
                  <a:cubicBezTo>
                    <a:pt x="9463" y="-152"/>
                    <a:pt x="5966" y="1177"/>
                    <a:pt x="4114" y="3503"/>
                  </a:cubicBezTo>
                  <a:cubicBezTo>
                    <a:pt x="2263" y="5830"/>
                    <a:pt x="2057" y="9153"/>
                    <a:pt x="2880" y="12476"/>
                  </a:cubicBezTo>
                  <a:cubicBezTo>
                    <a:pt x="3703" y="15799"/>
                    <a:pt x="5554" y="19122"/>
                    <a:pt x="8331" y="20285"/>
                  </a:cubicBezTo>
                  <a:cubicBezTo>
                    <a:pt x="11109" y="21448"/>
                    <a:pt x="14811" y="20451"/>
                    <a:pt x="17177" y="18623"/>
                  </a:cubicBezTo>
                  <a:cubicBezTo>
                    <a:pt x="19543" y="16796"/>
                    <a:pt x="20571" y="14137"/>
                    <a:pt x="21600" y="1147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94" name="Linea"/>
            <p:cNvSpPr/>
            <p:nvPr/>
          </p:nvSpPr>
          <p:spPr>
            <a:xfrm>
              <a:off x="3819845" y="5966824"/>
              <a:ext cx="127308" cy="143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1" extrusionOk="0">
                  <a:moveTo>
                    <a:pt x="0" y="0"/>
                  </a:moveTo>
                  <a:cubicBezTo>
                    <a:pt x="313" y="5468"/>
                    <a:pt x="626" y="10937"/>
                    <a:pt x="939" y="14765"/>
                  </a:cubicBezTo>
                  <a:cubicBezTo>
                    <a:pt x="1252" y="18592"/>
                    <a:pt x="1565" y="20780"/>
                    <a:pt x="1878" y="21190"/>
                  </a:cubicBezTo>
                  <a:cubicBezTo>
                    <a:pt x="2191" y="21600"/>
                    <a:pt x="2504" y="20233"/>
                    <a:pt x="3757" y="17362"/>
                  </a:cubicBezTo>
                  <a:cubicBezTo>
                    <a:pt x="5009" y="14491"/>
                    <a:pt x="7200" y="10116"/>
                    <a:pt x="10330" y="7246"/>
                  </a:cubicBezTo>
                  <a:cubicBezTo>
                    <a:pt x="13461" y="4375"/>
                    <a:pt x="17530" y="3008"/>
                    <a:pt x="21600" y="164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95" name="Linea"/>
            <p:cNvSpPr/>
            <p:nvPr/>
          </p:nvSpPr>
          <p:spPr>
            <a:xfrm>
              <a:off x="4000658" y="5959444"/>
              <a:ext cx="120417" cy="159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1" h="21486" extrusionOk="0">
                  <a:moveTo>
                    <a:pt x="323" y="993"/>
                  </a:moveTo>
                  <a:cubicBezTo>
                    <a:pt x="0" y="3476"/>
                    <a:pt x="-322" y="5959"/>
                    <a:pt x="645" y="9062"/>
                  </a:cubicBezTo>
                  <a:cubicBezTo>
                    <a:pt x="1612" y="12166"/>
                    <a:pt x="3869" y="15890"/>
                    <a:pt x="5481" y="18248"/>
                  </a:cubicBezTo>
                  <a:cubicBezTo>
                    <a:pt x="7093" y="20607"/>
                    <a:pt x="8060" y="21600"/>
                    <a:pt x="8382" y="21476"/>
                  </a:cubicBezTo>
                  <a:cubicBezTo>
                    <a:pt x="8705" y="21352"/>
                    <a:pt x="8382" y="20110"/>
                    <a:pt x="9350" y="17379"/>
                  </a:cubicBezTo>
                  <a:cubicBezTo>
                    <a:pt x="10317" y="14648"/>
                    <a:pt x="12574" y="10428"/>
                    <a:pt x="14185" y="7697"/>
                  </a:cubicBezTo>
                  <a:cubicBezTo>
                    <a:pt x="15797" y="4966"/>
                    <a:pt x="16765" y="3724"/>
                    <a:pt x="17893" y="2483"/>
                  </a:cubicBezTo>
                  <a:cubicBezTo>
                    <a:pt x="19021" y="1241"/>
                    <a:pt x="20311" y="0"/>
                    <a:pt x="20794" y="0"/>
                  </a:cubicBezTo>
                  <a:cubicBezTo>
                    <a:pt x="21278" y="0"/>
                    <a:pt x="20956" y="1241"/>
                    <a:pt x="20633" y="248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96" name="Linea"/>
            <p:cNvSpPr/>
            <p:nvPr/>
          </p:nvSpPr>
          <p:spPr>
            <a:xfrm>
              <a:off x="4151951" y="5965012"/>
              <a:ext cx="177123" cy="150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2" extrusionOk="0">
                  <a:moveTo>
                    <a:pt x="10125" y="3378"/>
                  </a:moveTo>
                  <a:cubicBezTo>
                    <a:pt x="9900" y="2077"/>
                    <a:pt x="9675" y="776"/>
                    <a:pt x="9000" y="255"/>
                  </a:cubicBezTo>
                  <a:cubicBezTo>
                    <a:pt x="8325" y="-265"/>
                    <a:pt x="7200" y="-5"/>
                    <a:pt x="5850" y="1166"/>
                  </a:cubicBezTo>
                  <a:cubicBezTo>
                    <a:pt x="4500" y="2337"/>
                    <a:pt x="2925" y="4419"/>
                    <a:pt x="1800" y="7022"/>
                  </a:cubicBezTo>
                  <a:cubicBezTo>
                    <a:pt x="675" y="9624"/>
                    <a:pt x="0" y="12747"/>
                    <a:pt x="0" y="14959"/>
                  </a:cubicBezTo>
                  <a:cubicBezTo>
                    <a:pt x="0" y="17171"/>
                    <a:pt x="675" y="18472"/>
                    <a:pt x="3150" y="17171"/>
                  </a:cubicBezTo>
                  <a:cubicBezTo>
                    <a:pt x="5625" y="15870"/>
                    <a:pt x="9900" y="11966"/>
                    <a:pt x="12263" y="9364"/>
                  </a:cubicBezTo>
                  <a:cubicBezTo>
                    <a:pt x="14625" y="6761"/>
                    <a:pt x="15075" y="5460"/>
                    <a:pt x="15187" y="4159"/>
                  </a:cubicBezTo>
                  <a:cubicBezTo>
                    <a:pt x="15300" y="2858"/>
                    <a:pt x="15075" y="1557"/>
                    <a:pt x="14625" y="1427"/>
                  </a:cubicBezTo>
                  <a:cubicBezTo>
                    <a:pt x="14175" y="1296"/>
                    <a:pt x="13500" y="2337"/>
                    <a:pt x="12938" y="4289"/>
                  </a:cubicBezTo>
                  <a:cubicBezTo>
                    <a:pt x="12375" y="6241"/>
                    <a:pt x="11925" y="9104"/>
                    <a:pt x="12375" y="12096"/>
                  </a:cubicBezTo>
                  <a:cubicBezTo>
                    <a:pt x="12825" y="15089"/>
                    <a:pt x="14175" y="18212"/>
                    <a:pt x="15412" y="19774"/>
                  </a:cubicBezTo>
                  <a:cubicBezTo>
                    <a:pt x="16650" y="21335"/>
                    <a:pt x="17775" y="21335"/>
                    <a:pt x="18787" y="20945"/>
                  </a:cubicBezTo>
                  <a:cubicBezTo>
                    <a:pt x="19800" y="20554"/>
                    <a:pt x="20700" y="19773"/>
                    <a:pt x="21150" y="19253"/>
                  </a:cubicBezTo>
                  <a:cubicBezTo>
                    <a:pt x="21600" y="18733"/>
                    <a:pt x="21600" y="18472"/>
                    <a:pt x="21600" y="1821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97" name="Linea"/>
            <p:cNvSpPr/>
            <p:nvPr/>
          </p:nvSpPr>
          <p:spPr>
            <a:xfrm>
              <a:off x="4362284" y="5966824"/>
              <a:ext cx="127308" cy="170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9" extrusionOk="0">
                  <a:moveTo>
                    <a:pt x="0" y="0"/>
                  </a:moveTo>
                  <a:cubicBezTo>
                    <a:pt x="3130" y="465"/>
                    <a:pt x="6261" y="929"/>
                    <a:pt x="8609" y="2206"/>
                  </a:cubicBezTo>
                  <a:cubicBezTo>
                    <a:pt x="10956" y="3484"/>
                    <a:pt x="12522" y="5574"/>
                    <a:pt x="11896" y="8361"/>
                  </a:cubicBezTo>
                  <a:cubicBezTo>
                    <a:pt x="11270" y="11148"/>
                    <a:pt x="8452" y="14632"/>
                    <a:pt x="6887" y="16955"/>
                  </a:cubicBezTo>
                  <a:cubicBezTo>
                    <a:pt x="5322" y="19277"/>
                    <a:pt x="5009" y="20439"/>
                    <a:pt x="5635" y="21019"/>
                  </a:cubicBezTo>
                  <a:cubicBezTo>
                    <a:pt x="6261" y="21600"/>
                    <a:pt x="7826" y="21600"/>
                    <a:pt x="10643" y="20671"/>
                  </a:cubicBezTo>
                  <a:cubicBezTo>
                    <a:pt x="13461" y="19742"/>
                    <a:pt x="17530" y="17884"/>
                    <a:pt x="21600" y="1602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98" name="Linea"/>
            <p:cNvSpPr/>
            <p:nvPr/>
          </p:nvSpPr>
          <p:spPr>
            <a:xfrm>
              <a:off x="4373354" y="6039893"/>
              <a:ext cx="166054" cy="76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0" extrusionOk="0">
                  <a:moveTo>
                    <a:pt x="0" y="4319"/>
                  </a:moveTo>
                  <a:cubicBezTo>
                    <a:pt x="5040" y="2776"/>
                    <a:pt x="10080" y="1233"/>
                    <a:pt x="13200" y="461"/>
                  </a:cubicBezTo>
                  <a:cubicBezTo>
                    <a:pt x="16320" y="-310"/>
                    <a:pt x="17520" y="-310"/>
                    <a:pt x="18480" y="2004"/>
                  </a:cubicBezTo>
                  <a:cubicBezTo>
                    <a:pt x="19440" y="4319"/>
                    <a:pt x="20160" y="8947"/>
                    <a:pt x="20640" y="12547"/>
                  </a:cubicBezTo>
                  <a:cubicBezTo>
                    <a:pt x="21120" y="16147"/>
                    <a:pt x="21360" y="18719"/>
                    <a:pt x="21600" y="2129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99" name="Linea"/>
            <p:cNvSpPr/>
            <p:nvPr/>
          </p:nvSpPr>
          <p:spPr>
            <a:xfrm>
              <a:off x="4495126" y="5961289"/>
              <a:ext cx="49817" cy="1"/>
            </a:xfrm>
            <a:prstGeom prst="ellipse">
              <a:avLst/>
            </a:pr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00" name="Linea"/>
            <p:cNvSpPr/>
            <p:nvPr/>
          </p:nvSpPr>
          <p:spPr>
            <a:xfrm>
              <a:off x="4616898" y="6016596"/>
              <a:ext cx="94714" cy="12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1" h="20556" extrusionOk="0">
                  <a:moveTo>
                    <a:pt x="8559" y="933"/>
                  </a:moveTo>
                  <a:cubicBezTo>
                    <a:pt x="6521" y="316"/>
                    <a:pt x="4483" y="-301"/>
                    <a:pt x="3057" y="162"/>
                  </a:cubicBezTo>
                  <a:cubicBezTo>
                    <a:pt x="1630" y="625"/>
                    <a:pt x="815" y="2168"/>
                    <a:pt x="408" y="4636"/>
                  </a:cubicBezTo>
                  <a:cubicBezTo>
                    <a:pt x="0" y="7105"/>
                    <a:pt x="0" y="10499"/>
                    <a:pt x="408" y="13122"/>
                  </a:cubicBezTo>
                  <a:cubicBezTo>
                    <a:pt x="815" y="15745"/>
                    <a:pt x="1630" y="17596"/>
                    <a:pt x="3057" y="18985"/>
                  </a:cubicBezTo>
                  <a:cubicBezTo>
                    <a:pt x="4483" y="20373"/>
                    <a:pt x="6521" y="21299"/>
                    <a:pt x="9577" y="19756"/>
                  </a:cubicBezTo>
                  <a:cubicBezTo>
                    <a:pt x="12634" y="18213"/>
                    <a:pt x="16709" y="14202"/>
                    <a:pt x="18951" y="10962"/>
                  </a:cubicBezTo>
                  <a:cubicBezTo>
                    <a:pt x="21192" y="7722"/>
                    <a:pt x="21600" y="5253"/>
                    <a:pt x="19766" y="3402"/>
                  </a:cubicBezTo>
                  <a:cubicBezTo>
                    <a:pt x="17932" y="1550"/>
                    <a:pt x="13857" y="316"/>
                    <a:pt x="10189" y="1396"/>
                  </a:cubicBezTo>
                  <a:cubicBezTo>
                    <a:pt x="6521" y="2476"/>
                    <a:pt x="3260" y="5870"/>
                    <a:pt x="0" y="926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01" name="Linea"/>
            <p:cNvSpPr/>
            <p:nvPr/>
          </p:nvSpPr>
          <p:spPr>
            <a:xfrm>
              <a:off x="4765888" y="6005570"/>
              <a:ext cx="89020" cy="136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8" h="21343" extrusionOk="0">
                  <a:moveTo>
                    <a:pt x="109" y="0"/>
                  </a:moveTo>
                  <a:cubicBezTo>
                    <a:pt x="1431" y="1152"/>
                    <a:pt x="2754" y="2304"/>
                    <a:pt x="3415" y="5040"/>
                  </a:cubicBezTo>
                  <a:cubicBezTo>
                    <a:pt x="4076" y="7776"/>
                    <a:pt x="4076" y="12096"/>
                    <a:pt x="3195" y="15408"/>
                  </a:cubicBezTo>
                  <a:cubicBezTo>
                    <a:pt x="2313" y="18720"/>
                    <a:pt x="550" y="21024"/>
                    <a:pt x="109" y="21312"/>
                  </a:cubicBezTo>
                  <a:cubicBezTo>
                    <a:pt x="-332" y="21600"/>
                    <a:pt x="550" y="19872"/>
                    <a:pt x="2974" y="16272"/>
                  </a:cubicBezTo>
                  <a:cubicBezTo>
                    <a:pt x="5399" y="12672"/>
                    <a:pt x="9366" y="7200"/>
                    <a:pt x="12452" y="4032"/>
                  </a:cubicBezTo>
                  <a:cubicBezTo>
                    <a:pt x="15537" y="864"/>
                    <a:pt x="17742" y="0"/>
                    <a:pt x="18844" y="288"/>
                  </a:cubicBezTo>
                  <a:cubicBezTo>
                    <a:pt x="19946" y="576"/>
                    <a:pt x="19946" y="2016"/>
                    <a:pt x="20166" y="5616"/>
                  </a:cubicBezTo>
                  <a:cubicBezTo>
                    <a:pt x="20386" y="9216"/>
                    <a:pt x="20827" y="14976"/>
                    <a:pt x="21268" y="2073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02" name="Linea"/>
            <p:cNvSpPr/>
            <p:nvPr/>
          </p:nvSpPr>
          <p:spPr>
            <a:xfrm>
              <a:off x="4899187" y="6012950"/>
              <a:ext cx="154984" cy="151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7" extrusionOk="0">
                  <a:moveTo>
                    <a:pt x="0" y="6766"/>
                  </a:moveTo>
                  <a:cubicBezTo>
                    <a:pt x="1029" y="7807"/>
                    <a:pt x="2057" y="8848"/>
                    <a:pt x="4114" y="8978"/>
                  </a:cubicBezTo>
                  <a:cubicBezTo>
                    <a:pt x="6171" y="9108"/>
                    <a:pt x="9257" y="8328"/>
                    <a:pt x="11443" y="7417"/>
                  </a:cubicBezTo>
                  <a:cubicBezTo>
                    <a:pt x="13629" y="6506"/>
                    <a:pt x="14914" y="5465"/>
                    <a:pt x="15686" y="4294"/>
                  </a:cubicBezTo>
                  <a:cubicBezTo>
                    <a:pt x="16457" y="3123"/>
                    <a:pt x="16714" y="1822"/>
                    <a:pt x="16200" y="1041"/>
                  </a:cubicBezTo>
                  <a:cubicBezTo>
                    <a:pt x="15686" y="260"/>
                    <a:pt x="14400" y="0"/>
                    <a:pt x="12471" y="0"/>
                  </a:cubicBezTo>
                  <a:cubicBezTo>
                    <a:pt x="10543" y="0"/>
                    <a:pt x="7971" y="260"/>
                    <a:pt x="6043" y="1692"/>
                  </a:cubicBezTo>
                  <a:cubicBezTo>
                    <a:pt x="4114" y="3123"/>
                    <a:pt x="2829" y="5725"/>
                    <a:pt x="3600" y="8588"/>
                  </a:cubicBezTo>
                  <a:cubicBezTo>
                    <a:pt x="4371" y="11451"/>
                    <a:pt x="7200" y="14573"/>
                    <a:pt x="9257" y="16786"/>
                  </a:cubicBezTo>
                  <a:cubicBezTo>
                    <a:pt x="11314" y="18998"/>
                    <a:pt x="12600" y="20299"/>
                    <a:pt x="13886" y="20949"/>
                  </a:cubicBezTo>
                  <a:cubicBezTo>
                    <a:pt x="15171" y="21600"/>
                    <a:pt x="16457" y="21600"/>
                    <a:pt x="17743" y="20559"/>
                  </a:cubicBezTo>
                  <a:cubicBezTo>
                    <a:pt x="19029" y="19518"/>
                    <a:pt x="20314" y="17436"/>
                    <a:pt x="21600" y="1535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03" name="Linea"/>
            <p:cNvSpPr/>
            <p:nvPr/>
          </p:nvSpPr>
          <p:spPr>
            <a:xfrm>
              <a:off x="3139029" y="6285014"/>
              <a:ext cx="215870" cy="202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extrusionOk="0">
                  <a:moveTo>
                    <a:pt x="0" y="4426"/>
                  </a:moveTo>
                  <a:cubicBezTo>
                    <a:pt x="0" y="3445"/>
                    <a:pt x="0" y="2463"/>
                    <a:pt x="738" y="1579"/>
                  </a:cubicBezTo>
                  <a:cubicBezTo>
                    <a:pt x="1477" y="695"/>
                    <a:pt x="2954" y="-90"/>
                    <a:pt x="3785" y="8"/>
                  </a:cubicBezTo>
                  <a:cubicBezTo>
                    <a:pt x="4615" y="106"/>
                    <a:pt x="4800" y="1088"/>
                    <a:pt x="4800" y="3150"/>
                  </a:cubicBezTo>
                  <a:cubicBezTo>
                    <a:pt x="4800" y="5212"/>
                    <a:pt x="4615" y="8354"/>
                    <a:pt x="4431" y="10415"/>
                  </a:cubicBezTo>
                  <a:cubicBezTo>
                    <a:pt x="4246" y="12477"/>
                    <a:pt x="4062" y="13459"/>
                    <a:pt x="3969" y="13459"/>
                  </a:cubicBezTo>
                  <a:cubicBezTo>
                    <a:pt x="3877" y="13459"/>
                    <a:pt x="3877" y="12477"/>
                    <a:pt x="4154" y="11005"/>
                  </a:cubicBezTo>
                  <a:cubicBezTo>
                    <a:pt x="4431" y="9532"/>
                    <a:pt x="4985" y="7568"/>
                    <a:pt x="5631" y="6292"/>
                  </a:cubicBezTo>
                  <a:cubicBezTo>
                    <a:pt x="6277" y="5015"/>
                    <a:pt x="7015" y="4426"/>
                    <a:pt x="7754" y="3837"/>
                  </a:cubicBezTo>
                  <a:cubicBezTo>
                    <a:pt x="8492" y="3248"/>
                    <a:pt x="9231" y="2659"/>
                    <a:pt x="9969" y="2659"/>
                  </a:cubicBezTo>
                  <a:cubicBezTo>
                    <a:pt x="10708" y="2659"/>
                    <a:pt x="11446" y="3248"/>
                    <a:pt x="11815" y="5114"/>
                  </a:cubicBezTo>
                  <a:cubicBezTo>
                    <a:pt x="12185" y="6979"/>
                    <a:pt x="12185" y="10121"/>
                    <a:pt x="12092" y="12183"/>
                  </a:cubicBezTo>
                  <a:cubicBezTo>
                    <a:pt x="12000" y="14245"/>
                    <a:pt x="11815" y="15226"/>
                    <a:pt x="11815" y="15226"/>
                  </a:cubicBezTo>
                  <a:cubicBezTo>
                    <a:pt x="11815" y="15226"/>
                    <a:pt x="12000" y="14245"/>
                    <a:pt x="12646" y="12281"/>
                  </a:cubicBezTo>
                  <a:cubicBezTo>
                    <a:pt x="13292" y="10317"/>
                    <a:pt x="14400" y="7372"/>
                    <a:pt x="15138" y="5408"/>
                  </a:cubicBezTo>
                  <a:cubicBezTo>
                    <a:pt x="15877" y="3445"/>
                    <a:pt x="16246" y="2463"/>
                    <a:pt x="16800" y="1677"/>
                  </a:cubicBezTo>
                  <a:cubicBezTo>
                    <a:pt x="17354" y="892"/>
                    <a:pt x="18092" y="303"/>
                    <a:pt x="18923" y="401"/>
                  </a:cubicBezTo>
                  <a:cubicBezTo>
                    <a:pt x="19754" y="499"/>
                    <a:pt x="20677" y="1284"/>
                    <a:pt x="21138" y="2659"/>
                  </a:cubicBezTo>
                  <a:cubicBezTo>
                    <a:pt x="21600" y="4034"/>
                    <a:pt x="21600" y="5997"/>
                    <a:pt x="21600" y="9237"/>
                  </a:cubicBezTo>
                  <a:cubicBezTo>
                    <a:pt x="21600" y="12477"/>
                    <a:pt x="21600" y="16994"/>
                    <a:pt x="21600" y="2151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04" name="Linea"/>
            <p:cNvSpPr/>
            <p:nvPr/>
          </p:nvSpPr>
          <p:spPr>
            <a:xfrm>
              <a:off x="3410249" y="6304464"/>
              <a:ext cx="12137" cy="132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600" extrusionOk="0">
                  <a:moveTo>
                    <a:pt x="0" y="0"/>
                  </a:moveTo>
                  <a:cubicBezTo>
                    <a:pt x="9257" y="1200"/>
                    <a:pt x="18514" y="2400"/>
                    <a:pt x="20057" y="6000"/>
                  </a:cubicBezTo>
                  <a:cubicBezTo>
                    <a:pt x="21600" y="9600"/>
                    <a:pt x="15428" y="15600"/>
                    <a:pt x="9257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05" name="Linea"/>
            <p:cNvSpPr/>
            <p:nvPr/>
          </p:nvSpPr>
          <p:spPr>
            <a:xfrm>
              <a:off x="3426854" y="6232508"/>
              <a:ext cx="5536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06" name="Linea"/>
            <p:cNvSpPr/>
            <p:nvPr/>
          </p:nvSpPr>
          <p:spPr>
            <a:xfrm>
              <a:off x="3545968" y="6272078"/>
              <a:ext cx="82996" cy="173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3" h="21356" extrusionOk="0">
                  <a:moveTo>
                    <a:pt x="17206" y="5355"/>
                  </a:moveTo>
                  <a:cubicBezTo>
                    <a:pt x="16747" y="4218"/>
                    <a:pt x="16287" y="3081"/>
                    <a:pt x="15368" y="2058"/>
                  </a:cubicBezTo>
                  <a:cubicBezTo>
                    <a:pt x="14449" y="1035"/>
                    <a:pt x="13070" y="125"/>
                    <a:pt x="11462" y="12"/>
                  </a:cubicBezTo>
                  <a:cubicBezTo>
                    <a:pt x="9853" y="-102"/>
                    <a:pt x="8015" y="580"/>
                    <a:pt x="6636" y="2285"/>
                  </a:cubicBezTo>
                  <a:cubicBezTo>
                    <a:pt x="5257" y="3991"/>
                    <a:pt x="4338" y="6719"/>
                    <a:pt x="5257" y="8993"/>
                  </a:cubicBezTo>
                  <a:cubicBezTo>
                    <a:pt x="6177" y="11266"/>
                    <a:pt x="8934" y="13085"/>
                    <a:pt x="11232" y="14336"/>
                  </a:cubicBezTo>
                  <a:cubicBezTo>
                    <a:pt x="13530" y="15586"/>
                    <a:pt x="15368" y="16269"/>
                    <a:pt x="17206" y="17064"/>
                  </a:cubicBezTo>
                  <a:cubicBezTo>
                    <a:pt x="19045" y="17860"/>
                    <a:pt x="20883" y="18770"/>
                    <a:pt x="20653" y="19565"/>
                  </a:cubicBezTo>
                  <a:cubicBezTo>
                    <a:pt x="20423" y="20361"/>
                    <a:pt x="18126" y="21043"/>
                    <a:pt x="15828" y="21271"/>
                  </a:cubicBezTo>
                  <a:cubicBezTo>
                    <a:pt x="13530" y="21498"/>
                    <a:pt x="11232" y="21271"/>
                    <a:pt x="8245" y="20589"/>
                  </a:cubicBezTo>
                  <a:cubicBezTo>
                    <a:pt x="5257" y="19906"/>
                    <a:pt x="1581" y="18770"/>
                    <a:pt x="432" y="18656"/>
                  </a:cubicBezTo>
                  <a:cubicBezTo>
                    <a:pt x="-717" y="18542"/>
                    <a:pt x="662" y="19452"/>
                    <a:pt x="1811" y="20020"/>
                  </a:cubicBezTo>
                  <a:cubicBezTo>
                    <a:pt x="2960" y="20589"/>
                    <a:pt x="3879" y="20816"/>
                    <a:pt x="4798" y="2104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07" name="Linea"/>
            <p:cNvSpPr/>
            <p:nvPr/>
          </p:nvSpPr>
          <p:spPr>
            <a:xfrm>
              <a:off x="3704073" y="6291549"/>
              <a:ext cx="182194" cy="151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135" extrusionOk="0">
                  <a:moveTo>
                    <a:pt x="4527" y="2571"/>
                  </a:moveTo>
                  <a:cubicBezTo>
                    <a:pt x="3218" y="1286"/>
                    <a:pt x="1909" y="0"/>
                    <a:pt x="1145" y="0"/>
                  </a:cubicBezTo>
                  <a:cubicBezTo>
                    <a:pt x="381" y="0"/>
                    <a:pt x="163" y="1286"/>
                    <a:pt x="54" y="3986"/>
                  </a:cubicBezTo>
                  <a:cubicBezTo>
                    <a:pt x="-55" y="6686"/>
                    <a:pt x="-55" y="10800"/>
                    <a:pt x="600" y="14014"/>
                  </a:cubicBezTo>
                  <a:cubicBezTo>
                    <a:pt x="1254" y="17229"/>
                    <a:pt x="2563" y="19543"/>
                    <a:pt x="3763" y="20571"/>
                  </a:cubicBezTo>
                  <a:cubicBezTo>
                    <a:pt x="4963" y="21600"/>
                    <a:pt x="6054" y="21343"/>
                    <a:pt x="7690" y="18771"/>
                  </a:cubicBezTo>
                  <a:cubicBezTo>
                    <a:pt x="9327" y="16200"/>
                    <a:pt x="11509" y="11314"/>
                    <a:pt x="12709" y="7971"/>
                  </a:cubicBezTo>
                  <a:cubicBezTo>
                    <a:pt x="13909" y="4629"/>
                    <a:pt x="14127" y="2829"/>
                    <a:pt x="13909" y="2571"/>
                  </a:cubicBezTo>
                  <a:cubicBezTo>
                    <a:pt x="13690" y="2314"/>
                    <a:pt x="13036" y="3600"/>
                    <a:pt x="12600" y="5657"/>
                  </a:cubicBezTo>
                  <a:cubicBezTo>
                    <a:pt x="12163" y="7714"/>
                    <a:pt x="11945" y="10543"/>
                    <a:pt x="11836" y="12857"/>
                  </a:cubicBezTo>
                  <a:cubicBezTo>
                    <a:pt x="11727" y="15171"/>
                    <a:pt x="11727" y="16971"/>
                    <a:pt x="12709" y="18257"/>
                  </a:cubicBezTo>
                  <a:cubicBezTo>
                    <a:pt x="13690" y="19543"/>
                    <a:pt x="15654" y="20314"/>
                    <a:pt x="17290" y="19800"/>
                  </a:cubicBezTo>
                  <a:cubicBezTo>
                    <a:pt x="18927" y="19286"/>
                    <a:pt x="20236" y="17486"/>
                    <a:pt x="21545" y="1568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08" name="Linea"/>
            <p:cNvSpPr/>
            <p:nvPr/>
          </p:nvSpPr>
          <p:spPr>
            <a:xfrm>
              <a:off x="3909099" y="6304464"/>
              <a:ext cx="104475" cy="146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1476" extrusionOk="0">
                  <a:moveTo>
                    <a:pt x="5542" y="1620"/>
                  </a:moveTo>
                  <a:cubicBezTo>
                    <a:pt x="3647" y="1890"/>
                    <a:pt x="1753" y="2160"/>
                    <a:pt x="805" y="3105"/>
                  </a:cubicBezTo>
                  <a:cubicBezTo>
                    <a:pt x="-142" y="4050"/>
                    <a:pt x="-142" y="5670"/>
                    <a:pt x="237" y="8505"/>
                  </a:cubicBezTo>
                  <a:cubicBezTo>
                    <a:pt x="616" y="11340"/>
                    <a:pt x="1374" y="15390"/>
                    <a:pt x="2321" y="17955"/>
                  </a:cubicBezTo>
                  <a:cubicBezTo>
                    <a:pt x="3269" y="20520"/>
                    <a:pt x="4405" y="21600"/>
                    <a:pt x="4784" y="21465"/>
                  </a:cubicBezTo>
                  <a:cubicBezTo>
                    <a:pt x="5163" y="21330"/>
                    <a:pt x="4784" y="19980"/>
                    <a:pt x="4026" y="17280"/>
                  </a:cubicBezTo>
                  <a:cubicBezTo>
                    <a:pt x="3268" y="14580"/>
                    <a:pt x="2132" y="10530"/>
                    <a:pt x="1753" y="7830"/>
                  </a:cubicBezTo>
                  <a:cubicBezTo>
                    <a:pt x="1374" y="5130"/>
                    <a:pt x="1753" y="3780"/>
                    <a:pt x="5163" y="2700"/>
                  </a:cubicBezTo>
                  <a:cubicBezTo>
                    <a:pt x="8574" y="1620"/>
                    <a:pt x="15016" y="810"/>
                    <a:pt x="21458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09" name="Linea"/>
            <p:cNvSpPr/>
            <p:nvPr/>
          </p:nvSpPr>
          <p:spPr>
            <a:xfrm>
              <a:off x="4020227" y="6305903"/>
              <a:ext cx="231356" cy="155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125" extrusionOk="0">
                  <a:moveTo>
                    <a:pt x="9153" y="3571"/>
                  </a:moveTo>
                  <a:cubicBezTo>
                    <a:pt x="8982" y="2316"/>
                    <a:pt x="8810" y="1060"/>
                    <a:pt x="8296" y="432"/>
                  </a:cubicBezTo>
                  <a:cubicBezTo>
                    <a:pt x="7782" y="-196"/>
                    <a:pt x="6925" y="-196"/>
                    <a:pt x="5810" y="809"/>
                  </a:cubicBezTo>
                  <a:cubicBezTo>
                    <a:pt x="4696" y="1813"/>
                    <a:pt x="3325" y="3823"/>
                    <a:pt x="2296" y="6837"/>
                  </a:cubicBezTo>
                  <a:cubicBezTo>
                    <a:pt x="1267" y="9851"/>
                    <a:pt x="582" y="13869"/>
                    <a:pt x="239" y="16506"/>
                  </a:cubicBezTo>
                  <a:cubicBezTo>
                    <a:pt x="-104" y="19144"/>
                    <a:pt x="-104" y="20399"/>
                    <a:pt x="410" y="20902"/>
                  </a:cubicBezTo>
                  <a:cubicBezTo>
                    <a:pt x="925" y="21404"/>
                    <a:pt x="1953" y="21153"/>
                    <a:pt x="3496" y="19144"/>
                  </a:cubicBezTo>
                  <a:cubicBezTo>
                    <a:pt x="5039" y="17134"/>
                    <a:pt x="7096" y="13367"/>
                    <a:pt x="8296" y="10855"/>
                  </a:cubicBezTo>
                  <a:cubicBezTo>
                    <a:pt x="9496" y="8344"/>
                    <a:pt x="9839" y="7088"/>
                    <a:pt x="10182" y="5832"/>
                  </a:cubicBezTo>
                  <a:cubicBezTo>
                    <a:pt x="10525" y="4576"/>
                    <a:pt x="10867" y="3320"/>
                    <a:pt x="11039" y="3320"/>
                  </a:cubicBezTo>
                  <a:cubicBezTo>
                    <a:pt x="11210" y="3320"/>
                    <a:pt x="11210" y="4576"/>
                    <a:pt x="11467" y="6837"/>
                  </a:cubicBezTo>
                  <a:cubicBezTo>
                    <a:pt x="11725" y="9097"/>
                    <a:pt x="12239" y="12362"/>
                    <a:pt x="12753" y="14497"/>
                  </a:cubicBezTo>
                  <a:cubicBezTo>
                    <a:pt x="13267" y="16632"/>
                    <a:pt x="13782" y="17637"/>
                    <a:pt x="15239" y="17009"/>
                  </a:cubicBezTo>
                  <a:cubicBezTo>
                    <a:pt x="16696" y="16381"/>
                    <a:pt x="19096" y="14120"/>
                    <a:pt x="21496" y="1186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10" name="Linea"/>
            <p:cNvSpPr/>
            <p:nvPr/>
          </p:nvSpPr>
          <p:spPr>
            <a:xfrm>
              <a:off x="3194380" y="6603359"/>
              <a:ext cx="110703" cy="196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7" extrusionOk="0">
                  <a:moveTo>
                    <a:pt x="0" y="0"/>
                  </a:moveTo>
                  <a:cubicBezTo>
                    <a:pt x="360" y="2826"/>
                    <a:pt x="720" y="5652"/>
                    <a:pt x="1800" y="8983"/>
                  </a:cubicBezTo>
                  <a:cubicBezTo>
                    <a:pt x="2880" y="12314"/>
                    <a:pt x="4680" y="16150"/>
                    <a:pt x="6120" y="18471"/>
                  </a:cubicBezTo>
                  <a:cubicBezTo>
                    <a:pt x="7560" y="20793"/>
                    <a:pt x="8640" y="21600"/>
                    <a:pt x="9360" y="21499"/>
                  </a:cubicBezTo>
                  <a:cubicBezTo>
                    <a:pt x="10080" y="21398"/>
                    <a:pt x="10440" y="20389"/>
                    <a:pt x="11520" y="17764"/>
                  </a:cubicBezTo>
                  <a:cubicBezTo>
                    <a:pt x="12600" y="15140"/>
                    <a:pt x="14400" y="10901"/>
                    <a:pt x="15660" y="8277"/>
                  </a:cubicBezTo>
                  <a:cubicBezTo>
                    <a:pt x="16920" y="5652"/>
                    <a:pt x="17640" y="4643"/>
                    <a:pt x="18540" y="3533"/>
                  </a:cubicBezTo>
                  <a:cubicBezTo>
                    <a:pt x="19440" y="2422"/>
                    <a:pt x="20520" y="1211"/>
                    <a:pt x="21060" y="606"/>
                  </a:cubicBezTo>
                  <a:cubicBezTo>
                    <a:pt x="21600" y="0"/>
                    <a:pt x="21600" y="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11" name="Linea"/>
            <p:cNvSpPr/>
            <p:nvPr/>
          </p:nvSpPr>
          <p:spPr>
            <a:xfrm>
              <a:off x="3350188" y="6654663"/>
              <a:ext cx="253790" cy="169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31" extrusionOk="0">
                  <a:moveTo>
                    <a:pt x="2728" y="3262"/>
                  </a:moveTo>
                  <a:cubicBezTo>
                    <a:pt x="2261" y="4411"/>
                    <a:pt x="1795" y="5560"/>
                    <a:pt x="1795" y="6594"/>
                  </a:cubicBezTo>
                  <a:cubicBezTo>
                    <a:pt x="1795" y="7628"/>
                    <a:pt x="2261" y="8547"/>
                    <a:pt x="2883" y="8662"/>
                  </a:cubicBezTo>
                  <a:cubicBezTo>
                    <a:pt x="3504" y="8777"/>
                    <a:pt x="4281" y="8087"/>
                    <a:pt x="4903" y="7283"/>
                  </a:cubicBezTo>
                  <a:cubicBezTo>
                    <a:pt x="5525" y="6479"/>
                    <a:pt x="5991" y="5560"/>
                    <a:pt x="6302" y="4526"/>
                  </a:cubicBezTo>
                  <a:cubicBezTo>
                    <a:pt x="6612" y="3492"/>
                    <a:pt x="6768" y="2343"/>
                    <a:pt x="6535" y="1424"/>
                  </a:cubicBezTo>
                  <a:cubicBezTo>
                    <a:pt x="6302" y="504"/>
                    <a:pt x="5680" y="-185"/>
                    <a:pt x="4592" y="45"/>
                  </a:cubicBezTo>
                  <a:cubicBezTo>
                    <a:pt x="3504" y="275"/>
                    <a:pt x="1951" y="1423"/>
                    <a:pt x="1018" y="3836"/>
                  </a:cubicBezTo>
                  <a:cubicBezTo>
                    <a:pt x="86" y="6249"/>
                    <a:pt x="-225" y="9926"/>
                    <a:pt x="163" y="12683"/>
                  </a:cubicBezTo>
                  <a:cubicBezTo>
                    <a:pt x="552" y="15441"/>
                    <a:pt x="1640" y="17279"/>
                    <a:pt x="2572" y="18083"/>
                  </a:cubicBezTo>
                  <a:cubicBezTo>
                    <a:pt x="3504" y="18887"/>
                    <a:pt x="4281" y="18658"/>
                    <a:pt x="5913" y="16130"/>
                  </a:cubicBezTo>
                  <a:cubicBezTo>
                    <a:pt x="7545" y="13602"/>
                    <a:pt x="10031" y="8777"/>
                    <a:pt x="11352" y="5675"/>
                  </a:cubicBezTo>
                  <a:cubicBezTo>
                    <a:pt x="12673" y="2572"/>
                    <a:pt x="12828" y="1194"/>
                    <a:pt x="12828" y="1079"/>
                  </a:cubicBezTo>
                  <a:cubicBezTo>
                    <a:pt x="12828" y="964"/>
                    <a:pt x="12673" y="2113"/>
                    <a:pt x="12751" y="4985"/>
                  </a:cubicBezTo>
                  <a:cubicBezTo>
                    <a:pt x="12828" y="7858"/>
                    <a:pt x="13139" y="12453"/>
                    <a:pt x="13372" y="15670"/>
                  </a:cubicBezTo>
                  <a:cubicBezTo>
                    <a:pt x="13605" y="18887"/>
                    <a:pt x="13761" y="20726"/>
                    <a:pt x="13683" y="21070"/>
                  </a:cubicBezTo>
                  <a:cubicBezTo>
                    <a:pt x="13605" y="21415"/>
                    <a:pt x="13294" y="20266"/>
                    <a:pt x="13061" y="18543"/>
                  </a:cubicBezTo>
                  <a:cubicBezTo>
                    <a:pt x="12828" y="16819"/>
                    <a:pt x="12673" y="14521"/>
                    <a:pt x="12984" y="12338"/>
                  </a:cubicBezTo>
                  <a:cubicBezTo>
                    <a:pt x="13294" y="10155"/>
                    <a:pt x="14071" y="8087"/>
                    <a:pt x="14926" y="6938"/>
                  </a:cubicBezTo>
                  <a:cubicBezTo>
                    <a:pt x="15781" y="5789"/>
                    <a:pt x="16713" y="5560"/>
                    <a:pt x="17568" y="5560"/>
                  </a:cubicBezTo>
                  <a:cubicBezTo>
                    <a:pt x="18422" y="5560"/>
                    <a:pt x="19199" y="5789"/>
                    <a:pt x="19743" y="6594"/>
                  </a:cubicBezTo>
                  <a:cubicBezTo>
                    <a:pt x="20287" y="7398"/>
                    <a:pt x="20598" y="8777"/>
                    <a:pt x="20831" y="10960"/>
                  </a:cubicBezTo>
                  <a:cubicBezTo>
                    <a:pt x="21064" y="13143"/>
                    <a:pt x="21220" y="16130"/>
                    <a:pt x="21375" y="1911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12" name="Linea"/>
            <p:cNvSpPr/>
            <p:nvPr/>
          </p:nvSpPr>
          <p:spPr>
            <a:xfrm>
              <a:off x="3587372" y="6614429"/>
              <a:ext cx="11070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13" name="Linea"/>
            <p:cNvSpPr/>
            <p:nvPr/>
          </p:nvSpPr>
          <p:spPr>
            <a:xfrm>
              <a:off x="3680405" y="6576741"/>
              <a:ext cx="144976" cy="316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274" extrusionOk="0">
                  <a:moveTo>
                    <a:pt x="8360" y="2536"/>
                  </a:moveTo>
                  <a:cubicBezTo>
                    <a:pt x="8087" y="1419"/>
                    <a:pt x="7813" y="302"/>
                    <a:pt x="7130" y="53"/>
                  </a:cubicBezTo>
                  <a:cubicBezTo>
                    <a:pt x="6446" y="-195"/>
                    <a:pt x="5352" y="426"/>
                    <a:pt x="4395" y="1977"/>
                  </a:cubicBezTo>
                  <a:cubicBezTo>
                    <a:pt x="3438" y="3529"/>
                    <a:pt x="2618" y="6012"/>
                    <a:pt x="3028" y="8619"/>
                  </a:cubicBezTo>
                  <a:cubicBezTo>
                    <a:pt x="3438" y="11226"/>
                    <a:pt x="5079" y="13957"/>
                    <a:pt x="6036" y="15819"/>
                  </a:cubicBezTo>
                  <a:cubicBezTo>
                    <a:pt x="6993" y="17681"/>
                    <a:pt x="7266" y="18674"/>
                    <a:pt x="6993" y="19419"/>
                  </a:cubicBezTo>
                  <a:cubicBezTo>
                    <a:pt x="6719" y="20164"/>
                    <a:pt x="5899" y="20660"/>
                    <a:pt x="4806" y="20971"/>
                  </a:cubicBezTo>
                  <a:cubicBezTo>
                    <a:pt x="3712" y="21281"/>
                    <a:pt x="2345" y="21405"/>
                    <a:pt x="1388" y="21095"/>
                  </a:cubicBezTo>
                  <a:cubicBezTo>
                    <a:pt x="431" y="20784"/>
                    <a:pt x="-116" y="20039"/>
                    <a:pt x="21" y="18736"/>
                  </a:cubicBezTo>
                  <a:cubicBezTo>
                    <a:pt x="157" y="17433"/>
                    <a:pt x="978" y="15571"/>
                    <a:pt x="3165" y="13771"/>
                  </a:cubicBezTo>
                  <a:cubicBezTo>
                    <a:pt x="5352" y="11971"/>
                    <a:pt x="8907" y="10233"/>
                    <a:pt x="11368" y="9364"/>
                  </a:cubicBezTo>
                  <a:cubicBezTo>
                    <a:pt x="13828" y="8495"/>
                    <a:pt x="15195" y="8495"/>
                    <a:pt x="16426" y="8681"/>
                  </a:cubicBezTo>
                  <a:cubicBezTo>
                    <a:pt x="17656" y="8867"/>
                    <a:pt x="18750" y="9240"/>
                    <a:pt x="19570" y="10357"/>
                  </a:cubicBezTo>
                  <a:cubicBezTo>
                    <a:pt x="20390" y="11474"/>
                    <a:pt x="20937" y="13336"/>
                    <a:pt x="21484" y="1519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14" name="Linea"/>
            <p:cNvSpPr/>
            <p:nvPr/>
          </p:nvSpPr>
          <p:spPr>
            <a:xfrm>
              <a:off x="3853056" y="6647640"/>
              <a:ext cx="2214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15" name="Linea"/>
            <p:cNvSpPr/>
            <p:nvPr/>
          </p:nvSpPr>
          <p:spPr>
            <a:xfrm>
              <a:off x="3923001" y="6674825"/>
              <a:ext cx="262161" cy="142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0904" extrusionOk="0">
                  <a:moveTo>
                    <a:pt x="6962" y="882"/>
                  </a:moveTo>
                  <a:cubicBezTo>
                    <a:pt x="5150" y="342"/>
                    <a:pt x="3337" y="-198"/>
                    <a:pt x="2204" y="72"/>
                  </a:cubicBezTo>
                  <a:cubicBezTo>
                    <a:pt x="1071" y="342"/>
                    <a:pt x="618" y="1422"/>
                    <a:pt x="316" y="3987"/>
                  </a:cubicBezTo>
                  <a:cubicBezTo>
                    <a:pt x="14" y="6552"/>
                    <a:pt x="-137" y="10602"/>
                    <a:pt x="165" y="13842"/>
                  </a:cubicBezTo>
                  <a:cubicBezTo>
                    <a:pt x="467" y="17082"/>
                    <a:pt x="1222" y="19512"/>
                    <a:pt x="2431" y="20457"/>
                  </a:cubicBezTo>
                  <a:cubicBezTo>
                    <a:pt x="3639" y="21402"/>
                    <a:pt x="5301" y="20862"/>
                    <a:pt x="7264" y="18702"/>
                  </a:cubicBezTo>
                  <a:cubicBezTo>
                    <a:pt x="9228" y="16542"/>
                    <a:pt x="11494" y="12762"/>
                    <a:pt x="12853" y="10197"/>
                  </a:cubicBezTo>
                  <a:cubicBezTo>
                    <a:pt x="14213" y="7632"/>
                    <a:pt x="14666" y="6282"/>
                    <a:pt x="14892" y="4932"/>
                  </a:cubicBezTo>
                  <a:cubicBezTo>
                    <a:pt x="15119" y="3582"/>
                    <a:pt x="15119" y="2232"/>
                    <a:pt x="14741" y="1422"/>
                  </a:cubicBezTo>
                  <a:cubicBezTo>
                    <a:pt x="14364" y="612"/>
                    <a:pt x="13608" y="342"/>
                    <a:pt x="12627" y="1422"/>
                  </a:cubicBezTo>
                  <a:cubicBezTo>
                    <a:pt x="11645" y="2502"/>
                    <a:pt x="10436" y="4932"/>
                    <a:pt x="9832" y="7767"/>
                  </a:cubicBezTo>
                  <a:cubicBezTo>
                    <a:pt x="9228" y="10602"/>
                    <a:pt x="9228" y="13842"/>
                    <a:pt x="9530" y="15867"/>
                  </a:cubicBezTo>
                  <a:cubicBezTo>
                    <a:pt x="9832" y="17892"/>
                    <a:pt x="10436" y="18702"/>
                    <a:pt x="10965" y="18567"/>
                  </a:cubicBezTo>
                  <a:cubicBezTo>
                    <a:pt x="11494" y="18432"/>
                    <a:pt x="11947" y="17352"/>
                    <a:pt x="12627" y="15327"/>
                  </a:cubicBezTo>
                  <a:cubicBezTo>
                    <a:pt x="13306" y="13302"/>
                    <a:pt x="14213" y="10332"/>
                    <a:pt x="14892" y="8307"/>
                  </a:cubicBezTo>
                  <a:cubicBezTo>
                    <a:pt x="15572" y="6282"/>
                    <a:pt x="16025" y="5202"/>
                    <a:pt x="16327" y="5337"/>
                  </a:cubicBezTo>
                  <a:cubicBezTo>
                    <a:pt x="16629" y="5472"/>
                    <a:pt x="16780" y="6822"/>
                    <a:pt x="17007" y="8577"/>
                  </a:cubicBezTo>
                  <a:cubicBezTo>
                    <a:pt x="17234" y="10332"/>
                    <a:pt x="17536" y="12492"/>
                    <a:pt x="17913" y="14112"/>
                  </a:cubicBezTo>
                  <a:cubicBezTo>
                    <a:pt x="18291" y="15732"/>
                    <a:pt x="18744" y="16812"/>
                    <a:pt x="19348" y="17082"/>
                  </a:cubicBezTo>
                  <a:cubicBezTo>
                    <a:pt x="19953" y="17352"/>
                    <a:pt x="20708" y="16812"/>
                    <a:pt x="21463" y="1627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grpSp>
        <p:nvGrpSpPr>
          <p:cNvPr id="3700" name="Disegno"/>
          <p:cNvGrpSpPr/>
          <p:nvPr/>
        </p:nvGrpSpPr>
        <p:grpSpPr>
          <a:xfrm>
            <a:off x="360426" y="243692"/>
            <a:ext cx="11279865" cy="3445218"/>
            <a:chOff x="-37465" y="-93947"/>
            <a:chExt cx="11279864" cy="3445216"/>
          </a:xfrm>
        </p:grpSpPr>
        <p:pic>
          <p:nvPicPr>
            <p:cNvPr id="3517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37466" y="-76846"/>
              <a:ext cx="247789" cy="114946"/>
            </a:xfrm>
            <a:prstGeom prst="rect">
              <a:avLst/>
            </a:prstGeom>
            <a:effectLst/>
          </p:spPr>
        </p:pic>
        <p:pic>
          <p:nvPicPr>
            <p:cNvPr id="3519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885" y="-49171"/>
              <a:ext cx="236719" cy="645532"/>
            </a:xfrm>
            <a:prstGeom prst="rect">
              <a:avLst/>
            </a:prstGeom>
            <a:effectLst/>
          </p:spPr>
        </p:pic>
        <p:pic>
          <p:nvPicPr>
            <p:cNvPr id="3521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8100" y="70536"/>
              <a:ext cx="297325" cy="373482"/>
            </a:xfrm>
            <a:prstGeom prst="rect">
              <a:avLst/>
            </a:prstGeom>
            <a:effectLst/>
          </p:spPr>
        </p:pic>
        <p:pic>
          <p:nvPicPr>
            <p:cNvPr id="3523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32330" y="230273"/>
              <a:ext cx="187958" cy="294915"/>
            </a:xfrm>
            <a:prstGeom prst="rect">
              <a:avLst/>
            </a:prstGeom>
            <a:effectLst/>
          </p:spPr>
        </p:pic>
        <p:pic>
          <p:nvPicPr>
            <p:cNvPr id="3525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02718" y="147248"/>
              <a:ext cx="272184" cy="292222"/>
            </a:xfrm>
            <a:prstGeom prst="rect">
              <a:avLst/>
            </a:prstGeom>
            <a:effectLst/>
          </p:spPr>
        </p:pic>
        <p:pic>
          <p:nvPicPr>
            <p:cNvPr id="3527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49250" y="159177"/>
              <a:ext cx="269196" cy="310660"/>
            </a:xfrm>
            <a:prstGeom prst="rect">
              <a:avLst/>
            </a:prstGeom>
            <a:effectLst/>
          </p:spPr>
        </p:pic>
        <p:pic>
          <p:nvPicPr>
            <p:cNvPr id="3529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955160" y="116430"/>
              <a:ext cx="227955" cy="325732"/>
            </a:xfrm>
            <a:prstGeom prst="rect">
              <a:avLst/>
            </a:prstGeom>
            <a:effectLst/>
          </p:spPr>
        </p:pic>
        <p:pic>
          <p:nvPicPr>
            <p:cNvPr id="3531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37412" y="177768"/>
              <a:ext cx="119043" cy="269929"/>
            </a:xfrm>
            <a:prstGeom prst="rect">
              <a:avLst/>
            </a:prstGeom>
            <a:effectLst/>
          </p:spPr>
        </p:pic>
        <p:pic>
          <p:nvPicPr>
            <p:cNvPr id="3533" name="Linea Linea" descr="Linea Line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114478" y="5599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35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362912" y="-93948"/>
              <a:ext cx="239306" cy="687438"/>
            </a:xfrm>
            <a:prstGeom prst="rect">
              <a:avLst/>
            </a:prstGeom>
            <a:effectLst/>
          </p:spPr>
        </p:pic>
        <p:pic>
          <p:nvPicPr>
            <p:cNvPr id="3537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805719" y="-6735"/>
              <a:ext cx="402771" cy="433238"/>
            </a:xfrm>
            <a:prstGeom prst="rect">
              <a:avLst/>
            </a:prstGeom>
            <a:effectLst/>
          </p:spPr>
        </p:pic>
        <p:pic>
          <p:nvPicPr>
            <p:cNvPr id="3539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168032" y="6180"/>
              <a:ext cx="173300" cy="369561"/>
            </a:xfrm>
            <a:prstGeom prst="rect">
              <a:avLst/>
            </a:prstGeom>
            <a:effectLst/>
          </p:spPr>
        </p:pic>
        <p:pic>
          <p:nvPicPr>
            <p:cNvPr id="3541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2271461" y="-10425"/>
              <a:ext cx="175038" cy="423414"/>
            </a:xfrm>
            <a:prstGeom prst="rect">
              <a:avLst/>
            </a:prstGeom>
            <a:effectLst/>
          </p:spPr>
        </p:pic>
        <p:pic>
          <p:nvPicPr>
            <p:cNvPr id="3543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386903" y="142747"/>
              <a:ext cx="211167" cy="253547"/>
            </a:xfrm>
            <a:prstGeom prst="rect">
              <a:avLst/>
            </a:prstGeom>
            <a:effectLst/>
          </p:spPr>
        </p:pic>
        <p:pic>
          <p:nvPicPr>
            <p:cNvPr id="3545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171035" y="83671"/>
              <a:ext cx="314209" cy="84749"/>
            </a:xfrm>
            <a:prstGeom prst="rect">
              <a:avLst/>
            </a:prstGeom>
            <a:effectLst/>
          </p:spPr>
        </p:pic>
        <p:pic>
          <p:nvPicPr>
            <p:cNvPr id="3547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794648" y="67066"/>
              <a:ext cx="308675" cy="103877"/>
            </a:xfrm>
            <a:prstGeom prst="rect">
              <a:avLst/>
            </a:prstGeom>
            <a:effectLst/>
          </p:spPr>
        </p:pic>
        <p:pic>
          <p:nvPicPr>
            <p:cNvPr id="3549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2824175" y="126455"/>
              <a:ext cx="266946" cy="303767"/>
            </a:xfrm>
            <a:prstGeom prst="rect">
              <a:avLst/>
            </a:prstGeom>
            <a:effectLst/>
          </p:spPr>
        </p:pic>
        <p:pic>
          <p:nvPicPr>
            <p:cNvPr id="3551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3070803" y="114943"/>
              <a:ext cx="277915" cy="309036"/>
            </a:xfrm>
            <a:prstGeom prst="rect">
              <a:avLst/>
            </a:prstGeom>
            <a:effectLst/>
          </p:spPr>
        </p:pic>
        <p:pic>
          <p:nvPicPr>
            <p:cNvPr id="3553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3298312" y="90720"/>
              <a:ext cx="179839" cy="322500"/>
            </a:xfrm>
            <a:prstGeom prst="rect">
              <a:avLst/>
            </a:prstGeom>
            <a:effectLst/>
          </p:spPr>
        </p:pic>
        <p:pic>
          <p:nvPicPr>
            <p:cNvPr id="3555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3472626" y="115405"/>
              <a:ext cx="202662" cy="294886"/>
            </a:xfrm>
            <a:prstGeom prst="rect">
              <a:avLst/>
            </a:prstGeom>
            <a:effectLst/>
          </p:spPr>
        </p:pic>
        <p:pic>
          <p:nvPicPr>
            <p:cNvPr id="3557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3597586" y="135776"/>
              <a:ext cx="216080" cy="268840"/>
            </a:xfrm>
            <a:prstGeom prst="rect">
              <a:avLst/>
            </a:prstGeom>
            <a:effectLst/>
          </p:spPr>
        </p:pic>
        <p:pic>
          <p:nvPicPr>
            <p:cNvPr id="3559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3926686" y="-24338"/>
              <a:ext cx="335322" cy="446425"/>
            </a:xfrm>
            <a:prstGeom prst="rect">
              <a:avLst/>
            </a:prstGeom>
            <a:effectLst/>
          </p:spPr>
        </p:pic>
        <p:pic>
          <p:nvPicPr>
            <p:cNvPr id="3561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4193187" y="146215"/>
              <a:ext cx="301294" cy="294462"/>
            </a:xfrm>
            <a:prstGeom prst="rect">
              <a:avLst/>
            </a:prstGeom>
            <a:effectLst/>
          </p:spPr>
        </p:pic>
        <p:sp>
          <p:nvSpPr>
            <p:cNvPr id="3563" name="Linea"/>
            <p:cNvSpPr/>
            <p:nvPr/>
          </p:nvSpPr>
          <p:spPr>
            <a:xfrm>
              <a:off x="692534" y="1224075"/>
              <a:ext cx="149435" cy="253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5" h="21217" extrusionOk="0">
                  <a:moveTo>
                    <a:pt x="16594" y="857"/>
                  </a:moveTo>
                  <a:cubicBezTo>
                    <a:pt x="15540" y="394"/>
                    <a:pt x="14486" y="-69"/>
                    <a:pt x="12774" y="8"/>
                  </a:cubicBezTo>
                  <a:cubicBezTo>
                    <a:pt x="11062" y="85"/>
                    <a:pt x="8691" y="702"/>
                    <a:pt x="6584" y="1628"/>
                  </a:cubicBezTo>
                  <a:cubicBezTo>
                    <a:pt x="4476" y="2554"/>
                    <a:pt x="2633" y="3788"/>
                    <a:pt x="1447" y="5562"/>
                  </a:cubicBezTo>
                  <a:cubicBezTo>
                    <a:pt x="262" y="7337"/>
                    <a:pt x="-265" y="9651"/>
                    <a:pt x="130" y="12197"/>
                  </a:cubicBezTo>
                  <a:cubicBezTo>
                    <a:pt x="525" y="14742"/>
                    <a:pt x="1842" y="17520"/>
                    <a:pt x="3159" y="19217"/>
                  </a:cubicBezTo>
                  <a:cubicBezTo>
                    <a:pt x="4476" y="20914"/>
                    <a:pt x="5794" y="21531"/>
                    <a:pt x="8823" y="21068"/>
                  </a:cubicBezTo>
                  <a:cubicBezTo>
                    <a:pt x="11852" y="20605"/>
                    <a:pt x="16594" y="19062"/>
                    <a:pt x="21335" y="1752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64" name="Linea"/>
            <p:cNvSpPr/>
            <p:nvPr/>
          </p:nvSpPr>
          <p:spPr>
            <a:xfrm>
              <a:off x="841968" y="1326576"/>
              <a:ext cx="129135" cy="155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7" h="21374" extrusionOk="0">
                  <a:moveTo>
                    <a:pt x="6300" y="8640"/>
                  </a:moveTo>
                  <a:cubicBezTo>
                    <a:pt x="5100" y="7878"/>
                    <a:pt x="3900" y="7115"/>
                    <a:pt x="3000" y="7369"/>
                  </a:cubicBezTo>
                  <a:cubicBezTo>
                    <a:pt x="2100" y="7624"/>
                    <a:pt x="1500" y="8894"/>
                    <a:pt x="1200" y="10927"/>
                  </a:cubicBezTo>
                  <a:cubicBezTo>
                    <a:pt x="900" y="12960"/>
                    <a:pt x="900" y="15755"/>
                    <a:pt x="2700" y="17915"/>
                  </a:cubicBezTo>
                  <a:cubicBezTo>
                    <a:pt x="4500" y="20075"/>
                    <a:pt x="8100" y="21600"/>
                    <a:pt x="11250" y="21346"/>
                  </a:cubicBezTo>
                  <a:cubicBezTo>
                    <a:pt x="14400" y="21092"/>
                    <a:pt x="17100" y="19059"/>
                    <a:pt x="18900" y="15628"/>
                  </a:cubicBezTo>
                  <a:cubicBezTo>
                    <a:pt x="20700" y="12198"/>
                    <a:pt x="21600" y="7369"/>
                    <a:pt x="20550" y="4320"/>
                  </a:cubicBezTo>
                  <a:cubicBezTo>
                    <a:pt x="19500" y="1271"/>
                    <a:pt x="16500" y="0"/>
                    <a:pt x="13350" y="0"/>
                  </a:cubicBezTo>
                  <a:cubicBezTo>
                    <a:pt x="10200" y="0"/>
                    <a:pt x="6900" y="1271"/>
                    <a:pt x="4650" y="3431"/>
                  </a:cubicBezTo>
                  <a:cubicBezTo>
                    <a:pt x="2400" y="5591"/>
                    <a:pt x="1200" y="8640"/>
                    <a:pt x="0" y="1168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65" name="Linea"/>
            <p:cNvSpPr/>
            <p:nvPr/>
          </p:nvSpPr>
          <p:spPr>
            <a:xfrm>
              <a:off x="1011583" y="1317364"/>
              <a:ext cx="118210" cy="174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1094" extrusionOk="0">
                  <a:moveTo>
                    <a:pt x="2349" y="1335"/>
                  </a:moveTo>
                  <a:cubicBezTo>
                    <a:pt x="1685" y="5120"/>
                    <a:pt x="1020" y="8906"/>
                    <a:pt x="688" y="11801"/>
                  </a:cubicBezTo>
                  <a:cubicBezTo>
                    <a:pt x="356" y="14696"/>
                    <a:pt x="356" y="16700"/>
                    <a:pt x="189" y="17145"/>
                  </a:cubicBezTo>
                  <a:cubicBezTo>
                    <a:pt x="23" y="17590"/>
                    <a:pt x="-309" y="16477"/>
                    <a:pt x="688" y="14250"/>
                  </a:cubicBezTo>
                  <a:cubicBezTo>
                    <a:pt x="1685" y="12023"/>
                    <a:pt x="4011" y="8683"/>
                    <a:pt x="6171" y="6234"/>
                  </a:cubicBezTo>
                  <a:cubicBezTo>
                    <a:pt x="8331" y="3784"/>
                    <a:pt x="10325" y="2225"/>
                    <a:pt x="12153" y="1223"/>
                  </a:cubicBezTo>
                  <a:cubicBezTo>
                    <a:pt x="13980" y="221"/>
                    <a:pt x="15642" y="-224"/>
                    <a:pt x="16639" y="110"/>
                  </a:cubicBezTo>
                  <a:cubicBezTo>
                    <a:pt x="17636" y="444"/>
                    <a:pt x="17968" y="1557"/>
                    <a:pt x="18300" y="4452"/>
                  </a:cubicBezTo>
                  <a:cubicBezTo>
                    <a:pt x="18633" y="7347"/>
                    <a:pt x="18965" y="12023"/>
                    <a:pt x="19463" y="15364"/>
                  </a:cubicBezTo>
                  <a:cubicBezTo>
                    <a:pt x="19962" y="18704"/>
                    <a:pt x="20626" y="20708"/>
                    <a:pt x="20959" y="21042"/>
                  </a:cubicBezTo>
                  <a:cubicBezTo>
                    <a:pt x="21291" y="21376"/>
                    <a:pt x="21291" y="20040"/>
                    <a:pt x="21291" y="1870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66" name="Linea"/>
            <p:cNvSpPr/>
            <p:nvPr/>
          </p:nvSpPr>
          <p:spPr>
            <a:xfrm>
              <a:off x="1213847" y="1231915"/>
              <a:ext cx="59859" cy="300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174" extrusionOk="0">
                  <a:moveTo>
                    <a:pt x="21235" y="2513"/>
                  </a:moveTo>
                  <a:cubicBezTo>
                    <a:pt x="19926" y="1472"/>
                    <a:pt x="18617" y="431"/>
                    <a:pt x="16653" y="105"/>
                  </a:cubicBezTo>
                  <a:cubicBezTo>
                    <a:pt x="14690" y="-220"/>
                    <a:pt x="12071" y="170"/>
                    <a:pt x="9126" y="1862"/>
                  </a:cubicBezTo>
                  <a:cubicBezTo>
                    <a:pt x="6180" y="3553"/>
                    <a:pt x="2908" y="6546"/>
                    <a:pt x="1271" y="9799"/>
                  </a:cubicBezTo>
                  <a:cubicBezTo>
                    <a:pt x="-365" y="13052"/>
                    <a:pt x="-365" y="16566"/>
                    <a:pt x="944" y="18647"/>
                  </a:cubicBezTo>
                  <a:cubicBezTo>
                    <a:pt x="2253" y="20729"/>
                    <a:pt x="4871" y="21380"/>
                    <a:pt x="6508" y="21120"/>
                  </a:cubicBezTo>
                  <a:cubicBezTo>
                    <a:pt x="8144" y="20860"/>
                    <a:pt x="8799" y="19688"/>
                    <a:pt x="9453" y="1851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67" name="Linea"/>
            <p:cNvSpPr/>
            <p:nvPr/>
          </p:nvSpPr>
          <p:spPr>
            <a:xfrm>
              <a:off x="1163003" y="1361631"/>
              <a:ext cx="199264" cy="77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19029"/>
                    <a:pt x="0" y="16457"/>
                    <a:pt x="2300" y="13114"/>
                  </a:cubicBezTo>
                  <a:cubicBezTo>
                    <a:pt x="4600" y="9771"/>
                    <a:pt x="9200" y="5657"/>
                    <a:pt x="12800" y="3343"/>
                  </a:cubicBezTo>
                  <a:cubicBezTo>
                    <a:pt x="16400" y="1029"/>
                    <a:pt x="19000" y="514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68" name="Linea"/>
            <p:cNvSpPr/>
            <p:nvPr/>
          </p:nvSpPr>
          <p:spPr>
            <a:xfrm>
              <a:off x="1345186" y="1296295"/>
              <a:ext cx="172064" cy="170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235" extrusionOk="0">
                  <a:moveTo>
                    <a:pt x="4195" y="554"/>
                  </a:moveTo>
                  <a:cubicBezTo>
                    <a:pt x="3046" y="95"/>
                    <a:pt x="1897" y="-365"/>
                    <a:pt x="1093" y="439"/>
                  </a:cubicBezTo>
                  <a:cubicBezTo>
                    <a:pt x="289" y="1244"/>
                    <a:pt x="-171" y="3312"/>
                    <a:pt x="59" y="6758"/>
                  </a:cubicBezTo>
                  <a:cubicBezTo>
                    <a:pt x="289" y="10205"/>
                    <a:pt x="1208" y="15031"/>
                    <a:pt x="2127" y="17788"/>
                  </a:cubicBezTo>
                  <a:cubicBezTo>
                    <a:pt x="3046" y="20546"/>
                    <a:pt x="3965" y="21235"/>
                    <a:pt x="4884" y="21235"/>
                  </a:cubicBezTo>
                  <a:cubicBezTo>
                    <a:pt x="5803" y="21235"/>
                    <a:pt x="6723" y="20546"/>
                    <a:pt x="8216" y="18133"/>
                  </a:cubicBezTo>
                  <a:cubicBezTo>
                    <a:pt x="9710" y="15720"/>
                    <a:pt x="11778" y="11584"/>
                    <a:pt x="12927" y="8712"/>
                  </a:cubicBezTo>
                  <a:cubicBezTo>
                    <a:pt x="14076" y="5839"/>
                    <a:pt x="14306" y="4231"/>
                    <a:pt x="14420" y="4001"/>
                  </a:cubicBezTo>
                  <a:cubicBezTo>
                    <a:pt x="14535" y="3771"/>
                    <a:pt x="14535" y="4920"/>
                    <a:pt x="14650" y="6644"/>
                  </a:cubicBezTo>
                  <a:cubicBezTo>
                    <a:pt x="14765" y="8367"/>
                    <a:pt x="14995" y="10665"/>
                    <a:pt x="16144" y="12963"/>
                  </a:cubicBezTo>
                  <a:cubicBezTo>
                    <a:pt x="17293" y="15261"/>
                    <a:pt x="19361" y="17558"/>
                    <a:pt x="21429" y="1985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69" name="Linea"/>
            <p:cNvSpPr/>
            <p:nvPr/>
          </p:nvSpPr>
          <p:spPr>
            <a:xfrm>
              <a:off x="1547485" y="1280942"/>
              <a:ext cx="185633" cy="183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231" extrusionOk="0">
                  <a:moveTo>
                    <a:pt x="6761" y="2295"/>
                  </a:moveTo>
                  <a:cubicBezTo>
                    <a:pt x="5905" y="1012"/>
                    <a:pt x="5050" y="-271"/>
                    <a:pt x="4087" y="50"/>
                  </a:cubicBezTo>
                  <a:cubicBezTo>
                    <a:pt x="3125" y="371"/>
                    <a:pt x="2056" y="2295"/>
                    <a:pt x="1307" y="4434"/>
                  </a:cubicBezTo>
                  <a:cubicBezTo>
                    <a:pt x="559" y="6573"/>
                    <a:pt x="131" y="8925"/>
                    <a:pt x="24" y="10636"/>
                  </a:cubicBezTo>
                  <a:cubicBezTo>
                    <a:pt x="-83" y="12347"/>
                    <a:pt x="131" y="13416"/>
                    <a:pt x="1414" y="14058"/>
                  </a:cubicBezTo>
                  <a:cubicBezTo>
                    <a:pt x="2697" y="14699"/>
                    <a:pt x="5050" y="14913"/>
                    <a:pt x="6761" y="14913"/>
                  </a:cubicBezTo>
                  <a:cubicBezTo>
                    <a:pt x="8471" y="14913"/>
                    <a:pt x="9541" y="14699"/>
                    <a:pt x="10182" y="15127"/>
                  </a:cubicBezTo>
                  <a:cubicBezTo>
                    <a:pt x="10824" y="15555"/>
                    <a:pt x="11038" y="16624"/>
                    <a:pt x="10717" y="17479"/>
                  </a:cubicBezTo>
                  <a:cubicBezTo>
                    <a:pt x="10396" y="18335"/>
                    <a:pt x="9541" y="18977"/>
                    <a:pt x="8471" y="19725"/>
                  </a:cubicBezTo>
                  <a:cubicBezTo>
                    <a:pt x="7402" y="20474"/>
                    <a:pt x="6119" y="21329"/>
                    <a:pt x="5798" y="21222"/>
                  </a:cubicBezTo>
                  <a:cubicBezTo>
                    <a:pt x="5477" y="21115"/>
                    <a:pt x="6119" y="20046"/>
                    <a:pt x="7509" y="18014"/>
                  </a:cubicBezTo>
                  <a:cubicBezTo>
                    <a:pt x="8899" y="15982"/>
                    <a:pt x="11038" y="12988"/>
                    <a:pt x="12642" y="11171"/>
                  </a:cubicBezTo>
                  <a:cubicBezTo>
                    <a:pt x="14246" y="9353"/>
                    <a:pt x="15315" y="8711"/>
                    <a:pt x="16598" y="9353"/>
                  </a:cubicBezTo>
                  <a:cubicBezTo>
                    <a:pt x="17881" y="9994"/>
                    <a:pt x="19378" y="11919"/>
                    <a:pt x="20234" y="13416"/>
                  </a:cubicBezTo>
                  <a:cubicBezTo>
                    <a:pt x="21089" y="14913"/>
                    <a:pt x="21303" y="15982"/>
                    <a:pt x="21410" y="17052"/>
                  </a:cubicBezTo>
                  <a:cubicBezTo>
                    <a:pt x="21517" y="18121"/>
                    <a:pt x="21517" y="19190"/>
                    <a:pt x="21517" y="19618"/>
                  </a:cubicBezTo>
                  <a:cubicBezTo>
                    <a:pt x="21517" y="20046"/>
                    <a:pt x="21517" y="19832"/>
                    <a:pt x="21517" y="1961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70" name="Linea"/>
            <p:cNvSpPr/>
            <p:nvPr/>
          </p:nvSpPr>
          <p:spPr>
            <a:xfrm>
              <a:off x="1693881" y="1206649"/>
              <a:ext cx="17097" cy="49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extrusionOk="0">
                  <a:moveTo>
                    <a:pt x="20015" y="21600"/>
                  </a:moveTo>
                  <a:cubicBezTo>
                    <a:pt x="11375" y="18400"/>
                    <a:pt x="2735" y="15200"/>
                    <a:pt x="575" y="11600"/>
                  </a:cubicBezTo>
                  <a:cubicBezTo>
                    <a:pt x="-1585" y="8000"/>
                    <a:pt x="2735" y="4000"/>
                    <a:pt x="7055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71" name="Linea"/>
            <p:cNvSpPr/>
            <p:nvPr/>
          </p:nvSpPr>
          <p:spPr>
            <a:xfrm>
              <a:off x="1772715" y="1314311"/>
              <a:ext cx="124434" cy="153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2" h="20462" extrusionOk="0">
                  <a:moveTo>
                    <a:pt x="6429" y="1141"/>
                  </a:moveTo>
                  <a:cubicBezTo>
                    <a:pt x="4864" y="404"/>
                    <a:pt x="3298" y="-332"/>
                    <a:pt x="2203" y="159"/>
                  </a:cubicBezTo>
                  <a:cubicBezTo>
                    <a:pt x="1107" y="650"/>
                    <a:pt x="481" y="2368"/>
                    <a:pt x="168" y="5682"/>
                  </a:cubicBezTo>
                  <a:cubicBezTo>
                    <a:pt x="-145" y="8995"/>
                    <a:pt x="-145" y="13904"/>
                    <a:pt x="1264" y="16973"/>
                  </a:cubicBezTo>
                  <a:cubicBezTo>
                    <a:pt x="2672" y="20041"/>
                    <a:pt x="5490" y="21268"/>
                    <a:pt x="9090" y="19918"/>
                  </a:cubicBezTo>
                  <a:cubicBezTo>
                    <a:pt x="12690" y="18568"/>
                    <a:pt x="17072" y="14641"/>
                    <a:pt x="19264" y="11204"/>
                  </a:cubicBezTo>
                  <a:cubicBezTo>
                    <a:pt x="21455" y="7768"/>
                    <a:pt x="21455" y="4823"/>
                    <a:pt x="20516" y="3104"/>
                  </a:cubicBezTo>
                  <a:cubicBezTo>
                    <a:pt x="19577" y="1386"/>
                    <a:pt x="17698" y="895"/>
                    <a:pt x="14412" y="2000"/>
                  </a:cubicBezTo>
                  <a:cubicBezTo>
                    <a:pt x="11125" y="3104"/>
                    <a:pt x="6429" y="5804"/>
                    <a:pt x="1733" y="850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72" name="Linea"/>
            <p:cNvSpPr/>
            <p:nvPr/>
          </p:nvSpPr>
          <p:spPr>
            <a:xfrm>
              <a:off x="1937915" y="1321635"/>
              <a:ext cx="94098" cy="140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5" extrusionOk="0">
                  <a:moveTo>
                    <a:pt x="0" y="188"/>
                  </a:moveTo>
                  <a:cubicBezTo>
                    <a:pt x="2118" y="465"/>
                    <a:pt x="4235" y="742"/>
                    <a:pt x="5294" y="2680"/>
                  </a:cubicBezTo>
                  <a:cubicBezTo>
                    <a:pt x="6353" y="4619"/>
                    <a:pt x="6353" y="8219"/>
                    <a:pt x="6353" y="10988"/>
                  </a:cubicBezTo>
                  <a:cubicBezTo>
                    <a:pt x="6353" y="13757"/>
                    <a:pt x="6353" y="15696"/>
                    <a:pt x="6353" y="17496"/>
                  </a:cubicBezTo>
                  <a:cubicBezTo>
                    <a:pt x="6353" y="19296"/>
                    <a:pt x="6353" y="20957"/>
                    <a:pt x="6141" y="21096"/>
                  </a:cubicBezTo>
                  <a:cubicBezTo>
                    <a:pt x="5929" y="21234"/>
                    <a:pt x="5506" y="19849"/>
                    <a:pt x="5718" y="16942"/>
                  </a:cubicBezTo>
                  <a:cubicBezTo>
                    <a:pt x="5929" y="14034"/>
                    <a:pt x="6776" y="9603"/>
                    <a:pt x="8471" y="6557"/>
                  </a:cubicBezTo>
                  <a:cubicBezTo>
                    <a:pt x="10165" y="3511"/>
                    <a:pt x="12706" y="1849"/>
                    <a:pt x="15035" y="880"/>
                  </a:cubicBezTo>
                  <a:cubicBezTo>
                    <a:pt x="17365" y="-89"/>
                    <a:pt x="19482" y="-366"/>
                    <a:pt x="20541" y="603"/>
                  </a:cubicBezTo>
                  <a:cubicBezTo>
                    <a:pt x="21600" y="1572"/>
                    <a:pt x="21600" y="3788"/>
                    <a:pt x="21600" y="6972"/>
                  </a:cubicBezTo>
                  <a:cubicBezTo>
                    <a:pt x="21600" y="10157"/>
                    <a:pt x="21600" y="14311"/>
                    <a:pt x="21600" y="1846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73" name="Linea"/>
            <p:cNvSpPr/>
            <p:nvPr/>
          </p:nvSpPr>
          <p:spPr>
            <a:xfrm>
              <a:off x="2076292" y="1328906"/>
              <a:ext cx="188195" cy="126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7" extrusionOk="0">
                  <a:moveTo>
                    <a:pt x="0" y="4548"/>
                  </a:moveTo>
                  <a:cubicBezTo>
                    <a:pt x="1059" y="5473"/>
                    <a:pt x="2118" y="6399"/>
                    <a:pt x="3494" y="7479"/>
                  </a:cubicBezTo>
                  <a:cubicBezTo>
                    <a:pt x="4871" y="8559"/>
                    <a:pt x="6565" y="9793"/>
                    <a:pt x="7729" y="9793"/>
                  </a:cubicBezTo>
                  <a:cubicBezTo>
                    <a:pt x="8894" y="9793"/>
                    <a:pt x="9529" y="8559"/>
                    <a:pt x="10059" y="6862"/>
                  </a:cubicBezTo>
                  <a:cubicBezTo>
                    <a:pt x="10588" y="5165"/>
                    <a:pt x="11012" y="3005"/>
                    <a:pt x="10694" y="1770"/>
                  </a:cubicBezTo>
                  <a:cubicBezTo>
                    <a:pt x="10376" y="536"/>
                    <a:pt x="9318" y="228"/>
                    <a:pt x="8259" y="73"/>
                  </a:cubicBezTo>
                  <a:cubicBezTo>
                    <a:pt x="7200" y="-81"/>
                    <a:pt x="6141" y="-81"/>
                    <a:pt x="4871" y="999"/>
                  </a:cubicBezTo>
                  <a:cubicBezTo>
                    <a:pt x="3600" y="2079"/>
                    <a:pt x="2118" y="4239"/>
                    <a:pt x="1482" y="7325"/>
                  </a:cubicBezTo>
                  <a:cubicBezTo>
                    <a:pt x="847" y="10410"/>
                    <a:pt x="1059" y="14422"/>
                    <a:pt x="2753" y="17199"/>
                  </a:cubicBezTo>
                  <a:cubicBezTo>
                    <a:pt x="4447" y="19976"/>
                    <a:pt x="7624" y="21519"/>
                    <a:pt x="11012" y="21056"/>
                  </a:cubicBezTo>
                  <a:cubicBezTo>
                    <a:pt x="14400" y="20593"/>
                    <a:pt x="18000" y="18125"/>
                    <a:pt x="21600" y="1565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74" name="Linea"/>
            <p:cNvSpPr/>
            <p:nvPr/>
          </p:nvSpPr>
          <p:spPr>
            <a:xfrm>
              <a:off x="2489090" y="1217719"/>
              <a:ext cx="18940" cy="282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extrusionOk="0">
                  <a:moveTo>
                    <a:pt x="2484" y="0"/>
                  </a:moveTo>
                  <a:cubicBezTo>
                    <a:pt x="521" y="3671"/>
                    <a:pt x="-1443" y="7341"/>
                    <a:pt x="1502" y="10941"/>
                  </a:cubicBezTo>
                  <a:cubicBezTo>
                    <a:pt x="4448" y="14541"/>
                    <a:pt x="12302" y="18071"/>
                    <a:pt x="20157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75" name="Linea"/>
            <p:cNvSpPr/>
            <p:nvPr/>
          </p:nvSpPr>
          <p:spPr>
            <a:xfrm>
              <a:off x="2436073" y="1339931"/>
              <a:ext cx="287826" cy="137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3" extrusionOk="0">
                  <a:moveTo>
                    <a:pt x="0" y="1637"/>
                  </a:moveTo>
                  <a:cubicBezTo>
                    <a:pt x="3600" y="1353"/>
                    <a:pt x="7200" y="1069"/>
                    <a:pt x="9346" y="785"/>
                  </a:cubicBezTo>
                  <a:cubicBezTo>
                    <a:pt x="11492" y="500"/>
                    <a:pt x="12185" y="216"/>
                    <a:pt x="12877" y="74"/>
                  </a:cubicBezTo>
                  <a:cubicBezTo>
                    <a:pt x="13569" y="-68"/>
                    <a:pt x="14262" y="-68"/>
                    <a:pt x="14608" y="643"/>
                  </a:cubicBezTo>
                  <a:cubicBezTo>
                    <a:pt x="14954" y="1353"/>
                    <a:pt x="14954" y="2774"/>
                    <a:pt x="14608" y="5190"/>
                  </a:cubicBezTo>
                  <a:cubicBezTo>
                    <a:pt x="14262" y="7606"/>
                    <a:pt x="13569" y="11016"/>
                    <a:pt x="13223" y="13432"/>
                  </a:cubicBezTo>
                  <a:cubicBezTo>
                    <a:pt x="12877" y="15848"/>
                    <a:pt x="12877" y="17269"/>
                    <a:pt x="12946" y="18690"/>
                  </a:cubicBezTo>
                  <a:cubicBezTo>
                    <a:pt x="13015" y="20111"/>
                    <a:pt x="13154" y="21532"/>
                    <a:pt x="13154" y="21106"/>
                  </a:cubicBezTo>
                  <a:cubicBezTo>
                    <a:pt x="13154" y="20679"/>
                    <a:pt x="13015" y="18406"/>
                    <a:pt x="13085" y="15848"/>
                  </a:cubicBezTo>
                  <a:cubicBezTo>
                    <a:pt x="13154" y="13290"/>
                    <a:pt x="13431" y="10448"/>
                    <a:pt x="14123" y="7748"/>
                  </a:cubicBezTo>
                  <a:cubicBezTo>
                    <a:pt x="14815" y="5048"/>
                    <a:pt x="15923" y="2490"/>
                    <a:pt x="17238" y="1921"/>
                  </a:cubicBezTo>
                  <a:cubicBezTo>
                    <a:pt x="18554" y="1353"/>
                    <a:pt x="20077" y="2774"/>
                    <a:pt x="21600" y="419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76" name="Linea"/>
            <p:cNvSpPr/>
            <p:nvPr/>
          </p:nvSpPr>
          <p:spPr>
            <a:xfrm>
              <a:off x="2716169" y="1340976"/>
              <a:ext cx="168247" cy="186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0" h="21430" extrusionOk="0">
                  <a:moveTo>
                    <a:pt x="10845" y="3642"/>
                  </a:moveTo>
                  <a:cubicBezTo>
                    <a:pt x="10140" y="2795"/>
                    <a:pt x="9436" y="1948"/>
                    <a:pt x="8497" y="1206"/>
                  </a:cubicBezTo>
                  <a:cubicBezTo>
                    <a:pt x="7558" y="465"/>
                    <a:pt x="6384" y="-170"/>
                    <a:pt x="5327" y="42"/>
                  </a:cubicBezTo>
                  <a:cubicBezTo>
                    <a:pt x="4271" y="254"/>
                    <a:pt x="3332" y="1312"/>
                    <a:pt x="2393" y="4277"/>
                  </a:cubicBezTo>
                  <a:cubicBezTo>
                    <a:pt x="1453" y="7242"/>
                    <a:pt x="514" y="12112"/>
                    <a:pt x="162" y="15077"/>
                  </a:cubicBezTo>
                  <a:cubicBezTo>
                    <a:pt x="-190" y="18042"/>
                    <a:pt x="45" y="19101"/>
                    <a:pt x="749" y="19842"/>
                  </a:cubicBezTo>
                  <a:cubicBezTo>
                    <a:pt x="1453" y="20583"/>
                    <a:pt x="2627" y="21006"/>
                    <a:pt x="4623" y="19630"/>
                  </a:cubicBezTo>
                  <a:cubicBezTo>
                    <a:pt x="6619" y="18254"/>
                    <a:pt x="9436" y="15077"/>
                    <a:pt x="11197" y="12430"/>
                  </a:cubicBezTo>
                  <a:cubicBezTo>
                    <a:pt x="12958" y="9783"/>
                    <a:pt x="13662" y="7665"/>
                    <a:pt x="13780" y="7136"/>
                  </a:cubicBezTo>
                  <a:cubicBezTo>
                    <a:pt x="13897" y="6606"/>
                    <a:pt x="13427" y="7665"/>
                    <a:pt x="13662" y="9359"/>
                  </a:cubicBezTo>
                  <a:cubicBezTo>
                    <a:pt x="13897" y="11054"/>
                    <a:pt x="14836" y="13383"/>
                    <a:pt x="16245" y="15501"/>
                  </a:cubicBezTo>
                  <a:cubicBezTo>
                    <a:pt x="17653" y="17618"/>
                    <a:pt x="19532" y="19524"/>
                    <a:pt x="21410" y="2143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77" name="Linea"/>
            <p:cNvSpPr/>
            <p:nvPr/>
          </p:nvSpPr>
          <p:spPr>
            <a:xfrm>
              <a:off x="3064136" y="1319195"/>
              <a:ext cx="142359" cy="122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3" h="21159" extrusionOk="0">
                  <a:moveTo>
                    <a:pt x="9340" y="5400"/>
                  </a:moveTo>
                  <a:cubicBezTo>
                    <a:pt x="9070" y="3812"/>
                    <a:pt x="8800" y="2224"/>
                    <a:pt x="7990" y="1429"/>
                  </a:cubicBezTo>
                  <a:cubicBezTo>
                    <a:pt x="7180" y="635"/>
                    <a:pt x="5830" y="635"/>
                    <a:pt x="4210" y="2224"/>
                  </a:cubicBezTo>
                  <a:cubicBezTo>
                    <a:pt x="2590" y="3812"/>
                    <a:pt x="700" y="6988"/>
                    <a:pt x="160" y="10165"/>
                  </a:cubicBezTo>
                  <a:cubicBezTo>
                    <a:pt x="-380" y="13341"/>
                    <a:pt x="430" y="16518"/>
                    <a:pt x="2860" y="18582"/>
                  </a:cubicBezTo>
                  <a:cubicBezTo>
                    <a:pt x="5290" y="20647"/>
                    <a:pt x="9340" y="21600"/>
                    <a:pt x="12715" y="20965"/>
                  </a:cubicBezTo>
                  <a:cubicBezTo>
                    <a:pt x="16090" y="20329"/>
                    <a:pt x="18790" y="18106"/>
                    <a:pt x="20005" y="15088"/>
                  </a:cubicBezTo>
                  <a:cubicBezTo>
                    <a:pt x="21220" y="12071"/>
                    <a:pt x="20950" y="8259"/>
                    <a:pt x="20140" y="5241"/>
                  </a:cubicBezTo>
                  <a:cubicBezTo>
                    <a:pt x="19330" y="2224"/>
                    <a:pt x="17980" y="0"/>
                    <a:pt x="16090" y="0"/>
                  </a:cubicBezTo>
                  <a:cubicBezTo>
                    <a:pt x="14200" y="0"/>
                    <a:pt x="11770" y="2224"/>
                    <a:pt x="10555" y="4765"/>
                  </a:cubicBezTo>
                  <a:cubicBezTo>
                    <a:pt x="9340" y="7306"/>
                    <a:pt x="9340" y="10165"/>
                    <a:pt x="9340" y="1302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78" name="Linea"/>
            <p:cNvSpPr/>
            <p:nvPr/>
          </p:nvSpPr>
          <p:spPr>
            <a:xfrm>
              <a:off x="3239071" y="1322886"/>
              <a:ext cx="21731" cy="268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1404" extrusionOk="0">
                  <a:moveTo>
                    <a:pt x="21200" y="0"/>
                  </a:moveTo>
                  <a:cubicBezTo>
                    <a:pt x="14000" y="441"/>
                    <a:pt x="6800" y="882"/>
                    <a:pt x="3200" y="2792"/>
                  </a:cubicBezTo>
                  <a:cubicBezTo>
                    <a:pt x="-400" y="4702"/>
                    <a:pt x="-400" y="8082"/>
                    <a:pt x="500" y="10800"/>
                  </a:cubicBezTo>
                  <a:cubicBezTo>
                    <a:pt x="1400" y="13518"/>
                    <a:pt x="3200" y="15576"/>
                    <a:pt x="5900" y="17486"/>
                  </a:cubicBezTo>
                  <a:cubicBezTo>
                    <a:pt x="8600" y="19396"/>
                    <a:pt x="12200" y="21159"/>
                    <a:pt x="14000" y="21380"/>
                  </a:cubicBezTo>
                  <a:cubicBezTo>
                    <a:pt x="15800" y="21600"/>
                    <a:pt x="15800" y="20278"/>
                    <a:pt x="15800" y="1895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79" name="Linea"/>
            <p:cNvSpPr/>
            <p:nvPr/>
          </p:nvSpPr>
          <p:spPr>
            <a:xfrm>
              <a:off x="3227591" y="1343334"/>
              <a:ext cx="137848" cy="128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190" extrusionOk="0">
                  <a:moveTo>
                    <a:pt x="0" y="4843"/>
                  </a:moveTo>
                  <a:cubicBezTo>
                    <a:pt x="281" y="3322"/>
                    <a:pt x="561" y="1801"/>
                    <a:pt x="1403" y="888"/>
                  </a:cubicBezTo>
                  <a:cubicBezTo>
                    <a:pt x="2244" y="-25"/>
                    <a:pt x="3647" y="-329"/>
                    <a:pt x="7013" y="432"/>
                  </a:cubicBezTo>
                  <a:cubicBezTo>
                    <a:pt x="10379" y="1192"/>
                    <a:pt x="15709" y="3017"/>
                    <a:pt x="18514" y="5603"/>
                  </a:cubicBezTo>
                  <a:cubicBezTo>
                    <a:pt x="21319" y="8189"/>
                    <a:pt x="21600" y="11536"/>
                    <a:pt x="19917" y="14274"/>
                  </a:cubicBezTo>
                  <a:cubicBezTo>
                    <a:pt x="18234" y="17012"/>
                    <a:pt x="14587" y="19141"/>
                    <a:pt x="11922" y="20206"/>
                  </a:cubicBezTo>
                  <a:cubicBezTo>
                    <a:pt x="9257" y="21271"/>
                    <a:pt x="7574" y="21271"/>
                    <a:pt x="6031" y="21119"/>
                  </a:cubicBezTo>
                  <a:cubicBezTo>
                    <a:pt x="4488" y="20967"/>
                    <a:pt x="3086" y="20663"/>
                    <a:pt x="2945" y="20054"/>
                  </a:cubicBezTo>
                  <a:cubicBezTo>
                    <a:pt x="2805" y="19446"/>
                    <a:pt x="3927" y="18533"/>
                    <a:pt x="5049" y="1762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80" name="Linea"/>
            <p:cNvSpPr/>
            <p:nvPr/>
          </p:nvSpPr>
          <p:spPr>
            <a:xfrm>
              <a:off x="3411069" y="1318834"/>
              <a:ext cx="15786" cy="159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3" h="21400" extrusionOk="0">
                  <a:moveTo>
                    <a:pt x="20533" y="1290"/>
                  </a:moveTo>
                  <a:cubicBezTo>
                    <a:pt x="10933" y="545"/>
                    <a:pt x="1333" y="-200"/>
                    <a:pt x="133" y="48"/>
                  </a:cubicBezTo>
                  <a:cubicBezTo>
                    <a:pt x="-1067" y="297"/>
                    <a:pt x="6133" y="1538"/>
                    <a:pt x="10933" y="5262"/>
                  </a:cubicBezTo>
                  <a:cubicBezTo>
                    <a:pt x="15733" y="8986"/>
                    <a:pt x="18133" y="15193"/>
                    <a:pt x="20533" y="214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81" name="Linea"/>
            <p:cNvSpPr/>
            <p:nvPr/>
          </p:nvSpPr>
          <p:spPr>
            <a:xfrm>
              <a:off x="3415784" y="1228789"/>
              <a:ext cx="5536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82" name="Linea"/>
            <p:cNvSpPr/>
            <p:nvPr/>
          </p:nvSpPr>
          <p:spPr>
            <a:xfrm>
              <a:off x="3479186" y="1311815"/>
              <a:ext cx="91581" cy="138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600" extrusionOk="0">
                  <a:moveTo>
                    <a:pt x="2003" y="0"/>
                  </a:moveTo>
                  <a:cubicBezTo>
                    <a:pt x="1139" y="4608"/>
                    <a:pt x="275" y="9216"/>
                    <a:pt x="59" y="12960"/>
                  </a:cubicBezTo>
                  <a:cubicBezTo>
                    <a:pt x="-157" y="16704"/>
                    <a:pt x="275" y="19584"/>
                    <a:pt x="491" y="20304"/>
                  </a:cubicBezTo>
                  <a:cubicBezTo>
                    <a:pt x="707" y="21024"/>
                    <a:pt x="707" y="19584"/>
                    <a:pt x="2435" y="16848"/>
                  </a:cubicBezTo>
                  <a:cubicBezTo>
                    <a:pt x="4163" y="14112"/>
                    <a:pt x="7619" y="10080"/>
                    <a:pt x="10643" y="7200"/>
                  </a:cubicBezTo>
                  <a:cubicBezTo>
                    <a:pt x="13667" y="4320"/>
                    <a:pt x="16259" y="2592"/>
                    <a:pt x="17771" y="2448"/>
                  </a:cubicBezTo>
                  <a:cubicBezTo>
                    <a:pt x="19283" y="2304"/>
                    <a:pt x="19715" y="3744"/>
                    <a:pt x="20147" y="7200"/>
                  </a:cubicBezTo>
                  <a:cubicBezTo>
                    <a:pt x="20579" y="10656"/>
                    <a:pt x="21011" y="16128"/>
                    <a:pt x="21443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83" name="Linea"/>
            <p:cNvSpPr/>
            <p:nvPr/>
          </p:nvSpPr>
          <p:spPr>
            <a:xfrm>
              <a:off x="3648257" y="1333956"/>
              <a:ext cx="16607" cy="132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800" y="5700"/>
                    <a:pt x="9600" y="11400"/>
                    <a:pt x="13200" y="15000"/>
                  </a:cubicBezTo>
                  <a:cubicBezTo>
                    <a:pt x="16800" y="18600"/>
                    <a:pt x="19200" y="201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84" name="Linea"/>
            <p:cNvSpPr/>
            <p:nvPr/>
          </p:nvSpPr>
          <p:spPr>
            <a:xfrm>
              <a:off x="3653793" y="1245394"/>
              <a:ext cx="11071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85" name="Linea"/>
            <p:cNvSpPr/>
            <p:nvPr/>
          </p:nvSpPr>
          <p:spPr>
            <a:xfrm>
              <a:off x="3732544" y="1338194"/>
              <a:ext cx="137043" cy="160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6" h="20374" extrusionOk="0">
                  <a:moveTo>
                    <a:pt x="4857" y="2278"/>
                  </a:moveTo>
                  <a:cubicBezTo>
                    <a:pt x="3174" y="2043"/>
                    <a:pt x="1491" y="1808"/>
                    <a:pt x="650" y="2747"/>
                  </a:cubicBezTo>
                  <a:cubicBezTo>
                    <a:pt x="-192" y="3686"/>
                    <a:pt x="-192" y="5799"/>
                    <a:pt x="509" y="8852"/>
                  </a:cubicBezTo>
                  <a:cubicBezTo>
                    <a:pt x="1211" y="11904"/>
                    <a:pt x="2613" y="15895"/>
                    <a:pt x="4998" y="18243"/>
                  </a:cubicBezTo>
                  <a:cubicBezTo>
                    <a:pt x="7382" y="20591"/>
                    <a:pt x="10748" y="21295"/>
                    <a:pt x="13834" y="18830"/>
                  </a:cubicBezTo>
                  <a:cubicBezTo>
                    <a:pt x="16920" y="16365"/>
                    <a:pt x="19725" y="10730"/>
                    <a:pt x="20566" y="6738"/>
                  </a:cubicBezTo>
                  <a:cubicBezTo>
                    <a:pt x="21408" y="2747"/>
                    <a:pt x="20286" y="399"/>
                    <a:pt x="17060" y="47"/>
                  </a:cubicBezTo>
                  <a:cubicBezTo>
                    <a:pt x="13834" y="-305"/>
                    <a:pt x="8504" y="1338"/>
                    <a:pt x="5559" y="3569"/>
                  </a:cubicBezTo>
                  <a:cubicBezTo>
                    <a:pt x="2613" y="5799"/>
                    <a:pt x="2052" y="8617"/>
                    <a:pt x="1491" y="1143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86" name="Linea"/>
            <p:cNvSpPr/>
            <p:nvPr/>
          </p:nvSpPr>
          <p:spPr>
            <a:xfrm>
              <a:off x="3897336" y="1321041"/>
              <a:ext cx="143914" cy="157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0" extrusionOk="0">
                  <a:moveTo>
                    <a:pt x="0" y="2512"/>
                  </a:moveTo>
                  <a:cubicBezTo>
                    <a:pt x="554" y="1256"/>
                    <a:pt x="1108" y="0"/>
                    <a:pt x="1662" y="0"/>
                  </a:cubicBezTo>
                  <a:cubicBezTo>
                    <a:pt x="2215" y="0"/>
                    <a:pt x="2769" y="1256"/>
                    <a:pt x="2908" y="4270"/>
                  </a:cubicBezTo>
                  <a:cubicBezTo>
                    <a:pt x="3046" y="7284"/>
                    <a:pt x="2769" y="12056"/>
                    <a:pt x="2631" y="15070"/>
                  </a:cubicBezTo>
                  <a:cubicBezTo>
                    <a:pt x="2492" y="18084"/>
                    <a:pt x="2492" y="19340"/>
                    <a:pt x="2631" y="19340"/>
                  </a:cubicBezTo>
                  <a:cubicBezTo>
                    <a:pt x="2769" y="19340"/>
                    <a:pt x="3046" y="18084"/>
                    <a:pt x="3600" y="15949"/>
                  </a:cubicBezTo>
                  <a:cubicBezTo>
                    <a:pt x="4154" y="13814"/>
                    <a:pt x="4985" y="10800"/>
                    <a:pt x="5677" y="8540"/>
                  </a:cubicBezTo>
                  <a:cubicBezTo>
                    <a:pt x="6369" y="6279"/>
                    <a:pt x="6923" y="4772"/>
                    <a:pt x="8031" y="3893"/>
                  </a:cubicBezTo>
                  <a:cubicBezTo>
                    <a:pt x="9138" y="3014"/>
                    <a:pt x="10800" y="2763"/>
                    <a:pt x="11631" y="3265"/>
                  </a:cubicBezTo>
                  <a:cubicBezTo>
                    <a:pt x="12462" y="3767"/>
                    <a:pt x="12462" y="5023"/>
                    <a:pt x="12738" y="7786"/>
                  </a:cubicBezTo>
                  <a:cubicBezTo>
                    <a:pt x="13015" y="10549"/>
                    <a:pt x="13569" y="14819"/>
                    <a:pt x="14123" y="17581"/>
                  </a:cubicBezTo>
                  <a:cubicBezTo>
                    <a:pt x="14677" y="20344"/>
                    <a:pt x="15231" y="21600"/>
                    <a:pt x="16477" y="21349"/>
                  </a:cubicBezTo>
                  <a:cubicBezTo>
                    <a:pt x="17723" y="21098"/>
                    <a:pt x="19662" y="19340"/>
                    <a:pt x="21600" y="1758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87" name="Linea"/>
            <p:cNvSpPr/>
            <p:nvPr/>
          </p:nvSpPr>
          <p:spPr>
            <a:xfrm>
              <a:off x="4046784" y="1339491"/>
              <a:ext cx="77492" cy="140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7" extrusionOk="0">
                  <a:moveTo>
                    <a:pt x="0" y="0"/>
                  </a:moveTo>
                  <a:cubicBezTo>
                    <a:pt x="1543" y="1122"/>
                    <a:pt x="3086" y="2244"/>
                    <a:pt x="4629" y="5190"/>
                  </a:cubicBezTo>
                  <a:cubicBezTo>
                    <a:pt x="6171" y="8135"/>
                    <a:pt x="7714" y="12904"/>
                    <a:pt x="8743" y="15990"/>
                  </a:cubicBezTo>
                  <a:cubicBezTo>
                    <a:pt x="9771" y="19075"/>
                    <a:pt x="10286" y="20478"/>
                    <a:pt x="11829" y="21039"/>
                  </a:cubicBezTo>
                  <a:cubicBezTo>
                    <a:pt x="13371" y="21600"/>
                    <a:pt x="15943" y="21319"/>
                    <a:pt x="17743" y="20618"/>
                  </a:cubicBezTo>
                  <a:cubicBezTo>
                    <a:pt x="19543" y="19917"/>
                    <a:pt x="20571" y="18795"/>
                    <a:pt x="21600" y="1767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88" name="Linea"/>
            <p:cNvSpPr/>
            <p:nvPr/>
          </p:nvSpPr>
          <p:spPr>
            <a:xfrm>
              <a:off x="4072942" y="1250929"/>
              <a:ext cx="29193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04" h="21600" extrusionOk="0">
                  <a:moveTo>
                    <a:pt x="8669" y="21600"/>
                  </a:moveTo>
                  <a:cubicBezTo>
                    <a:pt x="3586" y="14400"/>
                    <a:pt x="-1496" y="7200"/>
                    <a:pt x="410" y="3600"/>
                  </a:cubicBezTo>
                  <a:cubicBezTo>
                    <a:pt x="2316" y="0"/>
                    <a:pt x="11210" y="0"/>
                    <a:pt x="20104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89" name="Linea"/>
            <p:cNvSpPr/>
            <p:nvPr/>
          </p:nvSpPr>
          <p:spPr>
            <a:xfrm>
              <a:off x="809066" y="1730866"/>
              <a:ext cx="143605" cy="156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0866" extrusionOk="0">
                  <a:moveTo>
                    <a:pt x="1575" y="7579"/>
                  </a:moveTo>
                  <a:cubicBezTo>
                    <a:pt x="2925" y="7824"/>
                    <a:pt x="4275" y="8069"/>
                    <a:pt x="5625" y="7947"/>
                  </a:cubicBezTo>
                  <a:cubicBezTo>
                    <a:pt x="6975" y="7824"/>
                    <a:pt x="8325" y="7333"/>
                    <a:pt x="9405" y="6474"/>
                  </a:cubicBezTo>
                  <a:cubicBezTo>
                    <a:pt x="10485" y="5615"/>
                    <a:pt x="11295" y="4388"/>
                    <a:pt x="10620" y="3160"/>
                  </a:cubicBezTo>
                  <a:cubicBezTo>
                    <a:pt x="9945" y="1933"/>
                    <a:pt x="7785" y="706"/>
                    <a:pt x="6030" y="215"/>
                  </a:cubicBezTo>
                  <a:cubicBezTo>
                    <a:pt x="4275" y="-276"/>
                    <a:pt x="2925" y="-31"/>
                    <a:pt x="1710" y="2056"/>
                  </a:cubicBezTo>
                  <a:cubicBezTo>
                    <a:pt x="495" y="4142"/>
                    <a:pt x="-585" y="8069"/>
                    <a:pt x="360" y="11629"/>
                  </a:cubicBezTo>
                  <a:cubicBezTo>
                    <a:pt x="1305" y="15188"/>
                    <a:pt x="4275" y="18379"/>
                    <a:pt x="7110" y="19851"/>
                  </a:cubicBezTo>
                  <a:cubicBezTo>
                    <a:pt x="9945" y="21324"/>
                    <a:pt x="12645" y="21079"/>
                    <a:pt x="14940" y="19851"/>
                  </a:cubicBezTo>
                  <a:cubicBezTo>
                    <a:pt x="17235" y="18624"/>
                    <a:pt x="19125" y="16415"/>
                    <a:pt x="21015" y="1420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90" name="Linea"/>
            <p:cNvSpPr/>
            <p:nvPr/>
          </p:nvSpPr>
          <p:spPr>
            <a:xfrm>
              <a:off x="1006961" y="1760595"/>
              <a:ext cx="96985" cy="119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4" h="21195" extrusionOk="0">
                  <a:moveTo>
                    <a:pt x="1404" y="11704"/>
                  </a:moveTo>
                  <a:cubicBezTo>
                    <a:pt x="618" y="13340"/>
                    <a:pt x="-167" y="14977"/>
                    <a:pt x="1011" y="16940"/>
                  </a:cubicBezTo>
                  <a:cubicBezTo>
                    <a:pt x="2189" y="18904"/>
                    <a:pt x="5331" y="21195"/>
                    <a:pt x="8669" y="21195"/>
                  </a:cubicBezTo>
                  <a:cubicBezTo>
                    <a:pt x="12008" y="21195"/>
                    <a:pt x="15542" y="18904"/>
                    <a:pt x="17898" y="15468"/>
                  </a:cubicBezTo>
                  <a:cubicBezTo>
                    <a:pt x="20255" y="12031"/>
                    <a:pt x="21433" y="7450"/>
                    <a:pt x="20058" y="4340"/>
                  </a:cubicBezTo>
                  <a:cubicBezTo>
                    <a:pt x="18684" y="1231"/>
                    <a:pt x="14757" y="-405"/>
                    <a:pt x="11222" y="86"/>
                  </a:cubicBezTo>
                  <a:cubicBezTo>
                    <a:pt x="7688" y="577"/>
                    <a:pt x="4546" y="3195"/>
                    <a:pt x="2582" y="6140"/>
                  </a:cubicBezTo>
                  <a:cubicBezTo>
                    <a:pt x="618" y="9086"/>
                    <a:pt x="-167" y="12359"/>
                    <a:pt x="29" y="14486"/>
                  </a:cubicBezTo>
                  <a:cubicBezTo>
                    <a:pt x="226" y="16613"/>
                    <a:pt x="1404" y="17595"/>
                    <a:pt x="2582" y="1857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91" name="Linea"/>
            <p:cNvSpPr/>
            <p:nvPr/>
          </p:nvSpPr>
          <p:spPr>
            <a:xfrm>
              <a:off x="1076287" y="1622792"/>
              <a:ext cx="47971" cy="263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7" extrusionOk="0">
                  <a:moveTo>
                    <a:pt x="1662" y="1259"/>
                  </a:moveTo>
                  <a:cubicBezTo>
                    <a:pt x="831" y="514"/>
                    <a:pt x="0" y="-231"/>
                    <a:pt x="0" y="67"/>
                  </a:cubicBezTo>
                  <a:cubicBezTo>
                    <a:pt x="0" y="365"/>
                    <a:pt x="831" y="1706"/>
                    <a:pt x="2492" y="4089"/>
                  </a:cubicBezTo>
                  <a:cubicBezTo>
                    <a:pt x="4154" y="6472"/>
                    <a:pt x="6646" y="9899"/>
                    <a:pt x="8723" y="12506"/>
                  </a:cubicBezTo>
                  <a:cubicBezTo>
                    <a:pt x="10800" y="15112"/>
                    <a:pt x="12462" y="16900"/>
                    <a:pt x="14538" y="18390"/>
                  </a:cubicBezTo>
                  <a:cubicBezTo>
                    <a:pt x="16615" y="19879"/>
                    <a:pt x="19108" y="21071"/>
                    <a:pt x="20354" y="21220"/>
                  </a:cubicBezTo>
                  <a:cubicBezTo>
                    <a:pt x="21600" y="21369"/>
                    <a:pt x="21600" y="20475"/>
                    <a:pt x="21600" y="1958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92" name="Linea"/>
            <p:cNvSpPr/>
            <p:nvPr/>
          </p:nvSpPr>
          <p:spPr>
            <a:xfrm>
              <a:off x="1486069" y="1722797"/>
              <a:ext cx="224909" cy="14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20912" extrusionOk="0">
                  <a:moveTo>
                    <a:pt x="861" y="9285"/>
                  </a:moveTo>
                  <a:cubicBezTo>
                    <a:pt x="334" y="10339"/>
                    <a:pt x="-193" y="11392"/>
                    <a:pt x="70" y="12051"/>
                  </a:cubicBezTo>
                  <a:cubicBezTo>
                    <a:pt x="334" y="12709"/>
                    <a:pt x="1387" y="12973"/>
                    <a:pt x="2792" y="12578"/>
                  </a:cubicBezTo>
                  <a:cubicBezTo>
                    <a:pt x="4197" y="12182"/>
                    <a:pt x="5953" y="11129"/>
                    <a:pt x="7358" y="9417"/>
                  </a:cubicBezTo>
                  <a:cubicBezTo>
                    <a:pt x="8763" y="7704"/>
                    <a:pt x="9817" y="5334"/>
                    <a:pt x="10080" y="3622"/>
                  </a:cubicBezTo>
                  <a:cubicBezTo>
                    <a:pt x="10344" y="1909"/>
                    <a:pt x="9817" y="856"/>
                    <a:pt x="8500" y="329"/>
                  </a:cubicBezTo>
                  <a:cubicBezTo>
                    <a:pt x="7183" y="-198"/>
                    <a:pt x="5075" y="-198"/>
                    <a:pt x="3495" y="1119"/>
                  </a:cubicBezTo>
                  <a:cubicBezTo>
                    <a:pt x="1914" y="2436"/>
                    <a:pt x="861" y="5070"/>
                    <a:pt x="597" y="7573"/>
                  </a:cubicBezTo>
                  <a:cubicBezTo>
                    <a:pt x="334" y="10075"/>
                    <a:pt x="861" y="12446"/>
                    <a:pt x="2090" y="14948"/>
                  </a:cubicBezTo>
                  <a:cubicBezTo>
                    <a:pt x="3319" y="17451"/>
                    <a:pt x="5251" y="20085"/>
                    <a:pt x="7709" y="20743"/>
                  </a:cubicBezTo>
                  <a:cubicBezTo>
                    <a:pt x="10168" y="21402"/>
                    <a:pt x="13153" y="20085"/>
                    <a:pt x="15524" y="17451"/>
                  </a:cubicBezTo>
                  <a:cubicBezTo>
                    <a:pt x="17895" y="14817"/>
                    <a:pt x="19651" y="10865"/>
                    <a:pt x="21407" y="691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93" name="Linea"/>
            <p:cNvSpPr/>
            <p:nvPr/>
          </p:nvSpPr>
          <p:spPr>
            <a:xfrm>
              <a:off x="1699906" y="1696074"/>
              <a:ext cx="139445" cy="1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050" extrusionOk="0">
                  <a:moveTo>
                    <a:pt x="0" y="3972"/>
                  </a:moveTo>
                  <a:cubicBezTo>
                    <a:pt x="1137" y="7769"/>
                    <a:pt x="2274" y="11567"/>
                    <a:pt x="3268" y="13941"/>
                  </a:cubicBezTo>
                  <a:cubicBezTo>
                    <a:pt x="4263" y="16314"/>
                    <a:pt x="5116" y="17264"/>
                    <a:pt x="5968" y="18332"/>
                  </a:cubicBezTo>
                  <a:cubicBezTo>
                    <a:pt x="6821" y="19400"/>
                    <a:pt x="7674" y="20587"/>
                    <a:pt x="8811" y="20943"/>
                  </a:cubicBezTo>
                  <a:cubicBezTo>
                    <a:pt x="9947" y="21299"/>
                    <a:pt x="11368" y="20824"/>
                    <a:pt x="12789" y="18569"/>
                  </a:cubicBezTo>
                  <a:cubicBezTo>
                    <a:pt x="14211" y="16314"/>
                    <a:pt x="15632" y="12279"/>
                    <a:pt x="16768" y="9668"/>
                  </a:cubicBezTo>
                  <a:cubicBezTo>
                    <a:pt x="17905" y="7057"/>
                    <a:pt x="18758" y="5870"/>
                    <a:pt x="19611" y="4209"/>
                  </a:cubicBezTo>
                  <a:cubicBezTo>
                    <a:pt x="20463" y="2547"/>
                    <a:pt x="21316" y="411"/>
                    <a:pt x="21458" y="55"/>
                  </a:cubicBezTo>
                  <a:cubicBezTo>
                    <a:pt x="21600" y="-301"/>
                    <a:pt x="21032" y="1123"/>
                    <a:pt x="20463" y="254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94" name="Linea"/>
            <p:cNvSpPr/>
            <p:nvPr/>
          </p:nvSpPr>
          <p:spPr>
            <a:xfrm>
              <a:off x="1890627" y="1721412"/>
              <a:ext cx="25149" cy="156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600" extrusionOk="0">
                  <a:moveTo>
                    <a:pt x="7143" y="0"/>
                  </a:moveTo>
                  <a:cubicBezTo>
                    <a:pt x="4058" y="4574"/>
                    <a:pt x="972" y="9148"/>
                    <a:pt x="200" y="12325"/>
                  </a:cubicBezTo>
                  <a:cubicBezTo>
                    <a:pt x="-571" y="15501"/>
                    <a:pt x="972" y="17280"/>
                    <a:pt x="3286" y="18805"/>
                  </a:cubicBezTo>
                  <a:cubicBezTo>
                    <a:pt x="5600" y="20329"/>
                    <a:pt x="8686" y="21600"/>
                    <a:pt x="11772" y="21600"/>
                  </a:cubicBezTo>
                  <a:cubicBezTo>
                    <a:pt x="14858" y="21600"/>
                    <a:pt x="17943" y="20329"/>
                    <a:pt x="21029" y="1905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95" name="Linea"/>
            <p:cNvSpPr/>
            <p:nvPr/>
          </p:nvSpPr>
          <p:spPr>
            <a:xfrm>
              <a:off x="1893634" y="1627315"/>
              <a:ext cx="16607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96" name="Linea"/>
            <p:cNvSpPr/>
            <p:nvPr/>
          </p:nvSpPr>
          <p:spPr>
            <a:xfrm>
              <a:off x="1971947" y="1730677"/>
              <a:ext cx="109449" cy="126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0066" extrusionOk="0">
                  <a:moveTo>
                    <a:pt x="1967" y="4664"/>
                  </a:moveTo>
                  <a:cubicBezTo>
                    <a:pt x="904" y="6124"/>
                    <a:pt x="-158" y="7583"/>
                    <a:pt x="19" y="9918"/>
                  </a:cubicBezTo>
                  <a:cubicBezTo>
                    <a:pt x="196" y="12253"/>
                    <a:pt x="1612" y="15464"/>
                    <a:pt x="4268" y="17653"/>
                  </a:cubicBezTo>
                  <a:cubicBezTo>
                    <a:pt x="6924" y="19842"/>
                    <a:pt x="10819" y="21010"/>
                    <a:pt x="14183" y="19113"/>
                  </a:cubicBezTo>
                  <a:cubicBezTo>
                    <a:pt x="17547" y="17215"/>
                    <a:pt x="20380" y="12253"/>
                    <a:pt x="20911" y="8313"/>
                  </a:cubicBezTo>
                  <a:cubicBezTo>
                    <a:pt x="21442" y="4372"/>
                    <a:pt x="19672" y="1453"/>
                    <a:pt x="16839" y="432"/>
                  </a:cubicBezTo>
                  <a:cubicBezTo>
                    <a:pt x="14006" y="-590"/>
                    <a:pt x="10111" y="286"/>
                    <a:pt x="7278" y="2183"/>
                  </a:cubicBezTo>
                  <a:cubicBezTo>
                    <a:pt x="4445" y="4080"/>
                    <a:pt x="2675" y="6999"/>
                    <a:pt x="904" y="991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97" name="Linea"/>
            <p:cNvSpPr/>
            <p:nvPr/>
          </p:nvSpPr>
          <p:spPr>
            <a:xfrm>
              <a:off x="2087363" y="1597795"/>
              <a:ext cx="199264" cy="251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8" extrusionOk="0">
                  <a:moveTo>
                    <a:pt x="0" y="1565"/>
                  </a:moveTo>
                  <a:cubicBezTo>
                    <a:pt x="0" y="783"/>
                    <a:pt x="0" y="0"/>
                    <a:pt x="100" y="0"/>
                  </a:cubicBezTo>
                  <a:cubicBezTo>
                    <a:pt x="200" y="0"/>
                    <a:pt x="400" y="783"/>
                    <a:pt x="400" y="3443"/>
                  </a:cubicBezTo>
                  <a:cubicBezTo>
                    <a:pt x="400" y="6104"/>
                    <a:pt x="200" y="10643"/>
                    <a:pt x="100" y="13304"/>
                  </a:cubicBezTo>
                  <a:cubicBezTo>
                    <a:pt x="0" y="15965"/>
                    <a:pt x="0" y="16748"/>
                    <a:pt x="300" y="17687"/>
                  </a:cubicBezTo>
                  <a:cubicBezTo>
                    <a:pt x="600" y="18626"/>
                    <a:pt x="1200" y="19722"/>
                    <a:pt x="2000" y="20348"/>
                  </a:cubicBezTo>
                  <a:cubicBezTo>
                    <a:pt x="2800" y="20974"/>
                    <a:pt x="3800" y="21130"/>
                    <a:pt x="5700" y="20113"/>
                  </a:cubicBezTo>
                  <a:cubicBezTo>
                    <a:pt x="7600" y="19096"/>
                    <a:pt x="10400" y="16904"/>
                    <a:pt x="12100" y="15026"/>
                  </a:cubicBezTo>
                  <a:cubicBezTo>
                    <a:pt x="13800" y="13148"/>
                    <a:pt x="14400" y="11583"/>
                    <a:pt x="14500" y="10409"/>
                  </a:cubicBezTo>
                  <a:cubicBezTo>
                    <a:pt x="14600" y="9235"/>
                    <a:pt x="14200" y="8452"/>
                    <a:pt x="13500" y="7983"/>
                  </a:cubicBezTo>
                  <a:cubicBezTo>
                    <a:pt x="12800" y="7513"/>
                    <a:pt x="11800" y="7357"/>
                    <a:pt x="11000" y="7670"/>
                  </a:cubicBezTo>
                  <a:cubicBezTo>
                    <a:pt x="10200" y="7983"/>
                    <a:pt x="9600" y="8765"/>
                    <a:pt x="9100" y="10174"/>
                  </a:cubicBezTo>
                  <a:cubicBezTo>
                    <a:pt x="8600" y="11583"/>
                    <a:pt x="8200" y="13617"/>
                    <a:pt x="8200" y="15417"/>
                  </a:cubicBezTo>
                  <a:cubicBezTo>
                    <a:pt x="8200" y="17217"/>
                    <a:pt x="8600" y="18783"/>
                    <a:pt x="9100" y="19878"/>
                  </a:cubicBezTo>
                  <a:cubicBezTo>
                    <a:pt x="9600" y="20974"/>
                    <a:pt x="10200" y="21600"/>
                    <a:pt x="11800" y="21287"/>
                  </a:cubicBezTo>
                  <a:cubicBezTo>
                    <a:pt x="13400" y="20974"/>
                    <a:pt x="16000" y="19722"/>
                    <a:pt x="17800" y="18704"/>
                  </a:cubicBezTo>
                  <a:cubicBezTo>
                    <a:pt x="19600" y="17687"/>
                    <a:pt x="20600" y="16904"/>
                    <a:pt x="21600" y="1612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98" name="Linea"/>
            <p:cNvSpPr/>
            <p:nvPr/>
          </p:nvSpPr>
          <p:spPr>
            <a:xfrm>
              <a:off x="2297696" y="1706266"/>
              <a:ext cx="110703" cy="13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74" extrusionOk="0">
                  <a:moveTo>
                    <a:pt x="0" y="1462"/>
                  </a:moveTo>
                  <a:cubicBezTo>
                    <a:pt x="720" y="5669"/>
                    <a:pt x="1440" y="9877"/>
                    <a:pt x="1980" y="13384"/>
                  </a:cubicBezTo>
                  <a:cubicBezTo>
                    <a:pt x="2520" y="16890"/>
                    <a:pt x="2880" y="19695"/>
                    <a:pt x="3420" y="20397"/>
                  </a:cubicBezTo>
                  <a:cubicBezTo>
                    <a:pt x="3960" y="21098"/>
                    <a:pt x="4680" y="19695"/>
                    <a:pt x="5760" y="16750"/>
                  </a:cubicBezTo>
                  <a:cubicBezTo>
                    <a:pt x="6840" y="13804"/>
                    <a:pt x="8280" y="9316"/>
                    <a:pt x="9360" y="6371"/>
                  </a:cubicBezTo>
                  <a:cubicBezTo>
                    <a:pt x="10440" y="3425"/>
                    <a:pt x="11160" y="2023"/>
                    <a:pt x="12600" y="1041"/>
                  </a:cubicBezTo>
                  <a:cubicBezTo>
                    <a:pt x="14040" y="59"/>
                    <a:pt x="16200" y="-502"/>
                    <a:pt x="17820" y="620"/>
                  </a:cubicBezTo>
                  <a:cubicBezTo>
                    <a:pt x="19440" y="1742"/>
                    <a:pt x="20520" y="4547"/>
                    <a:pt x="21060" y="7914"/>
                  </a:cubicBezTo>
                  <a:cubicBezTo>
                    <a:pt x="21600" y="11280"/>
                    <a:pt x="21600" y="15207"/>
                    <a:pt x="21600" y="1913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99" name="Linea"/>
            <p:cNvSpPr/>
            <p:nvPr/>
          </p:nvSpPr>
          <p:spPr>
            <a:xfrm>
              <a:off x="2469284" y="1693736"/>
              <a:ext cx="99632" cy="194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extrusionOk="0">
                  <a:moveTo>
                    <a:pt x="0" y="0"/>
                  </a:moveTo>
                  <a:cubicBezTo>
                    <a:pt x="4400" y="0"/>
                    <a:pt x="8800" y="0"/>
                    <a:pt x="11600" y="505"/>
                  </a:cubicBezTo>
                  <a:cubicBezTo>
                    <a:pt x="14400" y="1009"/>
                    <a:pt x="15600" y="2019"/>
                    <a:pt x="14800" y="4845"/>
                  </a:cubicBezTo>
                  <a:cubicBezTo>
                    <a:pt x="14000" y="7671"/>
                    <a:pt x="11200" y="12314"/>
                    <a:pt x="9600" y="15443"/>
                  </a:cubicBezTo>
                  <a:cubicBezTo>
                    <a:pt x="8000" y="18572"/>
                    <a:pt x="7600" y="20187"/>
                    <a:pt x="8400" y="20893"/>
                  </a:cubicBezTo>
                  <a:cubicBezTo>
                    <a:pt x="9200" y="21600"/>
                    <a:pt x="11200" y="21398"/>
                    <a:pt x="13600" y="20490"/>
                  </a:cubicBezTo>
                  <a:cubicBezTo>
                    <a:pt x="16000" y="19581"/>
                    <a:pt x="18800" y="17966"/>
                    <a:pt x="21600" y="1635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00" name="Linea"/>
            <p:cNvSpPr/>
            <p:nvPr/>
          </p:nvSpPr>
          <p:spPr>
            <a:xfrm>
              <a:off x="2474819" y="1754622"/>
              <a:ext cx="132843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01" name="Linea"/>
            <p:cNvSpPr/>
            <p:nvPr/>
          </p:nvSpPr>
          <p:spPr>
            <a:xfrm>
              <a:off x="2613196" y="1718418"/>
              <a:ext cx="171589" cy="157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9" extrusionOk="0">
                  <a:moveTo>
                    <a:pt x="0" y="10085"/>
                  </a:moveTo>
                  <a:cubicBezTo>
                    <a:pt x="1161" y="10582"/>
                    <a:pt x="2323" y="11078"/>
                    <a:pt x="3948" y="10582"/>
                  </a:cubicBezTo>
                  <a:cubicBezTo>
                    <a:pt x="5574" y="10085"/>
                    <a:pt x="7665" y="8596"/>
                    <a:pt x="9174" y="7354"/>
                  </a:cubicBezTo>
                  <a:cubicBezTo>
                    <a:pt x="10684" y="6113"/>
                    <a:pt x="11613" y="5120"/>
                    <a:pt x="11961" y="4003"/>
                  </a:cubicBezTo>
                  <a:cubicBezTo>
                    <a:pt x="12310" y="2885"/>
                    <a:pt x="12077" y="1644"/>
                    <a:pt x="11381" y="899"/>
                  </a:cubicBezTo>
                  <a:cubicBezTo>
                    <a:pt x="10684" y="154"/>
                    <a:pt x="9523" y="-94"/>
                    <a:pt x="7897" y="30"/>
                  </a:cubicBezTo>
                  <a:cubicBezTo>
                    <a:pt x="6271" y="154"/>
                    <a:pt x="4181" y="651"/>
                    <a:pt x="2787" y="2140"/>
                  </a:cubicBezTo>
                  <a:cubicBezTo>
                    <a:pt x="1394" y="3630"/>
                    <a:pt x="697" y="6113"/>
                    <a:pt x="1161" y="9092"/>
                  </a:cubicBezTo>
                  <a:cubicBezTo>
                    <a:pt x="1626" y="12072"/>
                    <a:pt x="3252" y="15547"/>
                    <a:pt x="5110" y="17906"/>
                  </a:cubicBezTo>
                  <a:cubicBezTo>
                    <a:pt x="6968" y="20265"/>
                    <a:pt x="9058" y="21506"/>
                    <a:pt x="11845" y="21134"/>
                  </a:cubicBezTo>
                  <a:cubicBezTo>
                    <a:pt x="14632" y="20761"/>
                    <a:pt x="18116" y="18775"/>
                    <a:pt x="21600" y="1678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02" name="Linea"/>
            <p:cNvSpPr/>
            <p:nvPr/>
          </p:nvSpPr>
          <p:spPr>
            <a:xfrm>
              <a:off x="4821696" y="1771228"/>
              <a:ext cx="11072" cy="170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3" extrusionOk="0">
                  <a:moveTo>
                    <a:pt x="10800" y="0"/>
                  </a:moveTo>
                  <a:cubicBezTo>
                    <a:pt x="7200" y="3948"/>
                    <a:pt x="3600" y="7897"/>
                    <a:pt x="1800" y="11032"/>
                  </a:cubicBezTo>
                  <a:cubicBezTo>
                    <a:pt x="0" y="14168"/>
                    <a:pt x="0" y="16490"/>
                    <a:pt x="0" y="18232"/>
                  </a:cubicBezTo>
                  <a:cubicBezTo>
                    <a:pt x="0" y="19974"/>
                    <a:pt x="0" y="21135"/>
                    <a:pt x="3600" y="21368"/>
                  </a:cubicBezTo>
                  <a:cubicBezTo>
                    <a:pt x="7200" y="21600"/>
                    <a:pt x="14400" y="20903"/>
                    <a:pt x="21600" y="2020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03" name="Linea"/>
            <p:cNvSpPr/>
            <p:nvPr/>
          </p:nvSpPr>
          <p:spPr>
            <a:xfrm>
              <a:off x="4794021" y="1948350"/>
              <a:ext cx="99632" cy="2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04" name="Linea"/>
            <p:cNvSpPr/>
            <p:nvPr/>
          </p:nvSpPr>
          <p:spPr>
            <a:xfrm>
              <a:off x="4774734" y="1743552"/>
              <a:ext cx="129989" cy="38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7" h="21600" extrusionOk="0">
                  <a:moveTo>
                    <a:pt x="2206" y="21600"/>
                  </a:moveTo>
                  <a:cubicBezTo>
                    <a:pt x="726" y="21600"/>
                    <a:pt x="-753" y="21600"/>
                    <a:pt x="431" y="19029"/>
                  </a:cubicBezTo>
                  <a:cubicBezTo>
                    <a:pt x="1614" y="16457"/>
                    <a:pt x="5461" y="11314"/>
                    <a:pt x="9307" y="7714"/>
                  </a:cubicBezTo>
                  <a:cubicBezTo>
                    <a:pt x="13154" y="4114"/>
                    <a:pt x="17000" y="2057"/>
                    <a:pt x="20847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05" name="Linea"/>
            <p:cNvSpPr/>
            <p:nvPr/>
          </p:nvSpPr>
          <p:spPr>
            <a:xfrm>
              <a:off x="4917979" y="1755069"/>
              <a:ext cx="147262" cy="214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4" h="21273" extrusionOk="0">
                  <a:moveTo>
                    <a:pt x="484" y="18078"/>
                  </a:moveTo>
                  <a:cubicBezTo>
                    <a:pt x="3951" y="15149"/>
                    <a:pt x="7417" y="12220"/>
                    <a:pt x="9551" y="9749"/>
                  </a:cubicBezTo>
                  <a:cubicBezTo>
                    <a:pt x="11684" y="7278"/>
                    <a:pt x="12484" y="5265"/>
                    <a:pt x="11951" y="3526"/>
                  </a:cubicBezTo>
                  <a:cubicBezTo>
                    <a:pt x="11417" y="1787"/>
                    <a:pt x="9551" y="322"/>
                    <a:pt x="7284" y="48"/>
                  </a:cubicBezTo>
                  <a:cubicBezTo>
                    <a:pt x="5017" y="-227"/>
                    <a:pt x="2351" y="688"/>
                    <a:pt x="1017" y="2976"/>
                  </a:cubicBezTo>
                  <a:cubicBezTo>
                    <a:pt x="-316" y="5265"/>
                    <a:pt x="-316" y="8926"/>
                    <a:pt x="884" y="12220"/>
                  </a:cubicBezTo>
                  <a:cubicBezTo>
                    <a:pt x="2084" y="15515"/>
                    <a:pt x="4484" y="18444"/>
                    <a:pt x="7817" y="19909"/>
                  </a:cubicBezTo>
                  <a:cubicBezTo>
                    <a:pt x="11151" y="21373"/>
                    <a:pt x="15417" y="21373"/>
                    <a:pt x="17817" y="21190"/>
                  </a:cubicBezTo>
                  <a:cubicBezTo>
                    <a:pt x="20217" y="21007"/>
                    <a:pt x="20751" y="20641"/>
                    <a:pt x="21284" y="2027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06" name="Linea"/>
            <p:cNvSpPr/>
            <p:nvPr/>
          </p:nvSpPr>
          <p:spPr>
            <a:xfrm>
              <a:off x="5231293" y="1818198"/>
              <a:ext cx="392992" cy="160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49" extrusionOk="0">
                  <a:moveTo>
                    <a:pt x="0" y="5410"/>
                  </a:moveTo>
                  <a:cubicBezTo>
                    <a:pt x="101" y="4210"/>
                    <a:pt x="203" y="3010"/>
                    <a:pt x="406" y="1930"/>
                  </a:cubicBezTo>
                  <a:cubicBezTo>
                    <a:pt x="608" y="850"/>
                    <a:pt x="913" y="-110"/>
                    <a:pt x="1115" y="10"/>
                  </a:cubicBezTo>
                  <a:cubicBezTo>
                    <a:pt x="1318" y="130"/>
                    <a:pt x="1420" y="1330"/>
                    <a:pt x="1470" y="4090"/>
                  </a:cubicBezTo>
                  <a:cubicBezTo>
                    <a:pt x="1521" y="6850"/>
                    <a:pt x="1521" y="11170"/>
                    <a:pt x="1521" y="13930"/>
                  </a:cubicBezTo>
                  <a:cubicBezTo>
                    <a:pt x="1521" y="16690"/>
                    <a:pt x="1521" y="17890"/>
                    <a:pt x="1521" y="17890"/>
                  </a:cubicBezTo>
                  <a:cubicBezTo>
                    <a:pt x="1521" y="17890"/>
                    <a:pt x="1521" y="16690"/>
                    <a:pt x="1927" y="13930"/>
                  </a:cubicBezTo>
                  <a:cubicBezTo>
                    <a:pt x="2332" y="11170"/>
                    <a:pt x="3144" y="6850"/>
                    <a:pt x="3701" y="4210"/>
                  </a:cubicBezTo>
                  <a:cubicBezTo>
                    <a:pt x="4259" y="1570"/>
                    <a:pt x="4563" y="610"/>
                    <a:pt x="4918" y="490"/>
                  </a:cubicBezTo>
                  <a:cubicBezTo>
                    <a:pt x="5273" y="370"/>
                    <a:pt x="5679" y="1090"/>
                    <a:pt x="5882" y="3490"/>
                  </a:cubicBezTo>
                  <a:cubicBezTo>
                    <a:pt x="6084" y="5890"/>
                    <a:pt x="6084" y="9970"/>
                    <a:pt x="6084" y="12610"/>
                  </a:cubicBezTo>
                  <a:cubicBezTo>
                    <a:pt x="6084" y="15250"/>
                    <a:pt x="6084" y="16450"/>
                    <a:pt x="6084" y="17650"/>
                  </a:cubicBezTo>
                  <a:cubicBezTo>
                    <a:pt x="6084" y="18850"/>
                    <a:pt x="6084" y="20050"/>
                    <a:pt x="6135" y="19690"/>
                  </a:cubicBezTo>
                  <a:cubicBezTo>
                    <a:pt x="6186" y="19330"/>
                    <a:pt x="6287" y="17410"/>
                    <a:pt x="6490" y="14650"/>
                  </a:cubicBezTo>
                  <a:cubicBezTo>
                    <a:pt x="6693" y="11890"/>
                    <a:pt x="6997" y="8290"/>
                    <a:pt x="7301" y="6010"/>
                  </a:cubicBezTo>
                  <a:cubicBezTo>
                    <a:pt x="7606" y="3730"/>
                    <a:pt x="7910" y="2770"/>
                    <a:pt x="8315" y="2170"/>
                  </a:cubicBezTo>
                  <a:cubicBezTo>
                    <a:pt x="8721" y="1570"/>
                    <a:pt x="9228" y="1330"/>
                    <a:pt x="9634" y="1810"/>
                  </a:cubicBezTo>
                  <a:cubicBezTo>
                    <a:pt x="10039" y="2290"/>
                    <a:pt x="10344" y="3490"/>
                    <a:pt x="10546" y="5290"/>
                  </a:cubicBezTo>
                  <a:cubicBezTo>
                    <a:pt x="10749" y="7090"/>
                    <a:pt x="10851" y="9490"/>
                    <a:pt x="10901" y="11290"/>
                  </a:cubicBezTo>
                  <a:cubicBezTo>
                    <a:pt x="10952" y="13090"/>
                    <a:pt x="10952" y="14290"/>
                    <a:pt x="11510" y="15490"/>
                  </a:cubicBezTo>
                  <a:cubicBezTo>
                    <a:pt x="12068" y="16690"/>
                    <a:pt x="13183" y="17890"/>
                    <a:pt x="14096" y="17650"/>
                  </a:cubicBezTo>
                  <a:cubicBezTo>
                    <a:pt x="15008" y="17410"/>
                    <a:pt x="15718" y="15730"/>
                    <a:pt x="16225" y="13810"/>
                  </a:cubicBezTo>
                  <a:cubicBezTo>
                    <a:pt x="16732" y="11890"/>
                    <a:pt x="17037" y="9730"/>
                    <a:pt x="17189" y="7930"/>
                  </a:cubicBezTo>
                  <a:cubicBezTo>
                    <a:pt x="17341" y="6130"/>
                    <a:pt x="17341" y="4690"/>
                    <a:pt x="17138" y="3610"/>
                  </a:cubicBezTo>
                  <a:cubicBezTo>
                    <a:pt x="16935" y="2530"/>
                    <a:pt x="16530" y="1810"/>
                    <a:pt x="16023" y="1450"/>
                  </a:cubicBezTo>
                  <a:cubicBezTo>
                    <a:pt x="15515" y="1090"/>
                    <a:pt x="14907" y="1090"/>
                    <a:pt x="14451" y="1810"/>
                  </a:cubicBezTo>
                  <a:cubicBezTo>
                    <a:pt x="13994" y="2530"/>
                    <a:pt x="13690" y="3970"/>
                    <a:pt x="13589" y="6130"/>
                  </a:cubicBezTo>
                  <a:cubicBezTo>
                    <a:pt x="13487" y="8290"/>
                    <a:pt x="13589" y="11170"/>
                    <a:pt x="13944" y="13690"/>
                  </a:cubicBezTo>
                  <a:cubicBezTo>
                    <a:pt x="14299" y="16210"/>
                    <a:pt x="14907" y="18370"/>
                    <a:pt x="15465" y="19690"/>
                  </a:cubicBezTo>
                  <a:cubicBezTo>
                    <a:pt x="16023" y="21010"/>
                    <a:pt x="16530" y="21490"/>
                    <a:pt x="17544" y="19570"/>
                  </a:cubicBezTo>
                  <a:cubicBezTo>
                    <a:pt x="18558" y="17650"/>
                    <a:pt x="20079" y="13330"/>
                    <a:pt x="21600" y="901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07" name="Linea"/>
            <p:cNvSpPr/>
            <p:nvPr/>
          </p:nvSpPr>
          <p:spPr>
            <a:xfrm>
              <a:off x="5629819" y="1732482"/>
              <a:ext cx="27676" cy="232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320" y="5143"/>
                    <a:pt x="8640" y="10286"/>
                    <a:pt x="12240" y="13886"/>
                  </a:cubicBezTo>
                  <a:cubicBezTo>
                    <a:pt x="15840" y="17486"/>
                    <a:pt x="18720" y="19543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08" name="Linea"/>
            <p:cNvSpPr/>
            <p:nvPr/>
          </p:nvSpPr>
          <p:spPr>
            <a:xfrm>
              <a:off x="5602144" y="1823984"/>
              <a:ext cx="220771" cy="119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0847" extrusionOk="0">
                  <a:moveTo>
                    <a:pt x="0" y="2387"/>
                  </a:moveTo>
                  <a:cubicBezTo>
                    <a:pt x="2700" y="1743"/>
                    <a:pt x="5400" y="1098"/>
                    <a:pt x="7380" y="776"/>
                  </a:cubicBezTo>
                  <a:cubicBezTo>
                    <a:pt x="9360" y="453"/>
                    <a:pt x="10620" y="453"/>
                    <a:pt x="11700" y="453"/>
                  </a:cubicBezTo>
                  <a:cubicBezTo>
                    <a:pt x="12780" y="453"/>
                    <a:pt x="13680" y="453"/>
                    <a:pt x="14220" y="1259"/>
                  </a:cubicBezTo>
                  <a:cubicBezTo>
                    <a:pt x="14760" y="2065"/>
                    <a:pt x="14940" y="3677"/>
                    <a:pt x="15030" y="6095"/>
                  </a:cubicBezTo>
                  <a:cubicBezTo>
                    <a:pt x="15120" y="8513"/>
                    <a:pt x="15120" y="11737"/>
                    <a:pt x="15300" y="14155"/>
                  </a:cubicBezTo>
                  <a:cubicBezTo>
                    <a:pt x="15480" y="16573"/>
                    <a:pt x="15840" y="18185"/>
                    <a:pt x="16470" y="19313"/>
                  </a:cubicBezTo>
                  <a:cubicBezTo>
                    <a:pt x="17100" y="20441"/>
                    <a:pt x="18000" y="21086"/>
                    <a:pt x="18720" y="20764"/>
                  </a:cubicBezTo>
                  <a:cubicBezTo>
                    <a:pt x="19440" y="20441"/>
                    <a:pt x="19980" y="19152"/>
                    <a:pt x="20430" y="16734"/>
                  </a:cubicBezTo>
                  <a:cubicBezTo>
                    <a:pt x="20880" y="14316"/>
                    <a:pt x="21240" y="10770"/>
                    <a:pt x="21420" y="8029"/>
                  </a:cubicBezTo>
                  <a:cubicBezTo>
                    <a:pt x="21600" y="5289"/>
                    <a:pt x="21600" y="3355"/>
                    <a:pt x="21240" y="1904"/>
                  </a:cubicBezTo>
                  <a:cubicBezTo>
                    <a:pt x="20880" y="453"/>
                    <a:pt x="20160" y="-514"/>
                    <a:pt x="18630" y="292"/>
                  </a:cubicBezTo>
                  <a:cubicBezTo>
                    <a:pt x="17100" y="1098"/>
                    <a:pt x="14760" y="3677"/>
                    <a:pt x="13320" y="5773"/>
                  </a:cubicBezTo>
                  <a:cubicBezTo>
                    <a:pt x="11880" y="7868"/>
                    <a:pt x="11340" y="9480"/>
                    <a:pt x="10800" y="1109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09" name="Linea"/>
            <p:cNvSpPr/>
            <p:nvPr/>
          </p:nvSpPr>
          <p:spPr>
            <a:xfrm>
              <a:off x="5857769" y="1715870"/>
              <a:ext cx="258768" cy="245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87" extrusionOk="0">
                  <a:moveTo>
                    <a:pt x="7729" y="9121"/>
                  </a:moveTo>
                  <a:cubicBezTo>
                    <a:pt x="6197" y="8961"/>
                    <a:pt x="4665" y="8801"/>
                    <a:pt x="3363" y="9281"/>
                  </a:cubicBezTo>
                  <a:cubicBezTo>
                    <a:pt x="2061" y="9761"/>
                    <a:pt x="988" y="10881"/>
                    <a:pt x="452" y="12401"/>
                  </a:cubicBezTo>
                  <a:cubicBezTo>
                    <a:pt x="-84" y="13921"/>
                    <a:pt x="-84" y="15841"/>
                    <a:pt x="146" y="17121"/>
                  </a:cubicBezTo>
                  <a:cubicBezTo>
                    <a:pt x="376" y="18401"/>
                    <a:pt x="835" y="19041"/>
                    <a:pt x="2444" y="18401"/>
                  </a:cubicBezTo>
                  <a:cubicBezTo>
                    <a:pt x="4052" y="17761"/>
                    <a:pt x="6810" y="15841"/>
                    <a:pt x="8495" y="13041"/>
                  </a:cubicBezTo>
                  <a:cubicBezTo>
                    <a:pt x="10180" y="10241"/>
                    <a:pt x="10793" y="6561"/>
                    <a:pt x="10946" y="4321"/>
                  </a:cubicBezTo>
                  <a:cubicBezTo>
                    <a:pt x="11099" y="2081"/>
                    <a:pt x="10793" y="1281"/>
                    <a:pt x="10256" y="721"/>
                  </a:cubicBezTo>
                  <a:cubicBezTo>
                    <a:pt x="9720" y="161"/>
                    <a:pt x="8954" y="-159"/>
                    <a:pt x="8418" y="81"/>
                  </a:cubicBezTo>
                  <a:cubicBezTo>
                    <a:pt x="7882" y="321"/>
                    <a:pt x="7576" y="1121"/>
                    <a:pt x="7576" y="2801"/>
                  </a:cubicBezTo>
                  <a:cubicBezTo>
                    <a:pt x="7576" y="4481"/>
                    <a:pt x="7882" y="7041"/>
                    <a:pt x="8342" y="9601"/>
                  </a:cubicBezTo>
                  <a:cubicBezTo>
                    <a:pt x="8801" y="12161"/>
                    <a:pt x="9414" y="14721"/>
                    <a:pt x="9950" y="16401"/>
                  </a:cubicBezTo>
                  <a:cubicBezTo>
                    <a:pt x="10486" y="18081"/>
                    <a:pt x="10946" y="18881"/>
                    <a:pt x="11559" y="19201"/>
                  </a:cubicBezTo>
                  <a:cubicBezTo>
                    <a:pt x="12171" y="19521"/>
                    <a:pt x="12937" y="19361"/>
                    <a:pt x="13550" y="18961"/>
                  </a:cubicBezTo>
                  <a:cubicBezTo>
                    <a:pt x="14163" y="18561"/>
                    <a:pt x="14622" y="17921"/>
                    <a:pt x="15235" y="17441"/>
                  </a:cubicBezTo>
                  <a:cubicBezTo>
                    <a:pt x="15848" y="16961"/>
                    <a:pt x="16614" y="16641"/>
                    <a:pt x="16997" y="16881"/>
                  </a:cubicBezTo>
                  <a:cubicBezTo>
                    <a:pt x="17380" y="17121"/>
                    <a:pt x="17380" y="17921"/>
                    <a:pt x="17380" y="18721"/>
                  </a:cubicBezTo>
                  <a:cubicBezTo>
                    <a:pt x="17380" y="19521"/>
                    <a:pt x="17380" y="20321"/>
                    <a:pt x="17993" y="20801"/>
                  </a:cubicBezTo>
                  <a:cubicBezTo>
                    <a:pt x="18605" y="21281"/>
                    <a:pt x="19831" y="21441"/>
                    <a:pt x="20520" y="21121"/>
                  </a:cubicBezTo>
                  <a:cubicBezTo>
                    <a:pt x="21210" y="20801"/>
                    <a:pt x="21363" y="20001"/>
                    <a:pt x="21439" y="18721"/>
                  </a:cubicBezTo>
                  <a:cubicBezTo>
                    <a:pt x="21516" y="17441"/>
                    <a:pt x="21516" y="15681"/>
                    <a:pt x="21286" y="14481"/>
                  </a:cubicBezTo>
                  <a:cubicBezTo>
                    <a:pt x="21056" y="13281"/>
                    <a:pt x="20597" y="12641"/>
                    <a:pt x="19907" y="12241"/>
                  </a:cubicBezTo>
                  <a:cubicBezTo>
                    <a:pt x="19218" y="11841"/>
                    <a:pt x="18299" y="11681"/>
                    <a:pt x="17380" y="12721"/>
                  </a:cubicBezTo>
                  <a:cubicBezTo>
                    <a:pt x="16461" y="13761"/>
                    <a:pt x="15542" y="16001"/>
                    <a:pt x="14622" y="1824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10" name="Linea"/>
            <p:cNvSpPr/>
            <p:nvPr/>
          </p:nvSpPr>
          <p:spPr>
            <a:xfrm>
              <a:off x="6344666" y="1787348"/>
              <a:ext cx="111632" cy="156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8" h="21308" extrusionOk="0">
                  <a:moveTo>
                    <a:pt x="13432" y="2327"/>
                  </a:moveTo>
                  <a:cubicBezTo>
                    <a:pt x="12387" y="1322"/>
                    <a:pt x="11342" y="317"/>
                    <a:pt x="9948" y="66"/>
                  </a:cubicBezTo>
                  <a:cubicBezTo>
                    <a:pt x="8555" y="-185"/>
                    <a:pt x="6813" y="317"/>
                    <a:pt x="5245" y="945"/>
                  </a:cubicBezTo>
                  <a:cubicBezTo>
                    <a:pt x="3677" y="1573"/>
                    <a:pt x="2284" y="2327"/>
                    <a:pt x="1413" y="3457"/>
                  </a:cubicBezTo>
                  <a:cubicBezTo>
                    <a:pt x="542" y="4587"/>
                    <a:pt x="193" y="6094"/>
                    <a:pt x="2806" y="7727"/>
                  </a:cubicBezTo>
                  <a:cubicBezTo>
                    <a:pt x="5419" y="9359"/>
                    <a:pt x="10993" y="11117"/>
                    <a:pt x="14477" y="12499"/>
                  </a:cubicBezTo>
                  <a:cubicBezTo>
                    <a:pt x="17961" y="13880"/>
                    <a:pt x="19355" y="14885"/>
                    <a:pt x="20226" y="16141"/>
                  </a:cubicBezTo>
                  <a:cubicBezTo>
                    <a:pt x="21097" y="17396"/>
                    <a:pt x="21445" y="18903"/>
                    <a:pt x="20574" y="19908"/>
                  </a:cubicBezTo>
                  <a:cubicBezTo>
                    <a:pt x="19703" y="20913"/>
                    <a:pt x="17613" y="21415"/>
                    <a:pt x="14477" y="21289"/>
                  </a:cubicBezTo>
                  <a:cubicBezTo>
                    <a:pt x="11342" y="21164"/>
                    <a:pt x="7161" y="20410"/>
                    <a:pt x="4374" y="19531"/>
                  </a:cubicBezTo>
                  <a:cubicBezTo>
                    <a:pt x="1587" y="18652"/>
                    <a:pt x="193" y="17648"/>
                    <a:pt x="19" y="16768"/>
                  </a:cubicBezTo>
                  <a:cubicBezTo>
                    <a:pt x="-155" y="15889"/>
                    <a:pt x="890" y="15136"/>
                    <a:pt x="1935" y="1438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11" name="Linea"/>
            <p:cNvSpPr/>
            <p:nvPr/>
          </p:nvSpPr>
          <p:spPr>
            <a:xfrm>
              <a:off x="6478011" y="1784212"/>
              <a:ext cx="170265" cy="169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5" h="21359" extrusionOk="0">
                  <a:moveTo>
                    <a:pt x="9486" y="4636"/>
                  </a:moveTo>
                  <a:cubicBezTo>
                    <a:pt x="9486" y="3011"/>
                    <a:pt x="9486" y="1385"/>
                    <a:pt x="8796" y="572"/>
                  </a:cubicBezTo>
                  <a:cubicBezTo>
                    <a:pt x="8107" y="-241"/>
                    <a:pt x="6728" y="-241"/>
                    <a:pt x="5235" y="920"/>
                  </a:cubicBezTo>
                  <a:cubicBezTo>
                    <a:pt x="3741" y="2082"/>
                    <a:pt x="2133" y="4404"/>
                    <a:pt x="1099" y="7307"/>
                  </a:cubicBezTo>
                  <a:cubicBezTo>
                    <a:pt x="65" y="10211"/>
                    <a:pt x="-395" y="13694"/>
                    <a:pt x="409" y="16133"/>
                  </a:cubicBezTo>
                  <a:cubicBezTo>
                    <a:pt x="1214" y="18572"/>
                    <a:pt x="3282" y="19965"/>
                    <a:pt x="5465" y="20198"/>
                  </a:cubicBezTo>
                  <a:cubicBezTo>
                    <a:pt x="7648" y="20430"/>
                    <a:pt x="9945" y="19501"/>
                    <a:pt x="11439" y="18572"/>
                  </a:cubicBezTo>
                  <a:cubicBezTo>
                    <a:pt x="12933" y="17643"/>
                    <a:pt x="13622" y="16714"/>
                    <a:pt x="14196" y="15553"/>
                  </a:cubicBezTo>
                  <a:cubicBezTo>
                    <a:pt x="14771" y="14391"/>
                    <a:pt x="15231" y="12998"/>
                    <a:pt x="15920" y="13462"/>
                  </a:cubicBezTo>
                  <a:cubicBezTo>
                    <a:pt x="16609" y="13927"/>
                    <a:pt x="17528" y="16249"/>
                    <a:pt x="18448" y="17875"/>
                  </a:cubicBezTo>
                  <a:cubicBezTo>
                    <a:pt x="19367" y="19501"/>
                    <a:pt x="20286" y="20430"/>
                    <a:pt x="21205" y="2135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12" name="Linea"/>
            <p:cNvSpPr/>
            <p:nvPr/>
          </p:nvSpPr>
          <p:spPr>
            <a:xfrm>
              <a:off x="6637205" y="1771228"/>
              <a:ext cx="5537" cy="38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13" name="Linea"/>
            <p:cNvSpPr/>
            <p:nvPr/>
          </p:nvSpPr>
          <p:spPr>
            <a:xfrm>
              <a:off x="6681485" y="1801471"/>
              <a:ext cx="287827" cy="15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2" extrusionOk="0">
                  <a:moveTo>
                    <a:pt x="0" y="9446"/>
                  </a:moveTo>
                  <a:cubicBezTo>
                    <a:pt x="1385" y="8944"/>
                    <a:pt x="2769" y="8442"/>
                    <a:pt x="3738" y="7688"/>
                  </a:cubicBezTo>
                  <a:cubicBezTo>
                    <a:pt x="4708" y="6935"/>
                    <a:pt x="5262" y="5930"/>
                    <a:pt x="5608" y="4800"/>
                  </a:cubicBezTo>
                  <a:cubicBezTo>
                    <a:pt x="5954" y="3669"/>
                    <a:pt x="6092" y="2414"/>
                    <a:pt x="5815" y="1535"/>
                  </a:cubicBezTo>
                  <a:cubicBezTo>
                    <a:pt x="5538" y="655"/>
                    <a:pt x="4846" y="153"/>
                    <a:pt x="4154" y="28"/>
                  </a:cubicBezTo>
                  <a:cubicBezTo>
                    <a:pt x="3462" y="-98"/>
                    <a:pt x="2769" y="153"/>
                    <a:pt x="2146" y="2037"/>
                  </a:cubicBezTo>
                  <a:cubicBezTo>
                    <a:pt x="1523" y="3921"/>
                    <a:pt x="969" y="7437"/>
                    <a:pt x="1108" y="10702"/>
                  </a:cubicBezTo>
                  <a:cubicBezTo>
                    <a:pt x="1246" y="13967"/>
                    <a:pt x="2077" y="16981"/>
                    <a:pt x="2838" y="18614"/>
                  </a:cubicBezTo>
                  <a:cubicBezTo>
                    <a:pt x="3600" y="20246"/>
                    <a:pt x="4292" y="20497"/>
                    <a:pt x="5538" y="18111"/>
                  </a:cubicBezTo>
                  <a:cubicBezTo>
                    <a:pt x="6785" y="15725"/>
                    <a:pt x="8585" y="10702"/>
                    <a:pt x="9762" y="7186"/>
                  </a:cubicBezTo>
                  <a:cubicBezTo>
                    <a:pt x="10938" y="3669"/>
                    <a:pt x="11492" y="1660"/>
                    <a:pt x="11769" y="1660"/>
                  </a:cubicBezTo>
                  <a:cubicBezTo>
                    <a:pt x="12046" y="1660"/>
                    <a:pt x="12046" y="3669"/>
                    <a:pt x="11977" y="6055"/>
                  </a:cubicBezTo>
                  <a:cubicBezTo>
                    <a:pt x="11908" y="8442"/>
                    <a:pt x="11769" y="11204"/>
                    <a:pt x="11700" y="13214"/>
                  </a:cubicBezTo>
                  <a:cubicBezTo>
                    <a:pt x="11631" y="15223"/>
                    <a:pt x="11631" y="16479"/>
                    <a:pt x="11908" y="16604"/>
                  </a:cubicBezTo>
                  <a:cubicBezTo>
                    <a:pt x="12185" y="16730"/>
                    <a:pt x="12738" y="15725"/>
                    <a:pt x="13292" y="13842"/>
                  </a:cubicBezTo>
                  <a:cubicBezTo>
                    <a:pt x="13846" y="11958"/>
                    <a:pt x="14400" y="9195"/>
                    <a:pt x="14885" y="7186"/>
                  </a:cubicBezTo>
                  <a:cubicBezTo>
                    <a:pt x="15369" y="5176"/>
                    <a:pt x="15785" y="3921"/>
                    <a:pt x="16338" y="3042"/>
                  </a:cubicBezTo>
                  <a:cubicBezTo>
                    <a:pt x="16892" y="2162"/>
                    <a:pt x="17585" y="1660"/>
                    <a:pt x="18277" y="1535"/>
                  </a:cubicBezTo>
                  <a:cubicBezTo>
                    <a:pt x="18969" y="1409"/>
                    <a:pt x="19662" y="1660"/>
                    <a:pt x="20215" y="3669"/>
                  </a:cubicBezTo>
                  <a:cubicBezTo>
                    <a:pt x="20769" y="5679"/>
                    <a:pt x="21185" y="9446"/>
                    <a:pt x="21392" y="12711"/>
                  </a:cubicBezTo>
                  <a:cubicBezTo>
                    <a:pt x="21600" y="15976"/>
                    <a:pt x="21600" y="18739"/>
                    <a:pt x="21600" y="2150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14" name="Linea"/>
            <p:cNvSpPr/>
            <p:nvPr/>
          </p:nvSpPr>
          <p:spPr>
            <a:xfrm>
              <a:off x="7033194" y="1747115"/>
              <a:ext cx="30214" cy="251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6" h="21453" extrusionOk="0">
                  <a:moveTo>
                    <a:pt x="20806" y="168"/>
                  </a:moveTo>
                  <a:cubicBezTo>
                    <a:pt x="14453" y="11"/>
                    <a:pt x="8100" y="-147"/>
                    <a:pt x="4288" y="247"/>
                  </a:cubicBezTo>
                  <a:cubicBezTo>
                    <a:pt x="476" y="641"/>
                    <a:pt x="-794" y="1587"/>
                    <a:pt x="477" y="4268"/>
                  </a:cubicBezTo>
                  <a:cubicBezTo>
                    <a:pt x="1747" y="6948"/>
                    <a:pt x="5559" y="11362"/>
                    <a:pt x="8735" y="14516"/>
                  </a:cubicBezTo>
                  <a:cubicBezTo>
                    <a:pt x="11912" y="17669"/>
                    <a:pt x="14453" y="19561"/>
                    <a:pt x="16994" y="2145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15" name="Linea"/>
            <p:cNvSpPr/>
            <p:nvPr/>
          </p:nvSpPr>
          <p:spPr>
            <a:xfrm>
              <a:off x="7013591" y="1855133"/>
              <a:ext cx="182659" cy="82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1" extrusionOk="0">
                  <a:moveTo>
                    <a:pt x="0" y="4091"/>
                  </a:moveTo>
                  <a:cubicBezTo>
                    <a:pt x="5891" y="2651"/>
                    <a:pt x="11782" y="1211"/>
                    <a:pt x="15382" y="491"/>
                  </a:cubicBezTo>
                  <a:cubicBezTo>
                    <a:pt x="18982" y="-229"/>
                    <a:pt x="20291" y="-229"/>
                    <a:pt x="20945" y="971"/>
                  </a:cubicBezTo>
                  <a:cubicBezTo>
                    <a:pt x="21600" y="2171"/>
                    <a:pt x="21600" y="4571"/>
                    <a:pt x="21600" y="8171"/>
                  </a:cubicBezTo>
                  <a:cubicBezTo>
                    <a:pt x="21600" y="11771"/>
                    <a:pt x="21600" y="16571"/>
                    <a:pt x="21600" y="2137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16" name="Linea"/>
            <p:cNvSpPr/>
            <p:nvPr/>
          </p:nvSpPr>
          <p:spPr>
            <a:xfrm>
              <a:off x="7168574" y="1749087"/>
              <a:ext cx="1" cy="22142"/>
            </a:xfrm>
            <a:prstGeom prst="ellipse">
              <a:avLst/>
            </a:pr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17" name="Linea"/>
            <p:cNvSpPr/>
            <p:nvPr/>
          </p:nvSpPr>
          <p:spPr>
            <a:xfrm>
              <a:off x="7292841" y="1726726"/>
              <a:ext cx="30717" cy="321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7" h="21491" extrusionOk="0">
                  <a:moveTo>
                    <a:pt x="19977" y="1866"/>
                  </a:moveTo>
                  <a:cubicBezTo>
                    <a:pt x="18777" y="1002"/>
                    <a:pt x="17577" y="138"/>
                    <a:pt x="15177" y="14"/>
                  </a:cubicBezTo>
                  <a:cubicBezTo>
                    <a:pt x="12777" y="-109"/>
                    <a:pt x="9177" y="508"/>
                    <a:pt x="5577" y="3038"/>
                  </a:cubicBezTo>
                  <a:cubicBezTo>
                    <a:pt x="1977" y="5569"/>
                    <a:pt x="-1623" y="10012"/>
                    <a:pt x="777" y="13406"/>
                  </a:cubicBezTo>
                  <a:cubicBezTo>
                    <a:pt x="3177" y="16801"/>
                    <a:pt x="11577" y="19146"/>
                    <a:pt x="19977" y="2149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18" name="Linea"/>
            <p:cNvSpPr/>
            <p:nvPr/>
          </p:nvSpPr>
          <p:spPr>
            <a:xfrm>
              <a:off x="7251600" y="1833142"/>
              <a:ext cx="192987" cy="104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389" extrusionOk="0">
                  <a:moveTo>
                    <a:pt x="0" y="14568"/>
                  </a:moveTo>
                  <a:cubicBezTo>
                    <a:pt x="2880" y="11157"/>
                    <a:pt x="5760" y="7747"/>
                    <a:pt x="8743" y="5284"/>
                  </a:cubicBezTo>
                  <a:cubicBezTo>
                    <a:pt x="11726" y="2821"/>
                    <a:pt x="14811" y="1305"/>
                    <a:pt x="16971" y="547"/>
                  </a:cubicBezTo>
                  <a:cubicBezTo>
                    <a:pt x="19131" y="-211"/>
                    <a:pt x="20366" y="-211"/>
                    <a:pt x="20983" y="736"/>
                  </a:cubicBezTo>
                  <a:cubicBezTo>
                    <a:pt x="21600" y="1684"/>
                    <a:pt x="21600" y="3578"/>
                    <a:pt x="21394" y="7178"/>
                  </a:cubicBezTo>
                  <a:cubicBezTo>
                    <a:pt x="21189" y="10778"/>
                    <a:pt x="20777" y="16084"/>
                    <a:pt x="20366" y="2138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19" name="Linea"/>
            <p:cNvSpPr/>
            <p:nvPr/>
          </p:nvSpPr>
          <p:spPr>
            <a:xfrm>
              <a:off x="7445328" y="1743552"/>
              <a:ext cx="5536" cy="3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20" name="Linea"/>
            <p:cNvSpPr/>
            <p:nvPr/>
          </p:nvSpPr>
          <p:spPr>
            <a:xfrm>
              <a:off x="7522819" y="1809973"/>
              <a:ext cx="189596" cy="141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291" extrusionOk="0">
                  <a:moveTo>
                    <a:pt x="0" y="0"/>
                  </a:moveTo>
                  <a:cubicBezTo>
                    <a:pt x="208" y="4431"/>
                    <a:pt x="415" y="8862"/>
                    <a:pt x="935" y="12462"/>
                  </a:cubicBezTo>
                  <a:cubicBezTo>
                    <a:pt x="1454" y="16062"/>
                    <a:pt x="2285" y="18831"/>
                    <a:pt x="3219" y="20215"/>
                  </a:cubicBezTo>
                  <a:cubicBezTo>
                    <a:pt x="4154" y="21600"/>
                    <a:pt x="5192" y="21600"/>
                    <a:pt x="6542" y="20492"/>
                  </a:cubicBezTo>
                  <a:cubicBezTo>
                    <a:pt x="7892" y="19385"/>
                    <a:pt x="9554" y="17169"/>
                    <a:pt x="10592" y="15231"/>
                  </a:cubicBezTo>
                  <a:cubicBezTo>
                    <a:pt x="11631" y="13292"/>
                    <a:pt x="12046" y="11631"/>
                    <a:pt x="12358" y="11631"/>
                  </a:cubicBezTo>
                  <a:cubicBezTo>
                    <a:pt x="12669" y="11631"/>
                    <a:pt x="12877" y="13292"/>
                    <a:pt x="13292" y="14677"/>
                  </a:cubicBezTo>
                  <a:cubicBezTo>
                    <a:pt x="13708" y="16062"/>
                    <a:pt x="14331" y="17169"/>
                    <a:pt x="15162" y="17862"/>
                  </a:cubicBezTo>
                  <a:cubicBezTo>
                    <a:pt x="15992" y="18554"/>
                    <a:pt x="17031" y="18831"/>
                    <a:pt x="18173" y="17585"/>
                  </a:cubicBezTo>
                  <a:cubicBezTo>
                    <a:pt x="19315" y="16338"/>
                    <a:pt x="20562" y="13569"/>
                    <a:pt x="21081" y="11492"/>
                  </a:cubicBezTo>
                  <a:cubicBezTo>
                    <a:pt x="21600" y="9415"/>
                    <a:pt x="21392" y="8031"/>
                    <a:pt x="20042" y="7062"/>
                  </a:cubicBezTo>
                  <a:cubicBezTo>
                    <a:pt x="18692" y="6092"/>
                    <a:pt x="16200" y="5538"/>
                    <a:pt x="14019" y="6369"/>
                  </a:cubicBezTo>
                  <a:cubicBezTo>
                    <a:pt x="11838" y="7200"/>
                    <a:pt x="9969" y="9415"/>
                    <a:pt x="8100" y="1163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21" name="Linea"/>
            <p:cNvSpPr/>
            <p:nvPr/>
          </p:nvSpPr>
          <p:spPr>
            <a:xfrm>
              <a:off x="4812118" y="2216452"/>
              <a:ext cx="89325" cy="265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258" extrusionOk="0">
                  <a:moveTo>
                    <a:pt x="20387" y="2469"/>
                  </a:moveTo>
                  <a:cubicBezTo>
                    <a:pt x="19091" y="1729"/>
                    <a:pt x="17795" y="989"/>
                    <a:pt x="15851" y="472"/>
                  </a:cubicBezTo>
                  <a:cubicBezTo>
                    <a:pt x="13907" y="-46"/>
                    <a:pt x="11315" y="-342"/>
                    <a:pt x="8507" y="694"/>
                  </a:cubicBezTo>
                  <a:cubicBezTo>
                    <a:pt x="5699" y="1729"/>
                    <a:pt x="2675" y="4096"/>
                    <a:pt x="1163" y="5650"/>
                  </a:cubicBezTo>
                  <a:cubicBezTo>
                    <a:pt x="-349" y="7203"/>
                    <a:pt x="-349" y="7943"/>
                    <a:pt x="947" y="8387"/>
                  </a:cubicBezTo>
                  <a:cubicBezTo>
                    <a:pt x="2243" y="8831"/>
                    <a:pt x="4835" y="8979"/>
                    <a:pt x="7643" y="8387"/>
                  </a:cubicBezTo>
                  <a:cubicBezTo>
                    <a:pt x="10451" y="7795"/>
                    <a:pt x="13475" y="6463"/>
                    <a:pt x="15635" y="5428"/>
                  </a:cubicBezTo>
                  <a:cubicBezTo>
                    <a:pt x="17795" y="4392"/>
                    <a:pt x="19091" y="3653"/>
                    <a:pt x="19955" y="2765"/>
                  </a:cubicBezTo>
                  <a:cubicBezTo>
                    <a:pt x="20819" y="1877"/>
                    <a:pt x="21251" y="842"/>
                    <a:pt x="20603" y="546"/>
                  </a:cubicBezTo>
                  <a:cubicBezTo>
                    <a:pt x="19955" y="250"/>
                    <a:pt x="18227" y="694"/>
                    <a:pt x="16715" y="2173"/>
                  </a:cubicBezTo>
                  <a:cubicBezTo>
                    <a:pt x="15203" y="3653"/>
                    <a:pt x="13907" y="6168"/>
                    <a:pt x="13907" y="9274"/>
                  </a:cubicBezTo>
                  <a:cubicBezTo>
                    <a:pt x="13907" y="12381"/>
                    <a:pt x="15203" y="16080"/>
                    <a:pt x="16067" y="18299"/>
                  </a:cubicBezTo>
                  <a:cubicBezTo>
                    <a:pt x="16931" y="20518"/>
                    <a:pt x="17363" y="21258"/>
                    <a:pt x="17363" y="21258"/>
                  </a:cubicBezTo>
                  <a:cubicBezTo>
                    <a:pt x="17363" y="21258"/>
                    <a:pt x="16931" y="20518"/>
                    <a:pt x="16715" y="19779"/>
                  </a:cubicBezTo>
                  <a:cubicBezTo>
                    <a:pt x="16499" y="19039"/>
                    <a:pt x="16499" y="18299"/>
                    <a:pt x="16499" y="1755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22" name="Linea"/>
            <p:cNvSpPr/>
            <p:nvPr/>
          </p:nvSpPr>
          <p:spPr>
            <a:xfrm>
              <a:off x="4960073" y="2208500"/>
              <a:ext cx="154984" cy="149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2" extrusionOk="0">
                  <a:moveTo>
                    <a:pt x="0" y="0"/>
                  </a:moveTo>
                  <a:cubicBezTo>
                    <a:pt x="771" y="6059"/>
                    <a:pt x="1543" y="12117"/>
                    <a:pt x="2314" y="15805"/>
                  </a:cubicBezTo>
                  <a:cubicBezTo>
                    <a:pt x="3086" y="19493"/>
                    <a:pt x="3857" y="20810"/>
                    <a:pt x="4886" y="21205"/>
                  </a:cubicBezTo>
                  <a:cubicBezTo>
                    <a:pt x="5914" y="21600"/>
                    <a:pt x="7200" y="21073"/>
                    <a:pt x="9129" y="18439"/>
                  </a:cubicBezTo>
                  <a:cubicBezTo>
                    <a:pt x="11057" y="15805"/>
                    <a:pt x="13629" y="11063"/>
                    <a:pt x="15171" y="7902"/>
                  </a:cubicBezTo>
                  <a:cubicBezTo>
                    <a:pt x="16714" y="4741"/>
                    <a:pt x="17229" y="3161"/>
                    <a:pt x="17357" y="3161"/>
                  </a:cubicBezTo>
                  <a:cubicBezTo>
                    <a:pt x="17486" y="3161"/>
                    <a:pt x="17229" y="4741"/>
                    <a:pt x="17100" y="6849"/>
                  </a:cubicBezTo>
                  <a:cubicBezTo>
                    <a:pt x="16971" y="8956"/>
                    <a:pt x="16971" y="11590"/>
                    <a:pt x="17100" y="13566"/>
                  </a:cubicBezTo>
                  <a:cubicBezTo>
                    <a:pt x="17229" y="15541"/>
                    <a:pt x="17486" y="16859"/>
                    <a:pt x="18257" y="17780"/>
                  </a:cubicBezTo>
                  <a:cubicBezTo>
                    <a:pt x="19029" y="18702"/>
                    <a:pt x="20314" y="19229"/>
                    <a:pt x="21600" y="1975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23" name="Linea"/>
            <p:cNvSpPr/>
            <p:nvPr/>
          </p:nvSpPr>
          <p:spPr>
            <a:xfrm>
              <a:off x="5159337" y="2215880"/>
              <a:ext cx="132843" cy="137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6" extrusionOk="0">
                  <a:moveTo>
                    <a:pt x="0" y="10080"/>
                  </a:moveTo>
                  <a:cubicBezTo>
                    <a:pt x="1500" y="10368"/>
                    <a:pt x="3000" y="10656"/>
                    <a:pt x="4650" y="10080"/>
                  </a:cubicBezTo>
                  <a:cubicBezTo>
                    <a:pt x="6300" y="9504"/>
                    <a:pt x="8100" y="8064"/>
                    <a:pt x="9450" y="6624"/>
                  </a:cubicBezTo>
                  <a:cubicBezTo>
                    <a:pt x="10800" y="5184"/>
                    <a:pt x="11700" y="3744"/>
                    <a:pt x="11700" y="2448"/>
                  </a:cubicBezTo>
                  <a:cubicBezTo>
                    <a:pt x="11700" y="1152"/>
                    <a:pt x="10800" y="0"/>
                    <a:pt x="9000" y="0"/>
                  </a:cubicBezTo>
                  <a:cubicBezTo>
                    <a:pt x="7200" y="0"/>
                    <a:pt x="4500" y="1152"/>
                    <a:pt x="3300" y="4464"/>
                  </a:cubicBezTo>
                  <a:cubicBezTo>
                    <a:pt x="2100" y="7776"/>
                    <a:pt x="2400" y="13248"/>
                    <a:pt x="4350" y="16704"/>
                  </a:cubicBezTo>
                  <a:cubicBezTo>
                    <a:pt x="6300" y="20160"/>
                    <a:pt x="9900" y="21600"/>
                    <a:pt x="13050" y="21456"/>
                  </a:cubicBezTo>
                  <a:cubicBezTo>
                    <a:pt x="16200" y="21312"/>
                    <a:pt x="18900" y="19584"/>
                    <a:pt x="21600" y="1785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24" name="Linea"/>
            <p:cNvSpPr/>
            <p:nvPr/>
          </p:nvSpPr>
          <p:spPr>
            <a:xfrm>
              <a:off x="5308784" y="2218504"/>
              <a:ext cx="60887" cy="115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6" extrusionOk="0">
                  <a:moveTo>
                    <a:pt x="21600" y="1207"/>
                  </a:moveTo>
                  <a:cubicBezTo>
                    <a:pt x="18327" y="532"/>
                    <a:pt x="15055" y="-143"/>
                    <a:pt x="12109" y="26"/>
                  </a:cubicBezTo>
                  <a:cubicBezTo>
                    <a:pt x="9164" y="195"/>
                    <a:pt x="6545" y="1207"/>
                    <a:pt x="5236" y="2557"/>
                  </a:cubicBezTo>
                  <a:cubicBezTo>
                    <a:pt x="3927" y="3907"/>
                    <a:pt x="3927" y="5594"/>
                    <a:pt x="5564" y="8126"/>
                  </a:cubicBezTo>
                  <a:cubicBezTo>
                    <a:pt x="7200" y="10657"/>
                    <a:pt x="10473" y="14032"/>
                    <a:pt x="12109" y="16563"/>
                  </a:cubicBezTo>
                  <a:cubicBezTo>
                    <a:pt x="13746" y="19094"/>
                    <a:pt x="13746" y="20782"/>
                    <a:pt x="11455" y="21119"/>
                  </a:cubicBezTo>
                  <a:cubicBezTo>
                    <a:pt x="9164" y="21457"/>
                    <a:pt x="4582" y="20445"/>
                    <a:pt x="0" y="1943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25" name="Linea"/>
            <p:cNvSpPr/>
            <p:nvPr/>
          </p:nvSpPr>
          <p:spPr>
            <a:xfrm>
              <a:off x="5431189" y="2153149"/>
              <a:ext cx="148182" cy="210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600" extrusionOk="0">
                  <a:moveTo>
                    <a:pt x="1508" y="0"/>
                  </a:moveTo>
                  <a:cubicBezTo>
                    <a:pt x="975" y="5684"/>
                    <a:pt x="441" y="11368"/>
                    <a:pt x="175" y="14779"/>
                  </a:cubicBezTo>
                  <a:cubicBezTo>
                    <a:pt x="-92" y="18189"/>
                    <a:pt x="-92" y="19326"/>
                    <a:pt x="441" y="20179"/>
                  </a:cubicBezTo>
                  <a:cubicBezTo>
                    <a:pt x="975" y="21032"/>
                    <a:pt x="2041" y="21600"/>
                    <a:pt x="3108" y="21600"/>
                  </a:cubicBezTo>
                  <a:cubicBezTo>
                    <a:pt x="4175" y="21600"/>
                    <a:pt x="5241" y="21032"/>
                    <a:pt x="6175" y="20368"/>
                  </a:cubicBezTo>
                  <a:cubicBezTo>
                    <a:pt x="7108" y="19705"/>
                    <a:pt x="7908" y="18947"/>
                    <a:pt x="8708" y="18189"/>
                  </a:cubicBezTo>
                  <a:cubicBezTo>
                    <a:pt x="9508" y="17432"/>
                    <a:pt x="10308" y="16674"/>
                    <a:pt x="11241" y="16579"/>
                  </a:cubicBezTo>
                  <a:cubicBezTo>
                    <a:pt x="12175" y="16484"/>
                    <a:pt x="13241" y="17053"/>
                    <a:pt x="14175" y="18000"/>
                  </a:cubicBezTo>
                  <a:cubicBezTo>
                    <a:pt x="15108" y="18947"/>
                    <a:pt x="15908" y="20274"/>
                    <a:pt x="16841" y="20558"/>
                  </a:cubicBezTo>
                  <a:cubicBezTo>
                    <a:pt x="17775" y="20842"/>
                    <a:pt x="18841" y="20084"/>
                    <a:pt x="19641" y="18663"/>
                  </a:cubicBezTo>
                  <a:cubicBezTo>
                    <a:pt x="20441" y="17242"/>
                    <a:pt x="20975" y="15158"/>
                    <a:pt x="21241" y="13642"/>
                  </a:cubicBezTo>
                  <a:cubicBezTo>
                    <a:pt x="21508" y="12126"/>
                    <a:pt x="21508" y="11179"/>
                    <a:pt x="20975" y="10326"/>
                  </a:cubicBezTo>
                  <a:cubicBezTo>
                    <a:pt x="20441" y="9474"/>
                    <a:pt x="19375" y="8716"/>
                    <a:pt x="17241" y="8716"/>
                  </a:cubicBezTo>
                  <a:cubicBezTo>
                    <a:pt x="15108" y="8716"/>
                    <a:pt x="11908" y="9474"/>
                    <a:pt x="9775" y="10516"/>
                  </a:cubicBezTo>
                  <a:cubicBezTo>
                    <a:pt x="7641" y="11558"/>
                    <a:pt x="6575" y="12884"/>
                    <a:pt x="5508" y="1421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26" name="Linea"/>
            <p:cNvSpPr/>
            <p:nvPr/>
          </p:nvSpPr>
          <p:spPr>
            <a:xfrm>
              <a:off x="5364135" y="2183750"/>
              <a:ext cx="138378" cy="13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extrusionOk="0">
                  <a:moveTo>
                    <a:pt x="0" y="20018"/>
                  </a:moveTo>
                  <a:cubicBezTo>
                    <a:pt x="1152" y="11918"/>
                    <a:pt x="2304" y="3818"/>
                    <a:pt x="5904" y="1118"/>
                  </a:cubicBezTo>
                  <a:cubicBezTo>
                    <a:pt x="9504" y="-1582"/>
                    <a:pt x="15552" y="1118"/>
                    <a:pt x="21600" y="381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27" name="Linea"/>
            <p:cNvSpPr/>
            <p:nvPr/>
          </p:nvSpPr>
          <p:spPr>
            <a:xfrm>
              <a:off x="5901039" y="2186392"/>
              <a:ext cx="249079" cy="132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9" extrusionOk="0">
                  <a:moveTo>
                    <a:pt x="0" y="11535"/>
                  </a:moveTo>
                  <a:cubicBezTo>
                    <a:pt x="0" y="10055"/>
                    <a:pt x="0" y="8576"/>
                    <a:pt x="240" y="7244"/>
                  </a:cubicBezTo>
                  <a:cubicBezTo>
                    <a:pt x="480" y="5913"/>
                    <a:pt x="960" y="4729"/>
                    <a:pt x="1680" y="3841"/>
                  </a:cubicBezTo>
                  <a:cubicBezTo>
                    <a:pt x="2400" y="2954"/>
                    <a:pt x="3360" y="2362"/>
                    <a:pt x="4000" y="3102"/>
                  </a:cubicBezTo>
                  <a:cubicBezTo>
                    <a:pt x="4640" y="3841"/>
                    <a:pt x="4960" y="5913"/>
                    <a:pt x="5280" y="8576"/>
                  </a:cubicBezTo>
                  <a:cubicBezTo>
                    <a:pt x="5600" y="11239"/>
                    <a:pt x="5920" y="14494"/>
                    <a:pt x="6080" y="16861"/>
                  </a:cubicBezTo>
                  <a:cubicBezTo>
                    <a:pt x="6240" y="19228"/>
                    <a:pt x="6240" y="20707"/>
                    <a:pt x="6320" y="20707"/>
                  </a:cubicBezTo>
                  <a:cubicBezTo>
                    <a:pt x="6400" y="20707"/>
                    <a:pt x="6560" y="19228"/>
                    <a:pt x="7360" y="16121"/>
                  </a:cubicBezTo>
                  <a:cubicBezTo>
                    <a:pt x="8160" y="13014"/>
                    <a:pt x="9600" y="8280"/>
                    <a:pt x="10640" y="5321"/>
                  </a:cubicBezTo>
                  <a:cubicBezTo>
                    <a:pt x="11680" y="2362"/>
                    <a:pt x="12320" y="1178"/>
                    <a:pt x="12880" y="1178"/>
                  </a:cubicBezTo>
                  <a:cubicBezTo>
                    <a:pt x="13440" y="1178"/>
                    <a:pt x="13920" y="2362"/>
                    <a:pt x="14080" y="5321"/>
                  </a:cubicBezTo>
                  <a:cubicBezTo>
                    <a:pt x="14240" y="8280"/>
                    <a:pt x="14080" y="13014"/>
                    <a:pt x="14080" y="13902"/>
                  </a:cubicBezTo>
                  <a:cubicBezTo>
                    <a:pt x="14080" y="14789"/>
                    <a:pt x="14240" y="11831"/>
                    <a:pt x="14800" y="9020"/>
                  </a:cubicBezTo>
                  <a:cubicBezTo>
                    <a:pt x="15360" y="6209"/>
                    <a:pt x="16320" y="3546"/>
                    <a:pt x="17440" y="1918"/>
                  </a:cubicBezTo>
                  <a:cubicBezTo>
                    <a:pt x="18560" y="291"/>
                    <a:pt x="19840" y="-301"/>
                    <a:pt x="20560" y="143"/>
                  </a:cubicBezTo>
                  <a:cubicBezTo>
                    <a:pt x="21280" y="587"/>
                    <a:pt x="21440" y="2066"/>
                    <a:pt x="21520" y="5765"/>
                  </a:cubicBezTo>
                  <a:cubicBezTo>
                    <a:pt x="21600" y="9463"/>
                    <a:pt x="21600" y="15381"/>
                    <a:pt x="21600" y="2129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28" name="Linea"/>
            <p:cNvSpPr/>
            <p:nvPr/>
          </p:nvSpPr>
          <p:spPr>
            <a:xfrm>
              <a:off x="6244773" y="2214035"/>
              <a:ext cx="16047" cy="119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3" h="21448" extrusionOk="0">
                  <a:moveTo>
                    <a:pt x="13674" y="0"/>
                  </a:moveTo>
                  <a:cubicBezTo>
                    <a:pt x="8873" y="5982"/>
                    <a:pt x="4073" y="11963"/>
                    <a:pt x="1673" y="15785"/>
                  </a:cubicBezTo>
                  <a:cubicBezTo>
                    <a:pt x="-727" y="19606"/>
                    <a:pt x="-727" y="21268"/>
                    <a:pt x="2873" y="21434"/>
                  </a:cubicBezTo>
                  <a:cubicBezTo>
                    <a:pt x="6473" y="21600"/>
                    <a:pt x="13673" y="20271"/>
                    <a:pt x="20873" y="1894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29" name="Linea"/>
            <p:cNvSpPr/>
            <p:nvPr/>
          </p:nvSpPr>
          <p:spPr>
            <a:xfrm>
              <a:off x="6288495" y="2103333"/>
              <a:ext cx="1" cy="27676"/>
            </a:xfrm>
            <a:prstGeom prst="ellipse">
              <a:avLst/>
            </a:pr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30" name="Linea"/>
            <p:cNvSpPr/>
            <p:nvPr/>
          </p:nvSpPr>
          <p:spPr>
            <a:xfrm>
              <a:off x="6333747" y="2195584"/>
              <a:ext cx="93601" cy="161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1545" extrusionOk="0">
                  <a:moveTo>
                    <a:pt x="12242" y="5400"/>
                  </a:moveTo>
                  <a:cubicBezTo>
                    <a:pt x="10996" y="4418"/>
                    <a:pt x="9750" y="3436"/>
                    <a:pt x="8089" y="2332"/>
                  </a:cubicBezTo>
                  <a:cubicBezTo>
                    <a:pt x="6427" y="1227"/>
                    <a:pt x="4350" y="0"/>
                    <a:pt x="2896" y="0"/>
                  </a:cubicBezTo>
                  <a:cubicBezTo>
                    <a:pt x="1443" y="0"/>
                    <a:pt x="612" y="1227"/>
                    <a:pt x="196" y="2577"/>
                  </a:cubicBezTo>
                  <a:cubicBezTo>
                    <a:pt x="-219" y="3927"/>
                    <a:pt x="-219" y="5400"/>
                    <a:pt x="2689" y="7486"/>
                  </a:cubicBezTo>
                  <a:cubicBezTo>
                    <a:pt x="5596" y="9573"/>
                    <a:pt x="11412" y="12273"/>
                    <a:pt x="15150" y="13991"/>
                  </a:cubicBezTo>
                  <a:cubicBezTo>
                    <a:pt x="18889" y="15709"/>
                    <a:pt x="20550" y="16445"/>
                    <a:pt x="20966" y="17427"/>
                  </a:cubicBezTo>
                  <a:cubicBezTo>
                    <a:pt x="21381" y="18409"/>
                    <a:pt x="20550" y="19636"/>
                    <a:pt x="19096" y="20373"/>
                  </a:cubicBezTo>
                  <a:cubicBezTo>
                    <a:pt x="17643" y="21109"/>
                    <a:pt x="15566" y="21355"/>
                    <a:pt x="13489" y="21477"/>
                  </a:cubicBezTo>
                  <a:cubicBezTo>
                    <a:pt x="11412" y="21600"/>
                    <a:pt x="9335" y="21600"/>
                    <a:pt x="7673" y="21109"/>
                  </a:cubicBezTo>
                  <a:cubicBezTo>
                    <a:pt x="6012" y="20618"/>
                    <a:pt x="4766" y="19636"/>
                    <a:pt x="3520" y="1865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31" name="Linea"/>
            <p:cNvSpPr/>
            <p:nvPr/>
          </p:nvSpPr>
          <p:spPr>
            <a:xfrm>
              <a:off x="6513588" y="2222683"/>
              <a:ext cx="227594" cy="13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6" h="21269" extrusionOk="0">
                  <a:moveTo>
                    <a:pt x="6394" y="2134"/>
                  </a:moveTo>
                  <a:cubicBezTo>
                    <a:pt x="5702" y="1258"/>
                    <a:pt x="5011" y="383"/>
                    <a:pt x="4234" y="91"/>
                  </a:cubicBezTo>
                  <a:cubicBezTo>
                    <a:pt x="3456" y="-201"/>
                    <a:pt x="2592" y="91"/>
                    <a:pt x="1728" y="2718"/>
                  </a:cubicBezTo>
                  <a:cubicBezTo>
                    <a:pt x="864" y="5345"/>
                    <a:pt x="0" y="10307"/>
                    <a:pt x="0" y="14102"/>
                  </a:cubicBezTo>
                  <a:cubicBezTo>
                    <a:pt x="0" y="17896"/>
                    <a:pt x="864" y="20523"/>
                    <a:pt x="2851" y="20669"/>
                  </a:cubicBezTo>
                  <a:cubicBezTo>
                    <a:pt x="4838" y="20815"/>
                    <a:pt x="7949" y="18480"/>
                    <a:pt x="9850" y="16437"/>
                  </a:cubicBezTo>
                  <a:cubicBezTo>
                    <a:pt x="11750" y="14394"/>
                    <a:pt x="12442" y="12642"/>
                    <a:pt x="12528" y="12350"/>
                  </a:cubicBezTo>
                  <a:cubicBezTo>
                    <a:pt x="12614" y="12058"/>
                    <a:pt x="12096" y="13226"/>
                    <a:pt x="11923" y="14540"/>
                  </a:cubicBezTo>
                  <a:cubicBezTo>
                    <a:pt x="11750" y="15853"/>
                    <a:pt x="11923" y="17313"/>
                    <a:pt x="13133" y="18626"/>
                  </a:cubicBezTo>
                  <a:cubicBezTo>
                    <a:pt x="14342" y="19940"/>
                    <a:pt x="16589" y="21107"/>
                    <a:pt x="18058" y="21253"/>
                  </a:cubicBezTo>
                  <a:cubicBezTo>
                    <a:pt x="19526" y="21399"/>
                    <a:pt x="20218" y="20523"/>
                    <a:pt x="20736" y="18626"/>
                  </a:cubicBezTo>
                  <a:cubicBezTo>
                    <a:pt x="21254" y="16729"/>
                    <a:pt x="21600" y="13810"/>
                    <a:pt x="20995" y="11183"/>
                  </a:cubicBezTo>
                  <a:cubicBezTo>
                    <a:pt x="20390" y="8556"/>
                    <a:pt x="18835" y="6221"/>
                    <a:pt x="17539" y="5053"/>
                  </a:cubicBezTo>
                  <a:cubicBezTo>
                    <a:pt x="16243" y="3885"/>
                    <a:pt x="15206" y="3885"/>
                    <a:pt x="14515" y="4907"/>
                  </a:cubicBezTo>
                  <a:cubicBezTo>
                    <a:pt x="13824" y="5929"/>
                    <a:pt x="13478" y="7972"/>
                    <a:pt x="13133" y="1001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32" name="Linea"/>
            <p:cNvSpPr/>
            <p:nvPr/>
          </p:nvSpPr>
          <p:spPr>
            <a:xfrm>
              <a:off x="6786653" y="2245126"/>
              <a:ext cx="94097" cy="129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1" extrusionOk="0">
                  <a:moveTo>
                    <a:pt x="0" y="349"/>
                  </a:moveTo>
                  <a:cubicBezTo>
                    <a:pt x="0" y="6130"/>
                    <a:pt x="0" y="11910"/>
                    <a:pt x="0" y="15713"/>
                  </a:cubicBezTo>
                  <a:cubicBezTo>
                    <a:pt x="0" y="19516"/>
                    <a:pt x="0" y="21341"/>
                    <a:pt x="212" y="21341"/>
                  </a:cubicBezTo>
                  <a:cubicBezTo>
                    <a:pt x="423" y="21341"/>
                    <a:pt x="847" y="19516"/>
                    <a:pt x="2118" y="16017"/>
                  </a:cubicBezTo>
                  <a:cubicBezTo>
                    <a:pt x="3388" y="12518"/>
                    <a:pt x="5506" y="7347"/>
                    <a:pt x="7835" y="4152"/>
                  </a:cubicBezTo>
                  <a:cubicBezTo>
                    <a:pt x="10165" y="958"/>
                    <a:pt x="12706" y="-259"/>
                    <a:pt x="14400" y="45"/>
                  </a:cubicBezTo>
                  <a:cubicBezTo>
                    <a:pt x="16094" y="349"/>
                    <a:pt x="16941" y="2175"/>
                    <a:pt x="17365" y="4609"/>
                  </a:cubicBezTo>
                  <a:cubicBezTo>
                    <a:pt x="17788" y="7042"/>
                    <a:pt x="17788" y="10085"/>
                    <a:pt x="18000" y="12366"/>
                  </a:cubicBezTo>
                  <a:cubicBezTo>
                    <a:pt x="18212" y="14648"/>
                    <a:pt x="18635" y="16169"/>
                    <a:pt x="19271" y="16930"/>
                  </a:cubicBezTo>
                  <a:cubicBezTo>
                    <a:pt x="19906" y="17690"/>
                    <a:pt x="20753" y="17690"/>
                    <a:pt x="21600" y="1769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33" name="Linea"/>
            <p:cNvSpPr/>
            <p:nvPr/>
          </p:nvSpPr>
          <p:spPr>
            <a:xfrm>
              <a:off x="6914557" y="2250935"/>
              <a:ext cx="138958" cy="99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162" extrusionOk="0">
                  <a:moveTo>
                    <a:pt x="11691" y="3927"/>
                  </a:moveTo>
                  <a:cubicBezTo>
                    <a:pt x="10288" y="3535"/>
                    <a:pt x="8886" y="3142"/>
                    <a:pt x="7062" y="4124"/>
                  </a:cubicBezTo>
                  <a:cubicBezTo>
                    <a:pt x="5239" y="5105"/>
                    <a:pt x="2995" y="7462"/>
                    <a:pt x="1732" y="9622"/>
                  </a:cubicBezTo>
                  <a:cubicBezTo>
                    <a:pt x="470" y="11782"/>
                    <a:pt x="190" y="13745"/>
                    <a:pt x="49" y="15905"/>
                  </a:cubicBezTo>
                  <a:cubicBezTo>
                    <a:pt x="-91" y="18065"/>
                    <a:pt x="-91" y="20422"/>
                    <a:pt x="2293" y="21011"/>
                  </a:cubicBezTo>
                  <a:cubicBezTo>
                    <a:pt x="4678" y="21600"/>
                    <a:pt x="9447" y="20422"/>
                    <a:pt x="13093" y="18262"/>
                  </a:cubicBezTo>
                  <a:cubicBezTo>
                    <a:pt x="16740" y="16102"/>
                    <a:pt x="19265" y="12960"/>
                    <a:pt x="20387" y="10407"/>
                  </a:cubicBezTo>
                  <a:cubicBezTo>
                    <a:pt x="21509" y="7855"/>
                    <a:pt x="21228" y="5891"/>
                    <a:pt x="20387" y="3927"/>
                  </a:cubicBezTo>
                  <a:cubicBezTo>
                    <a:pt x="19545" y="1964"/>
                    <a:pt x="18143" y="0"/>
                    <a:pt x="16179" y="0"/>
                  </a:cubicBezTo>
                  <a:cubicBezTo>
                    <a:pt x="14216" y="0"/>
                    <a:pt x="11691" y="1964"/>
                    <a:pt x="9166" y="392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34" name="Linea"/>
            <p:cNvSpPr/>
            <p:nvPr/>
          </p:nvSpPr>
          <p:spPr>
            <a:xfrm>
              <a:off x="7114682" y="2218100"/>
              <a:ext cx="81568" cy="147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9" h="21069" extrusionOk="0">
                  <a:moveTo>
                    <a:pt x="20759" y="4161"/>
                  </a:moveTo>
                  <a:cubicBezTo>
                    <a:pt x="16533" y="2581"/>
                    <a:pt x="12307" y="1000"/>
                    <a:pt x="9020" y="342"/>
                  </a:cubicBezTo>
                  <a:cubicBezTo>
                    <a:pt x="5733" y="-317"/>
                    <a:pt x="3385" y="-54"/>
                    <a:pt x="1742" y="1395"/>
                  </a:cubicBezTo>
                  <a:cubicBezTo>
                    <a:pt x="98" y="2844"/>
                    <a:pt x="-841" y="5478"/>
                    <a:pt x="1037" y="7454"/>
                  </a:cubicBezTo>
                  <a:cubicBezTo>
                    <a:pt x="2915" y="9429"/>
                    <a:pt x="7611" y="10746"/>
                    <a:pt x="10898" y="11800"/>
                  </a:cubicBezTo>
                  <a:cubicBezTo>
                    <a:pt x="14185" y="12854"/>
                    <a:pt x="16063" y="13644"/>
                    <a:pt x="17237" y="14698"/>
                  </a:cubicBezTo>
                  <a:cubicBezTo>
                    <a:pt x="18411" y="15751"/>
                    <a:pt x="18881" y="17068"/>
                    <a:pt x="17472" y="18254"/>
                  </a:cubicBezTo>
                  <a:cubicBezTo>
                    <a:pt x="16063" y="19439"/>
                    <a:pt x="12776" y="20493"/>
                    <a:pt x="9724" y="20888"/>
                  </a:cubicBezTo>
                  <a:cubicBezTo>
                    <a:pt x="6672" y="21283"/>
                    <a:pt x="3855" y="21020"/>
                    <a:pt x="2681" y="20229"/>
                  </a:cubicBezTo>
                  <a:cubicBezTo>
                    <a:pt x="1507" y="19439"/>
                    <a:pt x="1976" y="18122"/>
                    <a:pt x="2446" y="1680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35" name="Linea"/>
            <p:cNvSpPr/>
            <p:nvPr/>
          </p:nvSpPr>
          <p:spPr>
            <a:xfrm>
              <a:off x="7251600" y="2217445"/>
              <a:ext cx="138378" cy="130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30" extrusionOk="0">
                  <a:moveTo>
                    <a:pt x="6912" y="3838"/>
                  </a:moveTo>
                  <a:cubicBezTo>
                    <a:pt x="6048" y="2087"/>
                    <a:pt x="5184" y="336"/>
                    <a:pt x="4320" y="44"/>
                  </a:cubicBezTo>
                  <a:cubicBezTo>
                    <a:pt x="3456" y="-248"/>
                    <a:pt x="2592" y="920"/>
                    <a:pt x="1728" y="3109"/>
                  </a:cubicBezTo>
                  <a:cubicBezTo>
                    <a:pt x="864" y="5298"/>
                    <a:pt x="0" y="8509"/>
                    <a:pt x="0" y="11428"/>
                  </a:cubicBezTo>
                  <a:cubicBezTo>
                    <a:pt x="0" y="14347"/>
                    <a:pt x="864" y="16974"/>
                    <a:pt x="2736" y="18725"/>
                  </a:cubicBezTo>
                  <a:cubicBezTo>
                    <a:pt x="4608" y="20476"/>
                    <a:pt x="7488" y="21352"/>
                    <a:pt x="10224" y="19893"/>
                  </a:cubicBezTo>
                  <a:cubicBezTo>
                    <a:pt x="12960" y="18433"/>
                    <a:pt x="15552" y="14638"/>
                    <a:pt x="16992" y="12011"/>
                  </a:cubicBezTo>
                  <a:cubicBezTo>
                    <a:pt x="18432" y="9384"/>
                    <a:pt x="18720" y="7925"/>
                    <a:pt x="18720" y="6466"/>
                  </a:cubicBezTo>
                  <a:cubicBezTo>
                    <a:pt x="18720" y="5006"/>
                    <a:pt x="18432" y="3547"/>
                    <a:pt x="18288" y="3547"/>
                  </a:cubicBezTo>
                  <a:cubicBezTo>
                    <a:pt x="18144" y="3547"/>
                    <a:pt x="18144" y="5006"/>
                    <a:pt x="18720" y="8071"/>
                  </a:cubicBezTo>
                  <a:cubicBezTo>
                    <a:pt x="19296" y="11136"/>
                    <a:pt x="20448" y="15806"/>
                    <a:pt x="21600" y="2047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36" name="Linea"/>
            <p:cNvSpPr/>
            <p:nvPr/>
          </p:nvSpPr>
          <p:spPr>
            <a:xfrm>
              <a:off x="7406582" y="2153149"/>
              <a:ext cx="1" cy="44281"/>
            </a:xfrm>
            <a:prstGeom prst="ellipse">
              <a:avLst/>
            </a:pr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37" name="Linea"/>
            <p:cNvSpPr/>
            <p:nvPr/>
          </p:nvSpPr>
          <p:spPr>
            <a:xfrm>
              <a:off x="7464931" y="2208500"/>
              <a:ext cx="124310" cy="105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1" h="21600" extrusionOk="0">
                  <a:moveTo>
                    <a:pt x="2342" y="0"/>
                  </a:moveTo>
                  <a:cubicBezTo>
                    <a:pt x="1389" y="1516"/>
                    <a:pt x="436" y="3032"/>
                    <a:pt x="119" y="6253"/>
                  </a:cubicBezTo>
                  <a:cubicBezTo>
                    <a:pt x="-199" y="9474"/>
                    <a:pt x="119" y="14400"/>
                    <a:pt x="1072" y="17053"/>
                  </a:cubicBezTo>
                  <a:cubicBezTo>
                    <a:pt x="2025" y="19705"/>
                    <a:pt x="3613" y="20084"/>
                    <a:pt x="5042" y="19705"/>
                  </a:cubicBezTo>
                  <a:cubicBezTo>
                    <a:pt x="6472" y="19326"/>
                    <a:pt x="7742" y="18189"/>
                    <a:pt x="8695" y="16484"/>
                  </a:cubicBezTo>
                  <a:cubicBezTo>
                    <a:pt x="9648" y="14779"/>
                    <a:pt x="10283" y="12505"/>
                    <a:pt x="10760" y="10421"/>
                  </a:cubicBezTo>
                  <a:cubicBezTo>
                    <a:pt x="11236" y="8337"/>
                    <a:pt x="11554" y="6442"/>
                    <a:pt x="11713" y="6821"/>
                  </a:cubicBezTo>
                  <a:cubicBezTo>
                    <a:pt x="11872" y="7200"/>
                    <a:pt x="11872" y="9853"/>
                    <a:pt x="12189" y="12316"/>
                  </a:cubicBezTo>
                  <a:cubicBezTo>
                    <a:pt x="12507" y="14779"/>
                    <a:pt x="13142" y="17053"/>
                    <a:pt x="14095" y="18758"/>
                  </a:cubicBezTo>
                  <a:cubicBezTo>
                    <a:pt x="15048" y="20463"/>
                    <a:pt x="16319" y="21600"/>
                    <a:pt x="17589" y="21600"/>
                  </a:cubicBezTo>
                  <a:cubicBezTo>
                    <a:pt x="18860" y="21600"/>
                    <a:pt x="20130" y="20463"/>
                    <a:pt x="21401" y="1932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38" name="Linea"/>
            <p:cNvSpPr/>
            <p:nvPr/>
          </p:nvSpPr>
          <p:spPr>
            <a:xfrm>
              <a:off x="7616916" y="2136543"/>
              <a:ext cx="49817" cy="192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extrusionOk="0">
                  <a:moveTo>
                    <a:pt x="0" y="0"/>
                  </a:moveTo>
                  <a:cubicBezTo>
                    <a:pt x="0" y="5554"/>
                    <a:pt x="0" y="11109"/>
                    <a:pt x="800" y="14400"/>
                  </a:cubicBezTo>
                  <a:cubicBezTo>
                    <a:pt x="1600" y="17691"/>
                    <a:pt x="3200" y="18720"/>
                    <a:pt x="5200" y="19646"/>
                  </a:cubicBezTo>
                  <a:cubicBezTo>
                    <a:pt x="7200" y="20571"/>
                    <a:pt x="9600" y="21394"/>
                    <a:pt x="12400" y="21497"/>
                  </a:cubicBezTo>
                  <a:cubicBezTo>
                    <a:pt x="15200" y="21600"/>
                    <a:pt x="18400" y="20983"/>
                    <a:pt x="21600" y="2036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39" name="Linea"/>
            <p:cNvSpPr/>
            <p:nvPr/>
          </p:nvSpPr>
          <p:spPr>
            <a:xfrm>
              <a:off x="7594775" y="2178601"/>
              <a:ext cx="212180" cy="184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7" extrusionOk="0">
                  <a:moveTo>
                    <a:pt x="0" y="2797"/>
                  </a:moveTo>
                  <a:cubicBezTo>
                    <a:pt x="751" y="1950"/>
                    <a:pt x="1503" y="1103"/>
                    <a:pt x="3944" y="573"/>
                  </a:cubicBezTo>
                  <a:cubicBezTo>
                    <a:pt x="6386" y="44"/>
                    <a:pt x="10518" y="-168"/>
                    <a:pt x="12960" y="150"/>
                  </a:cubicBezTo>
                  <a:cubicBezTo>
                    <a:pt x="15402" y="467"/>
                    <a:pt x="16153" y="1314"/>
                    <a:pt x="16435" y="2267"/>
                  </a:cubicBezTo>
                  <a:cubicBezTo>
                    <a:pt x="16717" y="3220"/>
                    <a:pt x="16529" y="4279"/>
                    <a:pt x="16341" y="6926"/>
                  </a:cubicBezTo>
                  <a:cubicBezTo>
                    <a:pt x="16153" y="9573"/>
                    <a:pt x="15965" y="13808"/>
                    <a:pt x="15871" y="16561"/>
                  </a:cubicBezTo>
                  <a:cubicBezTo>
                    <a:pt x="15777" y="19314"/>
                    <a:pt x="15777" y="20585"/>
                    <a:pt x="16247" y="21008"/>
                  </a:cubicBezTo>
                  <a:cubicBezTo>
                    <a:pt x="16716" y="21432"/>
                    <a:pt x="17656" y="21008"/>
                    <a:pt x="18501" y="19738"/>
                  </a:cubicBezTo>
                  <a:cubicBezTo>
                    <a:pt x="19346" y="18467"/>
                    <a:pt x="20097" y="16350"/>
                    <a:pt x="20661" y="14126"/>
                  </a:cubicBezTo>
                  <a:cubicBezTo>
                    <a:pt x="21224" y="11903"/>
                    <a:pt x="21600" y="9573"/>
                    <a:pt x="21600" y="7879"/>
                  </a:cubicBezTo>
                  <a:cubicBezTo>
                    <a:pt x="21600" y="6185"/>
                    <a:pt x="21224" y="5126"/>
                    <a:pt x="20661" y="4279"/>
                  </a:cubicBezTo>
                  <a:cubicBezTo>
                    <a:pt x="20097" y="3432"/>
                    <a:pt x="19346" y="2797"/>
                    <a:pt x="18313" y="3114"/>
                  </a:cubicBezTo>
                  <a:cubicBezTo>
                    <a:pt x="17280" y="3432"/>
                    <a:pt x="15965" y="4703"/>
                    <a:pt x="14650" y="597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40" name="Linea"/>
            <p:cNvSpPr/>
            <p:nvPr/>
          </p:nvSpPr>
          <p:spPr>
            <a:xfrm>
              <a:off x="443812" y="2568043"/>
              <a:ext cx="16236" cy="227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1448" extrusionOk="0">
                  <a:moveTo>
                    <a:pt x="21118" y="1590"/>
                  </a:moveTo>
                  <a:cubicBezTo>
                    <a:pt x="13918" y="719"/>
                    <a:pt x="6718" y="-152"/>
                    <a:pt x="3118" y="22"/>
                  </a:cubicBezTo>
                  <a:cubicBezTo>
                    <a:pt x="-482" y="196"/>
                    <a:pt x="-482" y="1416"/>
                    <a:pt x="718" y="4464"/>
                  </a:cubicBezTo>
                  <a:cubicBezTo>
                    <a:pt x="1918" y="7513"/>
                    <a:pt x="4318" y="12390"/>
                    <a:pt x="5518" y="15525"/>
                  </a:cubicBezTo>
                  <a:cubicBezTo>
                    <a:pt x="6718" y="18661"/>
                    <a:pt x="6718" y="20054"/>
                    <a:pt x="6718" y="2144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41" name="Linea"/>
            <p:cNvSpPr/>
            <p:nvPr/>
          </p:nvSpPr>
          <p:spPr>
            <a:xfrm>
              <a:off x="443442" y="2579114"/>
              <a:ext cx="160518" cy="227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8" extrusionOk="0">
                  <a:moveTo>
                    <a:pt x="0" y="545"/>
                  </a:moveTo>
                  <a:cubicBezTo>
                    <a:pt x="1986" y="1764"/>
                    <a:pt x="3972" y="2983"/>
                    <a:pt x="6207" y="3680"/>
                  </a:cubicBezTo>
                  <a:cubicBezTo>
                    <a:pt x="8441" y="4377"/>
                    <a:pt x="10924" y="4551"/>
                    <a:pt x="13034" y="4116"/>
                  </a:cubicBezTo>
                  <a:cubicBezTo>
                    <a:pt x="15145" y="3680"/>
                    <a:pt x="16883" y="2635"/>
                    <a:pt x="17752" y="1677"/>
                  </a:cubicBezTo>
                  <a:cubicBezTo>
                    <a:pt x="18621" y="719"/>
                    <a:pt x="18621" y="-152"/>
                    <a:pt x="18621" y="22"/>
                  </a:cubicBezTo>
                  <a:cubicBezTo>
                    <a:pt x="18621" y="196"/>
                    <a:pt x="18621" y="1416"/>
                    <a:pt x="18745" y="4203"/>
                  </a:cubicBezTo>
                  <a:cubicBezTo>
                    <a:pt x="18869" y="6990"/>
                    <a:pt x="19117" y="11345"/>
                    <a:pt x="19614" y="14480"/>
                  </a:cubicBezTo>
                  <a:cubicBezTo>
                    <a:pt x="20110" y="17616"/>
                    <a:pt x="20855" y="19532"/>
                    <a:pt x="21600" y="2144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42" name="Linea"/>
            <p:cNvSpPr/>
            <p:nvPr/>
          </p:nvSpPr>
          <p:spPr>
            <a:xfrm>
              <a:off x="670380" y="2667912"/>
              <a:ext cx="27677" cy="138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440" y="6048"/>
                    <a:pt x="2880" y="12096"/>
                    <a:pt x="6480" y="15696"/>
                  </a:cubicBezTo>
                  <a:cubicBezTo>
                    <a:pt x="10080" y="19296"/>
                    <a:pt x="15840" y="20448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43" name="Linea"/>
            <p:cNvSpPr/>
            <p:nvPr/>
          </p:nvSpPr>
          <p:spPr>
            <a:xfrm>
              <a:off x="686985" y="2601491"/>
              <a:ext cx="5537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44" name="Linea"/>
            <p:cNvSpPr/>
            <p:nvPr/>
          </p:nvSpPr>
          <p:spPr>
            <a:xfrm>
              <a:off x="749025" y="2577700"/>
              <a:ext cx="76339" cy="232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21277" extrusionOk="0">
                  <a:moveTo>
                    <a:pt x="7393" y="151"/>
                  </a:moveTo>
                  <a:cubicBezTo>
                    <a:pt x="4822" y="-18"/>
                    <a:pt x="2250" y="-187"/>
                    <a:pt x="965" y="488"/>
                  </a:cubicBezTo>
                  <a:cubicBezTo>
                    <a:pt x="-321" y="1163"/>
                    <a:pt x="-321" y="2682"/>
                    <a:pt x="965" y="5551"/>
                  </a:cubicBezTo>
                  <a:cubicBezTo>
                    <a:pt x="2250" y="8419"/>
                    <a:pt x="4822" y="12638"/>
                    <a:pt x="6365" y="15169"/>
                  </a:cubicBezTo>
                  <a:cubicBezTo>
                    <a:pt x="7908" y="17701"/>
                    <a:pt x="8422" y="18544"/>
                    <a:pt x="9193" y="19388"/>
                  </a:cubicBezTo>
                  <a:cubicBezTo>
                    <a:pt x="9965" y="20232"/>
                    <a:pt x="10993" y="21076"/>
                    <a:pt x="12536" y="21244"/>
                  </a:cubicBezTo>
                  <a:cubicBezTo>
                    <a:pt x="14079" y="21413"/>
                    <a:pt x="16136" y="20907"/>
                    <a:pt x="17679" y="20147"/>
                  </a:cubicBezTo>
                  <a:cubicBezTo>
                    <a:pt x="19222" y="19388"/>
                    <a:pt x="20250" y="18375"/>
                    <a:pt x="21279" y="1736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45" name="Linea"/>
            <p:cNvSpPr/>
            <p:nvPr/>
          </p:nvSpPr>
          <p:spPr>
            <a:xfrm>
              <a:off x="734671" y="2676445"/>
              <a:ext cx="212465" cy="139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199" extrusionOk="0">
                  <a:moveTo>
                    <a:pt x="215" y="4594"/>
                  </a:moveTo>
                  <a:cubicBezTo>
                    <a:pt x="29" y="3191"/>
                    <a:pt x="-157" y="1789"/>
                    <a:pt x="215" y="947"/>
                  </a:cubicBezTo>
                  <a:cubicBezTo>
                    <a:pt x="588" y="106"/>
                    <a:pt x="1519" y="-175"/>
                    <a:pt x="3940" y="106"/>
                  </a:cubicBezTo>
                  <a:cubicBezTo>
                    <a:pt x="6360" y="386"/>
                    <a:pt x="10271" y="1228"/>
                    <a:pt x="12691" y="1648"/>
                  </a:cubicBezTo>
                  <a:cubicBezTo>
                    <a:pt x="15112" y="2069"/>
                    <a:pt x="16043" y="2069"/>
                    <a:pt x="16602" y="2770"/>
                  </a:cubicBezTo>
                  <a:cubicBezTo>
                    <a:pt x="17160" y="3472"/>
                    <a:pt x="17346" y="4874"/>
                    <a:pt x="17346" y="7118"/>
                  </a:cubicBezTo>
                  <a:cubicBezTo>
                    <a:pt x="17346" y="9363"/>
                    <a:pt x="17160" y="12448"/>
                    <a:pt x="17067" y="14693"/>
                  </a:cubicBezTo>
                  <a:cubicBezTo>
                    <a:pt x="16974" y="16937"/>
                    <a:pt x="16974" y="18339"/>
                    <a:pt x="17440" y="19461"/>
                  </a:cubicBezTo>
                  <a:cubicBezTo>
                    <a:pt x="17905" y="20583"/>
                    <a:pt x="18836" y="21425"/>
                    <a:pt x="19581" y="21144"/>
                  </a:cubicBezTo>
                  <a:cubicBezTo>
                    <a:pt x="20326" y="20864"/>
                    <a:pt x="20884" y="19461"/>
                    <a:pt x="21443" y="1805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46" name="Linea"/>
            <p:cNvSpPr/>
            <p:nvPr/>
          </p:nvSpPr>
          <p:spPr>
            <a:xfrm>
              <a:off x="902854" y="2601491"/>
              <a:ext cx="5536" cy="33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47" name="Linea"/>
            <p:cNvSpPr/>
            <p:nvPr/>
          </p:nvSpPr>
          <p:spPr>
            <a:xfrm>
              <a:off x="1174073" y="2654997"/>
              <a:ext cx="182659" cy="16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9" extrusionOk="0">
                  <a:moveTo>
                    <a:pt x="0" y="11892"/>
                  </a:moveTo>
                  <a:cubicBezTo>
                    <a:pt x="1527" y="12378"/>
                    <a:pt x="3055" y="12863"/>
                    <a:pt x="4909" y="11892"/>
                  </a:cubicBezTo>
                  <a:cubicBezTo>
                    <a:pt x="6764" y="10921"/>
                    <a:pt x="8945" y="8494"/>
                    <a:pt x="10145" y="6674"/>
                  </a:cubicBezTo>
                  <a:cubicBezTo>
                    <a:pt x="11345" y="4854"/>
                    <a:pt x="11564" y="3640"/>
                    <a:pt x="11564" y="2427"/>
                  </a:cubicBezTo>
                  <a:cubicBezTo>
                    <a:pt x="11564" y="1213"/>
                    <a:pt x="11345" y="0"/>
                    <a:pt x="9927" y="0"/>
                  </a:cubicBezTo>
                  <a:cubicBezTo>
                    <a:pt x="8509" y="0"/>
                    <a:pt x="5891" y="1213"/>
                    <a:pt x="4255" y="3155"/>
                  </a:cubicBezTo>
                  <a:cubicBezTo>
                    <a:pt x="2618" y="5097"/>
                    <a:pt x="1964" y="7766"/>
                    <a:pt x="2618" y="10800"/>
                  </a:cubicBezTo>
                  <a:cubicBezTo>
                    <a:pt x="3273" y="13834"/>
                    <a:pt x="5236" y="17231"/>
                    <a:pt x="7527" y="19173"/>
                  </a:cubicBezTo>
                  <a:cubicBezTo>
                    <a:pt x="9818" y="21115"/>
                    <a:pt x="12436" y="21600"/>
                    <a:pt x="14836" y="20993"/>
                  </a:cubicBezTo>
                  <a:cubicBezTo>
                    <a:pt x="17236" y="20387"/>
                    <a:pt x="19418" y="18688"/>
                    <a:pt x="21600" y="1698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48" name="Linea"/>
            <p:cNvSpPr/>
            <p:nvPr/>
          </p:nvSpPr>
          <p:spPr>
            <a:xfrm>
              <a:off x="1463960" y="2642769"/>
              <a:ext cx="504634" cy="154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0808" extrusionOk="0">
                  <a:moveTo>
                    <a:pt x="3918" y="4873"/>
                  </a:moveTo>
                  <a:cubicBezTo>
                    <a:pt x="3839" y="3631"/>
                    <a:pt x="3761" y="2390"/>
                    <a:pt x="3525" y="1645"/>
                  </a:cubicBezTo>
                  <a:cubicBezTo>
                    <a:pt x="3289" y="900"/>
                    <a:pt x="2897" y="652"/>
                    <a:pt x="2347" y="1148"/>
                  </a:cubicBezTo>
                  <a:cubicBezTo>
                    <a:pt x="1797" y="1645"/>
                    <a:pt x="1090" y="2886"/>
                    <a:pt x="619" y="4748"/>
                  </a:cubicBezTo>
                  <a:cubicBezTo>
                    <a:pt x="148" y="6610"/>
                    <a:pt x="-88" y="9093"/>
                    <a:pt x="30" y="11824"/>
                  </a:cubicBezTo>
                  <a:cubicBezTo>
                    <a:pt x="148" y="14555"/>
                    <a:pt x="619" y="17535"/>
                    <a:pt x="1326" y="19273"/>
                  </a:cubicBezTo>
                  <a:cubicBezTo>
                    <a:pt x="2033" y="21010"/>
                    <a:pt x="2975" y="21507"/>
                    <a:pt x="3918" y="19521"/>
                  </a:cubicBezTo>
                  <a:cubicBezTo>
                    <a:pt x="4860" y="17535"/>
                    <a:pt x="5803" y="13066"/>
                    <a:pt x="6353" y="10086"/>
                  </a:cubicBezTo>
                  <a:cubicBezTo>
                    <a:pt x="6903" y="7107"/>
                    <a:pt x="7060" y="5617"/>
                    <a:pt x="7060" y="5617"/>
                  </a:cubicBezTo>
                  <a:cubicBezTo>
                    <a:pt x="7060" y="5617"/>
                    <a:pt x="6903" y="7107"/>
                    <a:pt x="6824" y="9093"/>
                  </a:cubicBezTo>
                  <a:cubicBezTo>
                    <a:pt x="6745" y="11079"/>
                    <a:pt x="6745" y="13562"/>
                    <a:pt x="6863" y="15673"/>
                  </a:cubicBezTo>
                  <a:cubicBezTo>
                    <a:pt x="6981" y="17783"/>
                    <a:pt x="7217" y="19521"/>
                    <a:pt x="7295" y="19645"/>
                  </a:cubicBezTo>
                  <a:cubicBezTo>
                    <a:pt x="7374" y="19769"/>
                    <a:pt x="7295" y="18279"/>
                    <a:pt x="7177" y="16914"/>
                  </a:cubicBezTo>
                  <a:cubicBezTo>
                    <a:pt x="7060" y="15548"/>
                    <a:pt x="6903" y="14307"/>
                    <a:pt x="6785" y="12693"/>
                  </a:cubicBezTo>
                  <a:cubicBezTo>
                    <a:pt x="6667" y="11079"/>
                    <a:pt x="6588" y="9093"/>
                    <a:pt x="6745" y="8224"/>
                  </a:cubicBezTo>
                  <a:cubicBezTo>
                    <a:pt x="6903" y="7355"/>
                    <a:pt x="7295" y="7604"/>
                    <a:pt x="8434" y="7976"/>
                  </a:cubicBezTo>
                  <a:cubicBezTo>
                    <a:pt x="9573" y="8348"/>
                    <a:pt x="11458" y="8845"/>
                    <a:pt x="12754" y="8348"/>
                  </a:cubicBezTo>
                  <a:cubicBezTo>
                    <a:pt x="14050" y="7852"/>
                    <a:pt x="14757" y="6362"/>
                    <a:pt x="15189" y="4997"/>
                  </a:cubicBezTo>
                  <a:cubicBezTo>
                    <a:pt x="15621" y="3631"/>
                    <a:pt x="15778" y="2390"/>
                    <a:pt x="15660" y="1521"/>
                  </a:cubicBezTo>
                  <a:cubicBezTo>
                    <a:pt x="15543" y="652"/>
                    <a:pt x="15150" y="155"/>
                    <a:pt x="14757" y="31"/>
                  </a:cubicBezTo>
                  <a:cubicBezTo>
                    <a:pt x="14364" y="-93"/>
                    <a:pt x="13972" y="155"/>
                    <a:pt x="13618" y="652"/>
                  </a:cubicBezTo>
                  <a:cubicBezTo>
                    <a:pt x="13265" y="1148"/>
                    <a:pt x="12951" y="1893"/>
                    <a:pt x="12715" y="3631"/>
                  </a:cubicBezTo>
                  <a:cubicBezTo>
                    <a:pt x="12479" y="5369"/>
                    <a:pt x="12322" y="8100"/>
                    <a:pt x="12440" y="10707"/>
                  </a:cubicBezTo>
                  <a:cubicBezTo>
                    <a:pt x="12558" y="13314"/>
                    <a:pt x="12951" y="15797"/>
                    <a:pt x="13540" y="17162"/>
                  </a:cubicBezTo>
                  <a:cubicBezTo>
                    <a:pt x="14129" y="18528"/>
                    <a:pt x="14914" y="18776"/>
                    <a:pt x="15425" y="18404"/>
                  </a:cubicBezTo>
                  <a:cubicBezTo>
                    <a:pt x="15935" y="18031"/>
                    <a:pt x="16171" y="17038"/>
                    <a:pt x="16407" y="15921"/>
                  </a:cubicBezTo>
                  <a:cubicBezTo>
                    <a:pt x="16642" y="14804"/>
                    <a:pt x="16878" y="13562"/>
                    <a:pt x="17192" y="13190"/>
                  </a:cubicBezTo>
                  <a:cubicBezTo>
                    <a:pt x="17506" y="12817"/>
                    <a:pt x="17899" y="13314"/>
                    <a:pt x="18213" y="14059"/>
                  </a:cubicBezTo>
                  <a:cubicBezTo>
                    <a:pt x="18527" y="14804"/>
                    <a:pt x="18763" y="15797"/>
                    <a:pt x="18999" y="16914"/>
                  </a:cubicBezTo>
                  <a:cubicBezTo>
                    <a:pt x="19234" y="18031"/>
                    <a:pt x="19470" y="19273"/>
                    <a:pt x="19823" y="19893"/>
                  </a:cubicBezTo>
                  <a:cubicBezTo>
                    <a:pt x="20177" y="20514"/>
                    <a:pt x="20648" y="20514"/>
                    <a:pt x="20962" y="19769"/>
                  </a:cubicBezTo>
                  <a:cubicBezTo>
                    <a:pt x="21276" y="19024"/>
                    <a:pt x="21433" y="17535"/>
                    <a:pt x="21473" y="15300"/>
                  </a:cubicBezTo>
                  <a:cubicBezTo>
                    <a:pt x="21512" y="13066"/>
                    <a:pt x="21433" y="10086"/>
                    <a:pt x="21276" y="8100"/>
                  </a:cubicBezTo>
                  <a:cubicBezTo>
                    <a:pt x="21119" y="6114"/>
                    <a:pt x="20884" y="5121"/>
                    <a:pt x="20373" y="4997"/>
                  </a:cubicBezTo>
                  <a:cubicBezTo>
                    <a:pt x="19863" y="4873"/>
                    <a:pt x="19077" y="5617"/>
                    <a:pt x="18488" y="7728"/>
                  </a:cubicBezTo>
                  <a:cubicBezTo>
                    <a:pt x="17899" y="9838"/>
                    <a:pt x="17506" y="13314"/>
                    <a:pt x="17113" y="1679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49" name="Linea"/>
            <p:cNvSpPr/>
            <p:nvPr/>
          </p:nvSpPr>
          <p:spPr>
            <a:xfrm>
              <a:off x="1957504" y="2546140"/>
              <a:ext cx="386319" cy="227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525" extrusionOk="0">
                  <a:moveTo>
                    <a:pt x="1377" y="0"/>
                  </a:moveTo>
                  <a:cubicBezTo>
                    <a:pt x="966" y="697"/>
                    <a:pt x="554" y="1394"/>
                    <a:pt x="297" y="3571"/>
                  </a:cubicBezTo>
                  <a:cubicBezTo>
                    <a:pt x="40" y="5748"/>
                    <a:pt x="-63" y="9406"/>
                    <a:pt x="40" y="12194"/>
                  </a:cubicBezTo>
                  <a:cubicBezTo>
                    <a:pt x="143" y="14981"/>
                    <a:pt x="451" y="16897"/>
                    <a:pt x="1223" y="18203"/>
                  </a:cubicBezTo>
                  <a:cubicBezTo>
                    <a:pt x="1994" y="19510"/>
                    <a:pt x="3228" y="20206"/>
                    <a:pt x="4566" y="19248"/>
                  </a:cubicBezTo>
                  <a:cubicBezTo>
                    <a:pt x="5903" y="18290"/>
                    <a:pt x="7343" y="15677"/>
                    <a:pt x="8063" y="13935"/>
                  </a:cubicBezTo>
                  <a:cubicBezTo>
                    <a:pt x="8783" y="12194"/>
                    <a:pt x="8783" y="11323"/>
                    <a:pt x="8731" y="10452"/>
                  </a:cubicBezTo>
                  <a:cubicBezTo>
                    <a:pt x="8680" y="9581"/>
                    <a:pt x="8577" y="8710"/>
                    <a:pt x="8268" y="8187"/>
                  </a:cubicBezTo>
                  <a:cubicBezTo>
                    <a:pt x="7960" y="7665"/>
                    <a:pt x="7446" y="7490"/>
                    <a:pt x="6931" y="7665"/>
                  </a:cubicBezTo>
                  <a:cubicBezTo>
                    <a:pt x="6417" y="7839"/>
                    <a:pt x="5903" y="8361"/>
                    <a:pt x="5594" y="9494"/>
                  </a:cubicBezTo>
                  <a:cubicBezTo>
                    <a:pt x="5286" y="10626"/>
                    <a:pt x="5183" y="12368"/>
                    <a:pt x="5388" y="14284"/>
                  </a:cubicBezTo>
                  <a:cubicBezTo>
                    <a:pt x="5594" y="16200"/>
                    <a:pt x="6108" y="18290"/>
                    <a:pt x="6571" y="19597"/>
                  </a:cubicBezTo>
                  <a:cubicBezTo>
                    <a:pt x="7034" y="20903"/>
                    <a:pt x="7446" y="21426"/>
                    <a:pt x="8166" y="21513"/>
                  </a:cubicBezTo>
                  <a:cubicBezTo>
                    <a:pt x="8886" y="21600"/>
                    <a:pt x="9914" y="21252"/>
                    <a:pt x="11046" y="19335"/>
                  </a:cubicBezTo>
                  <a:cubicBezTo>
                    <a:pt x="12177" y="17419"/>
                    <a:pt x="13411" y="13935"/>
                    <a:pt x="14080" y="11758"/>
                  </a:cubicBezTo>
                  <a:cubicBezTo>
                    <a:pt x="14748" y="9581"/>
                    <a:pt x="14851" y="8710"/>
                    <a:pt x="14954" y="8797"/>
                  </a:cubicBezTo>
                  <a:cubicBezTo>
                    <a:pt x="15057" y="8884"/>
                    <a:pt x="15160" y="9929"/>
                    <a:pt x="15263" y="11410"/>
                  </a:cubicBezTo>
                  <a:cubicBezTo>
                    <a:pt x="15366" y="12890"/>
                    <a:pt x="15468" y="14806"/>
                    <a:pt x="15571" y="16287"/>
                  </a:cubicBezTo>
                  <a:cubicBezTo>
                    <a:pt x="15674" y="17768"/>
                    <a:pt x="15777" y="18813"/>
                    <a:pt x="15931" y="18813"/>
                  </a:cubicBezTo>
                  <a:cubicBezTo>
                    <a:pt x="16086" y="18813"/>
                    <a:pt x="16291" y="17768"/>
                    <a:pt x="16754" y="16461"/>
                  </a:cubicBezTo>
                  <a:cubicBezTo>
                    <a:pt x="17217" y="15155"/>
                    <a:pt x="17937" y="13587"/>
                    <a:pt x="18503" y="12455"/>
                  </a:cubicBezTo>
                  <a:cubicBezTo>
                    <a:pt x="19068" y="11323"/>
                    <a:pt x="19480" y="10626"/>
                    <a:pt x="19891" y="10016"/>
                  </a:cubicBezTo>
                  <a:cubicBezTo>
                    <a:pt x="20303" y="9406"/>
                    <a:pt x="20714" y="8884"/>
                    <a:pt x="21023" y="9145"/>
                  </a:cubicBezTo>
                  <a:cubicBezTo>
                    <a:pt x="21331" y="9406"/>
                    <a:pt x="21537" y="10452"/>
                    <a:pt x="21537" y="12194"/>
                  </a:cubicBezTo>
                  <a:cubicBezTo>
                    <a:pt x="21537" y="13935"/>
                    <a:pt x="21331" y="16374"/>
                    <a:pt x="21177" y="18029"/>
                  </a:cubicBezTo>
                  <a:cubicBezTo>
                    <a:pt x="21023" y="19684"/>
                    <a:pt x="20920" y="20555"/>
                    <a:pt x="20971" y="20555"/>
                  </a:cubicBezTo>
                  <a:cubicBezTo>
                    <a:pt x="21023" y="20555"/>
                    <a:pt x="21228" y="19684"/>
                    <a:pt x="21331" y="19161"/>
                  </a:cubicBezTo>
                  <a:cubicBezTo>
                    <a:pt x="21434" y="18639"/>
                    <a:pt x="21434" y="18465"/>
                    <a:pt x="21434" y="1829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50" name="Linea"/>
            <p:cNvSpPr/>
            <p:nvPr/>
          </p:nvSpPr>
          <p:spPr>
            <a:xfrm>
              <a:off x="2364117" y="2621939"/>
              <a:ext cx="160519" cy="16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7" extrusionOk="0">
                  <a:moveTo>
                    <a:pt x="0" y="3696"/>
                  </a:moveTo>
                  <a:cubicBezTo>
                    <a:pt x="745" y="2535"/>
                    <a:pt x="1490" y="1374"/>
                    <a:pt x="3103" y="677"/>
                  </a:cubicBezTo>
                  <a:cubicBezTo>
                    <a:pt x="4717" y="-20"/>
                    <a:pt x="7200" y="-252"/>
                    <a:pt x="9434" y="329"/>
                  </a:cubicBezTo>
                  <a:cubicBezTo>
                    <a:pt x="11669" y="909"/>
                    <a:pt x="13655" y="2303"/>
                    <a:pt x="14276" y="4277"/>
                  </a:cubicBezTo>
                  <a:cubicBezTo>
                    <a:pt x="14897" y="6251"/>
                    <a:pt x="14152" y="8806"/>
                    <a:pt x="13407" y="11013"/>
                  </a:cubicBezTo>
                  <a:cubicBezTo>
                    <a:pt x="12662" y="13219"/>
                    <a:pt x="11917" y="15077"/>
                    <a:pt x="11545" y="16587"/>
                  </a:cubicBezTo>
                  <a:cubicBezTo>
                    <a:pt x="11172" y="18096"/>
                    <a:pt x="11172" y="19258"/>
                    <a:pt x="11793" y="20071"/>
                  </a:cubicBezTo>
                  <a:cubicBezTo>
                    <a:pt x="12414" y="20883"/>
                    <a:pt x="13655" y="21348"/>
                    <a:pt x="15393" y="20767"/>
                  </a:cubicBezTo>
                  <a:cubicBezTo>
                    <a:pt x="17131" y="20187"/>
                    <a:pt x="19366" y="18561"/>
                    <a:pt x="21600" y="1693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51" name="Linea"/>
            <p:cNvSpPr/>
            <p:nvPr/>
          </p:nvSpPr>
          <p:spPr>
            <a:xfrm>
              <a:off x="2386257" y="2646088"/>
              <a:ext cx="287826" cy="146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7" extrusionOk="0">
                  <a:moveTo>
                    <a:pt x="0" y="7244"/>
                  </a:moveTo>
                  <a:cubicBezTo>
                    <a:pt x="2354" y="6164"/>
                    <a:pt x="4708" y="5084"/>
                    <a:pt x="6646" y="4544"/>
                  </a:cubicBezTo>
                  <a:cubicBezTo>
                    <a:pt x="8585" y="4004"/>
                    <a:pt x="10108" y="4004"/>
                    <a:pt x="11215" y="4004"/>
                  </a:cubicBezTo>
                  <a:cubicBezTo>
                    <a:pt x="12323" y="4004"/>
                    <a:pt x="13015" y="4004"/>
                    <a:pt x="13569" y="4544"/>
                  </a:cubicBezTo>
                  <a:cubicBezTo>
                    <a:pt x="14123" y="5084"/>
                    <a:pt x="14538" y="6164"/>
                    <a:pt x="15092" y="6839"/>
                  </a:cubicBezTo>
                  <a:cubicBezTo>
                    <a:pt x="15646" y="7514"/>
                    <a:pt x="16338" y="7784"/>
                    <a:pt x="16962" y="7514"/>
                  </a:cubicBezTo>
                  <a:cubicBezTo>
                    <a:pt x="17585" y="7244"/>
                    <a:pt x="18138" y="6434"/>
                    <a:pt x="18485" y="5354"/>
                  </a:cubicBezTo>
                  <a:cubicBezTo>
                    <a:pt x="18831" y="4274"/>
                    <a:pt x="18969" y="2924"/>
                    <a:pt x="18692" y="1979"/>
                  </a:cubicBezTo>
                  <a:cubicBezTo>
                    <a:pt x="18415" y="1034"/>
                    <a:pt x="17723" y="494"/>
                    <a:pt x="17031" y="224"/>
                  </a:cubicBezTo>
                  <a:cubicBezTo>
                    <a:pt x="16338" y="-46"/>
                    <a:pt x="15646" y="-46"/>
                    <a:pt x="14954" y="89"/>
                  </a:cubicBezTo>
                  <a:cubicBezTo>
                    <a:pt x="14262" y="224"/>
                    <a:pt x="13569" y="494"/>
                    <a:pt x="13223" y="1574"/>
                  </a:cubicBezTo>
                  <a:cubicBezTo>
                    <a:pt x="12877" y="2654"/>
                    <a:pt x="12877" y="4544"/>
                    <a:pt x="13638" y="7919"/>
                  </a:cubicBezTo>
                  <a:cubicBezTo>
                    <a:pt x="14400" y="11294"/>
                    <a:pt x="15923" y="16154"/>
                    <a:pt x="17100" y="18719"/>
                  </a:cubicBezTo>
                  <a:cubicBezTo>
                    <a:pt x="18277" y="21284"/>
                    <a:pt x="19108" y="21554"/>
                    <a:pt x="19800" y="21284"/>
                  </a:cubicBezTo>
                  <a:cubicBezTo>
                    <a:pt x="20492" y="21014"/>
                    <a:pt x="21046" y="20204"/>
                    <a:pt x="21600" y="1939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52" name="Linea"/>
            <p:cNvSpPr/>
            <p:nvPr/>
          </p:nvSpPr>
          <p:spPr>
            <a:xfrm>
              <a:off x="432602" y="2928061"/>
              <a:ext cx="32981" cy="106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427" extrusionOk="0">
                  <a:moveTo>
                    <a:pt x="3450" y="0"/>
                  </a:moveTo>
                  <a:cubicBezTo>
                    <a:pt x="2250" y="4097"/>
                    <a:pt x="1050" y="8193"/>
                    <a:pt x="450" y="11172"/>
                  </a:cubicBezTo>
                  <a:cubicBezTo>
                    <a:pt x="-150" y="14152"/>
                    <a:pt x="-150" y="16014"/>
                    <a:pt x="450" y="17876"/>
                  </a:cubicBezTo>
                  <a:cubicBezTo>
                    <a:pt x="1050" y="19738"/>
                    <a:pt x="2250" y="21600"/>
                    <a:pt x="5850" y="21414"/>
                  </a:cubicBezTo>
                  <a:cubicBezTo>
                    <a:pt x="9450" y="21228"/>
                    <a:pt x="15450" y="18993"/>
                    <a:pt x="21450" y="1675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53" name="Linea"/>
            <p:cNvSpPr/>
            <p:nvPr/>
          </p:nvSpPr>
          <p:spPr>
            <a:xfrm>
              <a:off x="503262" y="2922526"/>
              <a:ext cx="12137" cy="110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600" extrusionOk="0">
                  <a:moveTo>
                    <a:pt x="11040" y="0"/>
                  </a:moveTo>
                  <a:cubicBezTo>
                    <a:pt x="4868" y="3960"/>
                    <a:pt x="-1303" y="7920"/>
                    <a:pt x="240" y="11520"/>
                  </a:cubicBezTo>
                  <a:cubicBezTo>
                    <a:pt x="1783" y="15120"/>
                    <a:pt x="11040" y="18360"/>
                    <a:pt x="20297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54" name="Linea"/>
            <p:cNvSpPr/>
            <p:nvPr/>
          </p:nvSpPr>
          <p:spPr>
            <a:xfrm>
              <a:off x="639695" y="2994482"/>
              <a:ext cx="91530" cy="165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7" h="21547" extrusionOk="0">
                  <a:moveTo>
                    <a:pt x="18124" y="0"/>
                  </a:moveTo>
                  <a:cubicBezTo>
                    <a:pt x="16047" y="0"/>
                    <a:pt x="13970" y="0"/>
                    <a:pt x="11270" y="1200"/>
                  </a:cubicBezTo>
                  <a:cubicBezTo>
                    <a:pt x="8570" y="2400"/>
                    <a:pt x="5247" y="4800"/>
                    <a:pt x="3170" y="6720"/>
                  </a:cubicBezTo>
                  <a:cubicBezTo>
                    <a:pt x="1094" y="8640"/>
                    <a:pt x="263" y="10080"/>
                    <a:pt x="1094" y="11040"/>
                  </a:cubicBezTo>
                  <a:cubicBezTo>
                    <a:pt x="1924" y="12000"/>
                    <a:pt x="4417" y="12480"/>
                    <a:pt x="7740" y="13080"/>
                  </a:cubicBezTo>
                  <a:cubicBezTo>
                    <a:pt x="11063" y="13680"/>
                    <a:pt x="15217" y="14400"/>
                    <a:pt x="17709" y="15360"/>
                  </a:cubicBezTo>
                  <a:cubicBezTo>
                    <a:pt x="20201" y="16320"/>
                    <a:pt x="21032" y="17520"/>
                    <a:pt x="20409" y="18480"/>
                  </a:cubicBezTo>
                  <a:cubicBezTo>
                    <a:pt x="19786" y="19440"/>
                    <a:pt x="17709" y="20160"/>
                    <a:pt x="15632" y="20640"/>
                  </a:cubicBezTo>
                  <a:cubicBezTo>
                    <a:pt x="13555" y="21120"/>
                    <a:pt x="11478" y="21360"/>
                    <a:pt x="9194" y="21480"/>
                  </a:cubicBezTo>
                  <a:cubicBezTo>
                    <a:pt x="6909" y="21600"/>
                    <a:pt x="4417" y="21600"/>
                    <a:pt x="2547" y="21120"/>
                  </a:cubicBezTo>
                  <a:cubicBezTo>
                    <a:pt x="678" y="20640"/>
                    <a:pt x="-568" y="19680"/>
                    <a:pt x="263" y="18960"/>
                  </a:cubicBezTo>
                  <a:cubicBezTo>
                    <a:pt x="1094" y="18240"/>
                    <a:pt x="4001" y="17760"/>
                    <a:pt x="6909" y="1728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55" name="Linea"/>
            <p:cNvSpPr/>
            <p:nvPr/>
          </p:nvSpPr>
          <p:spPr>
            <a:xfrm>
              <a:off x="789629" y="3012240"/>
              <a:ext cx="163042" cy="173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354" extrusionOk="0">
                  <a:moveTo>
                    <a:pt x="6157" y="3269"/>
                  </a:moveTo>
                  <a:cubicBezTo>
                    <a:pt x="5914" y="2132"/>
                    <a:pt x="5672" y="995"/>
                    <a:pt x="4944" y="426"/>
                  </a:cubicBezTo>
                  <a:cubicBezTo>
                    <a:pt x="4216" y="-142"/>
                    <a:pt x="3002" y="-142"/>
                    <a:pt x="2031" y="426"/>
                  </a:cubicBezTo>
                  <a:cubicBezTo>
                    <a:pt x="1060" y="995"/>
                    <a:pt x="332" y="2132"/>
                    <a:pt x="90" y="4405"/>
                  </a:cubicBezTo>
                  <a:cubicBezTo>
                    <a:pt x="-153" y="6679"/>
                    <a:pt x="90" y="10090"/>
                    <a:pt x="939" y="12818"/>
                  </a:cubicBezTo>
                  <a:cubicBezTo>
                    <a:pt x="1789" y="15546"/>
                    <a:pt x="3245" y="17593"/>
                    <a:pt x="4580" y="18616"/>
                  </a:cubicBezTo>
                  <a:cubicBezTo>
                    <a:pt x="5914" y="19639"/>
                    <a:pt x="7128" y="19639"/>
                    <a:pt x="8463" y="18275"/>
                  </a:cubicBezTo>
                  <a:cubicBezTo>
                    <a:pt x="9798" y="16911"/>
                    <a:pt x="11254" y="14182"/>
                    <a:pt x="12225" y="11795"/>
                  </a:cubicBezTo>
                  <a:cubicBezTo>
                    <a:pt x="13195" y="9407"/>
                    <a:pt x="13681" y="7361"/>
                    <a:pt x="13923" y="6906"/>
                  </a:cubicBezTo>
                  <a:cubicBezTo>
                    <a:pt x="14166" y="6452"/>
                    <a:pt x="14166" y="7589"/>
                    <a:pt x="14651" y="9862"/>
                  </a:cubicBezTo>
                  <a:cubicBezTo>
                    <a:pt x="15137" y="12136"/>
                    <a:pt x="16108" y="15546"/>
                    <a:pt x="16957" y="17820"/>
                  </a:cubicBezTo>
                  <a:cubicBezTo>
                    <a:pt x="17807" y="20094"/>
                    <a:pt x="18535" y="21231"/>
                    <a:pt x="19263" y="21344"/>
                  </a:cubicBezTo>
                  <a:cubicBezTo>
                    <a:pt x="19991" y="21458"/>
                    <a:pt x="20719" y="20549"/>
                    <a:pt x="21447" y="1963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56" name="Linea"/>
            <p:cNvSpPr/>
            <p:nvPr/>
          </p:nvSpPr>
          <p:spPr>
            <a:xfrm>
              <a:off x="902363" y="2950201"/>
              <a:ext cx="17097" cy="4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extrusionOk="0">
                  <a:moveTo>
                    <a:pt x="7055" y="21600"/>
                  </a:moveTo>
                  <a:cubicBezTo>
                    <a:pt x="2735" y="17100"/>
                    <a:pt x="-1585" y="12600"/>
                    <a:pt x="575" y="9000"/>
                  </a:cubicBezTo>
                  <a:cubicBezTo>
                    <a:pt x="2735" y="5400"/>
                    <a:pt x="11375" y="2700"/>
                    <a:pt x="20015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57" name="Linea"/>
            <p:cNvSpPr/>
            <p:nvPr/>
          </p:nvSpPr>
          <p:spPr>
            <a:xfrm>
              <a:off x="986704" y="3031383"/>
              <a:ext cx="270396" cy="119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0647" extrusionOk="0">
                  <a:moveTo>
                    <a:pt x="1256" y="7941"/>
                  </a:moveTo>
                  <a:cubicBezTo>
                    <a:pt x="1844" y="6988"/>
                    <a:pt x="2432" y="6035"/>
                    <a:pt x="2799" y="4606"/>
                  </a:cubicBezTo>
                  <a:cubicBezTo>
                    <a:pt x="3167" y="3176"/>
                    <a:pt x="3314" y="1270"/>
                    <a:pt x="3020" y="476"/>
                  </a:cubicBezTo>
                  <a:cubicBezTo>
                    <a:pt x="2726" y="-318"/>
                    <a:pt x="1991" y="0"/>
                    <a:pt x="1330" y="1747"/>
                  </a:cubicBezTo>
                  <a:cubicBezTo>
                    <a:pt x="669" y="3494"/>
                    <a:pt x="81" y="6670"/>
                    <a:pt x="7" y="9847"/>
                  </a:cubicBezTo>
                  <a:cubicBezTo>
                    <a:pt x="-66" y="13023"/>
                    <a:pt x="375" y="16200"/>
                    <a:pt x="1330" y="18264"/>
                  </a:cubicBezTo>
                  <a:cubicBezTo>
                    <a:pt x="2285" y="20329"/>
                    <a:pt x="3754" y="21282"/>
                    <a:pt x="5150" y="19535"/>
                  </a:cubicBezTo>
                  <a:cubicBezTo>
                    <a:pt x="6546" y="17788"/>
                    <a:pt x="7869" y="13341"/>
                    <a:pt x="8677" y="10164"/>
                  </a:cubicBezTo>
                  <a:cubicBezTo>
                    <a:pt x="9485" y="6988"/>
                    <a:pt x="9779" y="5082"/>
                    <a:pt x="10073" y="3335"/>
                  </a:cubicBezTo>
                  <a:cubicBezTo>
                    <a:pt x="10367" y="1588"/>
                    <a:pt x="10661" y="0"/>
                    <a:pt x="10807" y="0"/>
                  </a:cubicBezTo>
                  <a:cubicBezTo>
                    <a:pt x="10954" y="0"/>
                    <a:pt x="10954" y="1588"/>
                    <a:pt x="11028" y="4764"/>
                  </a:cubicBezTo>
                  <a:cubicBezTo>
                    <a:pt x="11101" y="7941"/>
                    <a:pt x="11248" y="12706"/>
                    <a:pt x="11322" y="15882"/>
                  </a:cubicBezTo>
                  <a:cubicBezTo>
                    <a:pt x="11395" y="19058"/>
                    <a:pt x="11395" y="20647"/>
                    <a:pt x="11469" y="20647"/>
                  </a:cubicBezTo>
                  <a:cubicBezTo>
                    <a:pt x="11542" y="20647"/>
                    <a:pt x="11689" y="19058"/>
                    <a:pt x="11983" y="16676"/>
                  </a:cubicBezTo>
                  <a:cubicBezTo>
                    <a:pt x="12277" y="14294"/>
                    <a:pt x="12718" y="11117"/>
                    <a:pt x="13158" y="8894"/>
                  </a:cubicBezTo>
                  <a:cubicBezTo>
                    <a:pt x="13599" y="6670"/>
                    <a:pt x="14040" y="5400"/>
                    <a:pt x="14628" y="4447"/>
                  </a:cubicBezTo>
                  <a:cubicBezTo>
                    <a:pt x="15216" y="3494"/>
                    <a:pt x="15950" y="2858"/>
                    <a:pt x="16465" y="3335"/>
                  </a:cubicBezTo>
                  <a:cubicBezTo>
                    <a:pt x="16979" y="3811"/>
                    <a:pt x="17273" y="5400"/>
                    <a:pt x="17493" y="7147"/>
                  </a:cubicBezTo>
                  <a:cubicBezTo>
                    <a:pt x="17714" y="8894"/>
                    <a:pt x="17861" y="10800"/>
                    <a:pt x="17934" y="12547"/>
                  </a:cubicBezTo>
                  <a:cubicBezTo>
                    <a:pt x="18007" y="14294"/>
                    <a:pt x="18007" y="15882"/>
                    <a:pt x="18301" y="17153"/>
                  </a:cubicBezTo>
                  <a:cubicBezTo>
                    <a:pt x="18595" y="18423"/>
                    <a:pt x="19183" y="19376"/>
                    <a:pt x="19771" y="19376"/>
                  </a:cubicBezTo>
                  <a:cubicBezTo>
                    <a:pt x="20358" y="19376"/>
                    <a:pt x="20946" y="18423"/>
                    <a:pt x="21534" y="1747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58" name="Linea"/>
            <p:cNvSpPr/>
            <p:nvPr/>
          </p:nvSpPr>
          <p:spPr>
            <a:xfrm>
              <a:off x="1279240" y="2966807"/>
              <a:ext cx="55352" cy="188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880" y="5718"/>
                    <a:pt x="5760" y="11435"/>
                    <a:pt x="7920" y="15035"/>
                  </a:cubicBezTo>
                  <a:cubicBezTo>
                    <a:pt x="10080" y="18635"/>
                    <a:pt x="11520" y="20118"/>
                    <a:pt x="13680" y="20859"/>
                  </a:cubicBezTo>
                  <a:cubicBezTo>
                    <a:pt x="15840" y="21600"/>
                    <a:pt x="18720" y="216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59" name="Linea"/>
            <p:cNvSpPr/>
            <p:nvPr/>
          </p:nvSpPr>
          <p:spPr>
            <a:xfrm>
              <a:off x="1284775" y="3051865"/>
              <a:ext cx="154983" cy="97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0" extrusionOk="0">
                  <a:moveTo>
                    <a:pt x="0" y="1960"/>
                  </a:moveTo>
                  <a:cubicBezTo>
                    <a:pt x="3343" y="760"/>
                    <a:pt x="6686" y="-440"/>
                    <a:pt x="10286" y="160"/>
                  </a:cubicBezTo>
                  <a:cubicBezTo>
                    <a:pt x="13886" y="760"/>
                    <a:pt x="17743" y="3160"/>
                    <a:pt x="19671" y="6960"/>
                  </a:cubicBezTo>
                  <a:cubicBezTo>
                    <a:pt x="21600" y="10760"/>
                    <a:pt x="21600" y="15960"/>
                    <a:pt x="21600" y="2116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60" name="Linea"/>
            <p:cNvSpPr/>
            <p:nvPr/>
          </p:nvSpPr>
          <p:spPr>
            <a:xfrm>
              <a:off x="1406547" y="2939131"/>
              <a:ext cx="5536" cy="38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61" name="Linea"/>
            <p:cNvSpPr/>
            <p:nvPr/>
          </p:nvSpPr>
          <p:spPr>
            <a:xfrm>
              <a:off x="1484597" y="2945535"/>
              <a:ext cx="43723" cy="275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7" h="21532" extrusionOk="0">
                  <a:moveTo>
                    <a:pt x="7827" y="1660"/>
                  </a:moveTo>
                  <a:cubicBezTo>
                    <a:pt x="5127" y="796"/>
                    <a:pt x="2427" y="-68"/>
                    <a:pt x="1077" y="4"/>
                  </a:cubicBezTo>
                  <a:cubicBezTo>
                    <a:pt x="-273" y="76"/>
                    <a:pt x="-273" y="1084"/>
                    <a:pt x="627" y="3676"/>
                  </a:cubicBezTo>
                  <a:cubicBezTo>
                    <a:pt x="1527" y="6268"/>
                    <a:pt x="3327" y="10444"/>
                    <a:pt x="6927" y="13684"/>
                  </a:cubicBezTo>
                  <a:cubicBezTo>
                    <a:pt x="10527" y="16924"/>
                    <a:pt x="15927" y="19228"/>
                    <a:pt x="21327" y="2153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62" name="Linea"/>
            <p:cNvSpPr/>
            <p:nvPr/>
          </p:nvSpPr>
          <p:spPr>
            <a:xfrm>
              <a:off x="1450828" y="3069872"/>
              <a:ext cx="182659" cy="74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6" extrusionOk="0">
                  <a:moveTo>
                    <a:pt x="0" y="14824"/>
                  </a:moveTo>
                  <a:cubicBezTo>
                    <a:pt x="3927" y="10083"/>
                    <a:pt x="7855" y="5341"/>
                    <a:pt x="10909" y="2707"/>
                  </a:cubicBezTo>
                  <a:cubicBezTo>
                    <a:pt x="13964" y="73"/>
                    <a:pt x="16145" y="-454"/>
                    <a:pt x="17564" y="336"/>
                  </a:cubicBezTo>
                  <a:cubicBezTo>
                    <a:pt x="18982" y="1126"/>
                    <a:pt x="19636" y="3234"/>
                    <a:pt x="20182" y="6922"/>
                  </a:cubicBezTo>
                  <a:cubicBezTo>
                    <a:pt x="20727" y="10609"/>
                    <a:pt x="21164" y="15878"/>
                    <a:pt x="21600" y="2114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63" name="Linea"/>
            <p:cNvSpPr/>
            <p:nvPr/>
          </p:nvSpPr>
          <p:spPr>
            <a:xfrm>
              <a:off x="1633485" y="2939131"/>
              <a:ext cx="16607" cy="2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64" name="Linea"/>
            <p:cNvSpPr/>
            <p:nvPr/>
          </p:nvSpPr>
          <p:spPr>
            <a:xfrm>
              <a:off x="1661607" y="3034049"/>
              <a:ext cx="126862" cy="107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1263" extrusionOk="0">
                  <a:moveTo>
                    <a:pt x="13811" y="2034"/>
                  </a:moveTo>
                  <a:cubicBezTo>
                    <a:pt x="12268" y="935"/>
                    <a:pt x="10726" y="-163"/>
                    <a:pt x="8566" y="20"/>
                  </a:cubicBezTo>
                  <a:cubicBezTo>
                    <a:pt x="6406" y="203"/>
                    <a:pt x="3628" y="1668"/>
                    <a:pt x="1931" y="4596"/>
                  </a:cubicBezTo>
                  <a:cubicBezTo>
                    <a:pt x="234" y="7525"/>
                    <a:pt x="-383" y="11918"/>
                    <a:pt x="234" y="15396"/>
                  </a:cubicBezTo>
                  <a:cubicBezTo>
                    <a:pt x="851" y="18874"/>
                    <a:pt x="2703" y="21437"/>
                    <a:pt x="6406" y="21254"/>
                  </a:cubicBezTo>
                  <a:cubicBezTo>
                    <a:pt x="10108" y="21071"/>
                    <a:pt x="15663" y="18142"/>
                    <a:pt x="21217" y="1521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65" name="Linea"/>
            <p:cNvSpPr/>
            <p:nvPr/>
          </p:nvSpPr>
          <p:spPr>
            <a:xfrm>
              <a:off x="1788468" y="2950201"/>
              <a:ext cx="121773" cy="188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982" y="5506"/>
                    <a:pt x="1964" y="11012"/>
                    <a:pt x="2618" y="14718"/>
                  </a:cubicBezTo>
                  <a:cubicBezTo>
                    <a:pt x="3273" y="18424"/>
                    <a:pt x="3600" y="20329"/>
                    <a:pt x="3764" y="20753"/>
                  </a:cubicBezTo>
                  <a:cubicBezTo>
                    <a:pt x="3927" y="21176"/>
                    <a:pt x="3927" y="20118"/>
                    <a:pt x="4255" y="18424"/>
                  </a:cubicBezTo>
                  <a:cubicBezTo>
                    <a:pt x="4582" y="16729"/>
                    <a:pt x="5236" y="14400"/>
                    <a:pt x="6545" y="12706"/>
                  </a:cubicBezTo>
                  <a:cubicBezTo>
                    <a:pt x="7855" y="11012"/>
                    <a:pt x="9818" y="9953"/>
                    <a:pt x="11782" y="9318"/>
                  </a:cubicBezTo>
                  <a:cubicBezTo>
                    <a:pt x="13745" y="8682"/>
                    <a:pt x="15709" y="8471"/>
                    <a:pt x="17182" y="8894"/>
                  </a:cubicBezTo>
                  <a:cubicBezTo>
                    <a:pt x="18655" y="9318"/>
                    <a:pt x="19636" y="10376"/>
                    <a:pt x="20291" y="12600"/>
                  </a:cubicBezTo>
                  <a:cubicBezTo>
                    <a:pt x="20945" y="14824"/>
                    <a:pt x="21273" y="18212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66" name="Linea"/>
            <p:cNvSpPr/>
            <p:nvPr/>
          </p:nvSpPr>
          <p:spPr>
            <a:xfrm>
              <a:off x="1948985" y="3051678"/>
              <a:ext cx="138379" cy="117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2" extrusionOk="0">
                  <a:moveTo>
                    <a:pt x="0" y="4652"/>
                  </a:moveTo>
                  <a:cubicBezTo>
                    <a:pt x="0" y="6314"/>
                    <a:pt x="0" y="7975"/>
                    <a:pt x="864" y="8806"/>
                  </a:cubicBezTo>
                  <a:cubicBezTo>
                    <a:pt x="1728" y="9637"/>
                    <a:pt x="3456" y="9637"/>
                    <a:pt x="5328" y="8972"/>
                  </a:cubicBezTo>
                  <a:cubicBezTo>
                    <a:pt x="7200" y="8308"/>
                    <a:pt x="9216" y="6978"/>
                    <a:pt x="10512" y="5483"/>
                  </a:cubicBezTo>
                  <a:cubicBezTo>
                    <a:pt x="11808" y="3988"/>
                    <a:pt x="12384" y="2326"/>
                    <a:pt x="11952" y="1329"/>
                  </a:cubicBezTo>
                  <a:cubicBezTo>
                    <a:pt x="11520" y="332"/>
                    <a:pt x="10080" y="0"/>
                    <a:pt x="8640" y="0"/>
                  </a:cubicBezTo>
                  <a:cubicBezTo>
                    <a:pt x="7200" y="0"/>
                    <a:pt x="5760" y="332"/>
                    <a:pt x="4608" y="1994"/>
                  </a:cubicBezTo>
                  <a:cubicBezTo>
                    <a:pt x="3456" y="3655"/>
                    <a:pt x="2592" y="6646"/>
                    <a:pt x="3456" y="10135"/>
                  </a:cubicBezTo>
                  <a:cubicBezTo>
                    <a:pt x="4320" y="13625"/>
                    <a:pt x="6912" y="17612"/>
                    <a:pt x="9072" y="19606"/>
                  </a:cubicBezTo>
                  <a:cubicBezTo>
                    <a:pt x="11232" y="21600"/>
                    <a:pt x="12960" y="21600"/>
                    <a:pt x="14976" y="19606"/>
                  </a:cubicBezTo>
                  <a:cubicBezTo>
                    <a:pt x="16992" y="17612"/>
                    <a:pt x="19296" y="13625"/>
                    <a:pt x="21600" y="963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67" name="Linea"/>
            <p:cNvSpPr/>
            <p:nvPr/>
          </p:nvSpPr>
          <p:spPr>
            <a:xfrm>
              <a:off x="2076292" y="2933596"/>
              <a:ext cx="49817" cy="99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68" name="Linea"/>
            <p:cNvSpPr/>
            <p:nvPr/>
          </p:nvSpPr>
          <p:spPr>
            <a:xfrm>
              <a:off x="2120573" y="2933596"/>
              <a:ext cx="55352" cy="105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600" y="758"/>
                    <a:pt x="7200" y="1516"/>
                    <a:pt x="10800" y="5116"/>
                  </a:cubicBezTo>
                  <a:cubicBezTo>
                    <a:pt x="14400" y="8716"/>
                    <a:pt x="18000" y="15158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69" name="Linea"/>
            <p:cNvSpPr/>
            <p:nvPr/>
          </p:nvSpPr>
          <p:spPr>
            <a:xfrm>
              <a:off x="9000688" y="2402228"/>
              <a:ext cx="99632" cy="182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9" extrusionOk="0">
                  <a:moveTo>
                    <a:pt x="0" y="0"/>
                  </a:moveTo>
                  <a:cubicBezTo>
                    <a:pt x="0" y="5184"/>
                    <a:pt x="0" y="10368"/>
                    <a:pt x="0" y="13500"/>
                  </a:cubicBezTo>
                  <a:cubicBezTo>
                    <a:pt x="0" y="16632"/>
                    <a:pt x="0" y="17712"/>
                    <a:pt x="0" y="18792"/>
                  </a:cubicBezTo>
                  <a:cubicBezTo>
                    <a:pt x="0" y="19872"/>
                    <a:pt x="0" y="20952"/>
                    <a:pt x="3600" y="21276"/>
                  </a:cubicBezTo>
                  <a:cubicBezTo>
                    <a:pt x="7200" y="21600"/>
                    <a:pt x="14400" y="21168"/>
                    <a:pt x="21600" y="2073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70" name="Linea"/>
            <p:cNvSpPr/>
            <p:nvPr/>
          </p:nvSpPr>
          <p:spPr>
            <a:xfrm>
              <a:off x="9121401" y="2460268"/>
              <a:ext cx="156041" cy="159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2" h="21242" extrusionOk="0">
                  <a:moveTo>
                    <a:pt x="11581" y="5533"/>
                  </a:moveTo>
                  <a:cubicBezTo>
                    <a:pt x="11581" y="4306"/>
                    <a:pt x="11581" y="3079"/>
                    <a:pt x="11200" y="1974"/>
                  </a:cubicBezTo>
                  <a:cubicBezTo>
                    <a:pt x="10819" y="870"/>
                    <a:pt x="10057" y="-112"/>
                    <a:pt x="8405" y="11"/>
                  </a:cubicBezTo>
                  <a:cubicBezTo>
                    <a:pt x="6753" y="133"/>
                    <a:pt x="4212" y="1361"/>
                    <a:pt x="2560" y="3815"/>
                  </a:cubicBezTo>
                  <a:cubicBezTo>
                    <a:pt x="908" y="6270"/>
                    <a:pt x="146" y="9952"/>
                    <a:pt x="19" y="12406"/>
                  </a:cubicBezTo>
                  <a:cubicBezTo>
                    <a:pt x="-108" y="14861"/>
                    <a:pt x="400" y="16088"/>
                    <a:pt x="1925" y="16702"/>
                  </a:cubicBezTo>
                  <a:cubicBezTo>
                    <a:pt x="3450" y="17315"/>
                    <a:pt x="5991" y="17315"/>
                    <a:pt x="7770" y="16211"/>
                  </a:cubicBezTo>
                  <a:cubicBezTo>
                    <a:pt x="9549" y="15106"/>
                    <a:pt x="10565" y="12897"/>
                    <a:pt x="11073" y="12774"/>
                  </a:cubicBezTo>
                  <a:cubicBezTo>
                    <a:pt x="11581" y="12652"/>
                    <a:pt x="11581" y="14615"/>
                    <a:pt x="12598" y="16456"/>
                  </a:cubicBezTo>
                  <a:cubicBezTo>
                    <a:pt x="13614" y="18297"/>
                    <a:pt x="15647" y="20015"/>
                    <a:pt x="17299" y="20752"/>
                  </a:cubicBezTo>
                  <a:cubicBezTo>
                    <a:pt x="18951" y="21488"/>
                    <a:pt x="20221" y="21243"/>
                    <a:pt x="21492" y="2099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71" name="Linea"/>
            <p:cNvSpPr/>
            <p:nvPr/>
          </p:nvSpPr>
          <p:spPr>
            <a:xfrm>
              <a:off x="9423079" y="2450631"/>
              <a:ext cx="302706" cy="156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8" h="20877" extrusionOk="0">
                  <a:moveTo>
                    <a:pt x="8518" y="3133"/>
                  </a:moveTo>
                  <a:cubicBezTo>
                    <a:pt x="8125" y="2152"/>
                    <a:pt x="7733" y="1170"/>
                    <a:pt x="6816" y="556"/>
                  </a:cubicBezTo>
                  <a:cubicBezTo>
                    <a:pt x="5900" y="-58"/>
                    <a:pt x="4460" y="-303"/>
                    <a:pt x="3216" y="556"/>
                  </a:cubicBezTo>
                  <a:cubicBezTo>
                    <a:pt x="1973" y="1415"/>
                    <a:pt x="925" y="3379"/>
                    <a:pt x="402" y="5588"/>
                  </a:cubicBezTo>
                  <a:cubicBezTo>
                    <a:pt x="-122" y="7797"/>
                    <a:pt x="-122" y="10252"/>
                    <a:pt x="336" y="12583"/>
                  </a:cubicBezTo>
                  <a:cubicBezTo>
                    <a:pt x="794" y="14915"/>
                    <a:pt x="1711" y="17124"/>
                    <a:pt x="3020" y="17861"/>
                  </a:cubicBezTo>
                  <a:cubicBezTo>
                    <a:pt x="4329" y="18597"/>
                    <a:pt x="6031" y="17861"/>
                    <a:pt x="7274" y="16142"/>
                  </a:cubicBezTo>
                  <a:cubicBezTo>
                    <a:pt x="8518" y="14424"/>
                    <a:pt x="9303" y="11724"/>
                    <a:pt x="9762" y="9761"/>
                  </a:cubicBezTo>
                  <a:cubicBezTo>
                    <a:pt x="10220" y="7797"/>
                    <a:pt x="10351" y="6570"/>
                    <a:pt x="10220" y="6447"/>
                  </a:cubicBezTo>
                  <a:cubicBezTo>
                    <a:pt x="10089" y="6324"/>
                    <a:pt x="9696" y="7306"/>
                    <a:pt x="9565" y="9270"/>
                  </a:cubicBezTo>
                  <a:cubicBezTo>
                    <a:pt x="9434" y="11233"/>
                    <a:pt x="9565" y="14179"/>
                    <a:pt x="9827" y="16265"/>
                  </a:cubicBezTo>
                  <a:cubicBezTo>
                    <a:pt x="10089" y="18352"/>
                    <a:pt x="10482" y="19579"/>
                    <a:pt x="11005" y="20315"/>
                  </a:cubicBezTo>
                  <a:cubicBezTo>
                    <a:pt x="11529" y="21052"/>
                    <a:pt x="12183" y="21297"/>
                    <a:pt x="13034" y="19579"/>
                  </a:cubicBezTo>
                  <a:cubicBezTo>
                    <a:pt x="13885" y="17861"/>
                    <a:pt x="14933" y="14179"/>
                    <a:pt x="15522" y="11724"/>
                  </a:cubicBezTo>
                  <a:cubicBezTo>
                    <a:pt x="16111" y="9270"/>
                    <a:pt x="16242" y="8042"/>
                    <a:pt x="16307" y="8042"/>
                  </a:cubicBezTo>
                  <a:cubicBezTo>
                    <a:pt x="16373" y="8042"/>
                    <a:pt x="16373" y="9270"/>
                    <a:pt x="16503" y="11233"/>
                  </a:cubicBezTo>
                  <a:cubicBezTo>
                    <a:pt x="16634" y="13197"/>
                    <a:pt x="16896" y="15897"/>
                    <a:pt x="17289" y="17615"/>
                  </a:cubicBezTo>
                  <a:cubicBezTo>
                    <a:pt x="17682" y="19333"/>
                    <a:pt x="18205" y="20070"/>
                    <a:pt x="18925" y="20070"/>
                  </a:cubicBezTo>
                  <a:cubicBezTo>
                    <a:pt x="19645" y="20070"/>
                    <a:pt x="20562" y="19333"/>
                    <a:pt x="21478" y="1859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72" name="Linea"/>
            <p:cNvSpPr/>
            <p:nvPr/>
          </p:nvSpPr>
          <p:spPr>
            <a:xfrm>
              <a:off x="9753460" y="2396693"/>
              <a:ext cx="221405" cy="216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0" extrusionOk="0">
                  <a:moveTo>
                    <a:pt x="0" y="0"/>
                  </a:moveTo>
                  <a:cubicBezTo>
                    <a:pt x="540" y="3812"/>
                    <a:pt x="1080" y="7624"/>
                    <a:pt x="1620" y="10618"/>
                  </a:cubicBezTo>
                  <a:cubicBezTo>
                    <a:pt x="2160" y="13613"/>
                    <a:pt x="2700" y="15792"/>
                    <a:pt x="3240" y="17425"/>
                  </a:cubicBezTo>
                  <a:cubicBezTo>
                    <a:pt x="3780" y="19059"/>
                    <a:pt x="4320" y="20148"/>
                    <a:pt x="5130" y="20783"/>
                  </a:cubicBezTo>
                  <a:cubicBezTo>
                    <a:pt x="5940" y="21418"/>
                    <a:pt x="7020" y="21600"/>
                    <a:pt x="8280" y="20783"/>
                  </a:cubicBezTo>
                  <a:cubicBezTo>
                    <a:pt x="9540" y="19966"/>
                    <a:pt x="10980" y="18151"/>
                    <a:pt x="12060" y="15338"/>
                  </a:cubicBezTo>
                  <a:cubicBezTo>
                    <a:pt x="13140" y="12524"/>
                    <a:pt x="13860" y="8713"/>
                    <a:pt x="14130" y="6081"/>
                  </a:cubicBezTo>
                  <a:cubicBezTo>
                    <a:pt x="14400" y="3449"/>
                    <a:pt x="14220" y="1997"/>
                    <a:pt x="13680" y="1180"/>
                  </a:cubicBezTo>
                  <a:cubicBezTo>
                    <a:pt x="13140" y="363"/>
                    <a:pt x="12240" y="182"/>
                    <a:pt x="11520" y="726"/>
                  </a:cubicBezTo>
                  <a:cubicBezTo>
                    <a:pt x="10800" y="1271"/>
                    <a:pt x="10260" y="2541"/>
                    <a:pt x="10350" y="4719"/>
                  </a:cubicBezTo>
                  <a:cubicBezTo>
                    <a:pt x="10440" y="6897"/>
                    <a:pt x="11160" y="9983"/>
                    <a:pt x="13140" y="12615"/>
                  </a:cubicBezTo>
                  <a:cubicBezTo>
                    <a:pt x="15120" y="15247"/>
                    <a:pt x="18360" y="17425"/>
                    <a:pt x="21600" y="1960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73" name="Linea"/>
            <p:cNvSpPr/>
            <p:nvPr/>
          </p:nvSpPr>
          <p:spPr>
            <a:xfrm>
              <a:off x="9808811" y="2446508"/>
              <a:ext cx="171588" cy="49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74" name="Linea"/>
            <p:cNvSpPr/>
            <p:nvPr/>
          </p:nvSpPr>
          <p:spPr>
            <a:xfrm>
              <a:off x="9986961" y="2477078"/>
              <a:ext cx="270192" cy="13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0998" extrusionOk="0">
                  <a:moveTo>
                    <a:pt x="2122" y="1311"/>
                  </a:moveTo>
                  <a:cubicBezTo>
                    <a:pt x="1387" y="424"/>
                    <a:pt x="653" y="-464"/>
                    <a:pt x="285" y="276"/>
                  </a:cubicBezTo>
                  <a:cubicBezTo>
                    <a:pt x="-82" y="1015"/>
                    <a:pt x="-82" y="3383"/>
                    <a:pt x="212" y="6785"/>
                  </a:cubicBezTo>
                  <a:cubicBezTo>
                    <a:pt x="506" y="10188"/>
                    <a:pt x="1094" y="14626"/>
                    <a:pt x="1681" y="17289"/>
                  </a:cubicBezTo>
                  <a:cubicBezTo>
                    <a:pt x="2269" y="19952"/>
                    <a:pt x="2857" y="20840"/>
                    <a:pt x="4032" y="19657"/>
                  </a:cubicBezTo>
                  <a:cubicBezTo>
                    <a:pt x="5208" y="18473"/>
                    <a:pt x="6971" y="15218"/>
                    <a:pt x="8073" y="12703"/>
                  </a:cubicBezTo>
                  <a:cubicBezTo>
                    <a:pt x="9175" y="10188"/>
                    <a:pt x="9616" y="8413"/>
                    <a:pt x="9836" y="6194"/>
                  </a:cubicBezTo>
                  <a:cubicBezTo>
                    <a:pt x="10057" y="3974"/>
                    <a:pt x="10057" y="1311"/>
                    <a:pt x="9983" y="720"/>
                  </a:cubicBezTo>
                  <a:cubicBezTo>
                    <a:pt x="9910" y="128"/>
                    <a:pt x="9763" y="1607"/>
                    <a:pt x="9836" y="3974"/>
                  </a:cubicBezTo>
                  <a:cubicBezTo>
                    <a:pt x="9910" y="6341"/>
                    <a:pt x="10204" y="9596"/>
                    <a:pt x="10498" y="11963"/>
                  </a:cubicBezTo>
                  <a:cubicBezTo>
                    <a:pt x="10791" y="14331"/>
                    <a:pt x="11085" y="15810"/>
                    <a:pt x="11453" y="17141"/>
                  </a:cubicBezTo>
                  <a:cubicBezTo>
                    <a:pt x="11820" y="18473"/>
                    <a:pt x="12261" y="19657"/>
                    <a:pt x="12775" y="19804"/>
                  </a:cubicBezTo>
                  <a:cubicBezTo>
                    <a:pt x="13289" y="19952"/>
                    <a:pt x="13877" y="19065"/>
                    <a:pt x="14245" y="16994"/>
                  </a:cubicBezTo>
                  <a:cubicBezTo>
                    <a:pt x="14612" y="14922"/>
                    <a:pt x="14759" y="11668"/>
                    <a:pt x="14832" y="11668"/>
                  </a:cubicBezTo>
                  <a:cubicBezTo>
                    <a:pt x="14906" y="11668"/>
                    <a:pt x="14906" y="14922"/>
                    <a:pt x="15053" y="17289"/>
                  </a:cubicBezTo>
                  <a:cubicBezTo>
                    <a:pt x="15200" y="19657"/>
                    <a:pt x="15494" y="21136"/>
                    <a:pt x="15787" y="20988"/>
                  </a:cubicBezTo>
                  <a:cubicBezTo>
                    <a:pt x="16081" y="20840"/>
                    <a:pt x="16375" y="19065"/>
                    <a:pt x="16302" y="16402"/>
                  </a:cubicBezTo>
                  <a:cubicBezTo>
                    <a:pt x="16228" y="13739"/>
                    <a:pt x="15787" y="10188"/>
                    <a:pt x="15567" y="7673"/>
                  </a:cubicBezTo>
                  <a:cubicBezTo>
                    <a:pt x="15347" y="5158"/>
                    <a:pt x="15347" y="3678"/>
                    <a:pt x="15714" y="2791"/>
                  </a:cubicBezTo>
                  <a:cubicBezTo>
                    <a:pt x="16081" y="1903"/>
                    <a:pt x="16816" y="1607"/>
                    <a:pt x="17845" y="1607"/>
                  </a:cubicBezTo>
                  <a:cubicBezTo>
                    <a:pt x="18873" y="1607"/>
                    <a:pt x="20196" y="1903"/>
                    <a:pt x="21518" y="219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75" name="Linea"/>
            <p:cNvSpPr/>
            <p:nvPr/>
          </p:nvSpPr>
          <p:spPr>
            <a:xfrm>
              <a:off x="10258876" y="2500077"/>
              <a:ext cx="153260" cy="125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0" h="21054" extrusionOk="0">
                  <a:moveTo>
                    <a:pt x="10560" y="4001"/>
                  </a:moveTo>
                  <a:cubicBezTo>
                    <a:pt x="10046" y="2458"/>
                    <a:pt x="9531" y="915"/>
                    <a:pt x="8631" y="298"/>
                  </a:cubicBezTo>
                  <a:cubicBezTo>
                    <a:pt x="7731" y="-319"/>
                    <a:pt x="6446" y="-10"/>
                    <a:pt x="4903" y="1532"/>
                  </a:cubicBezTo>
                  <a:cubicBezTo>
                    <a:pt x="3360" y="3075"/>
                    <a:pt x="1560" y="5852"/>
                    <a:pt x="660" y="8167"/>
                  </a:cubicBezTo>
                  <a:cubicBezTo>
                    <a:pt x="-240" y="10481"/>
                    <a:pt x="-240" y="12332"/>
                    <a:pt x="789" y="14030"/>
                  </a:cubicBezTo>
                  <a:cubicBezTo>
                    <a:pt x="1817" y="15727"/>
                    <a:pt x="3874" y="17270"/>
                    <a:pt x="5931" y="17115"/>
                  </a:cubicBezTo>
                  <a:cubicBezTo>
                    <a:pt x="7989" y="16961"/>
                    <a:pt x="10046" y="15110"/>
                    <a:pt x="11331" y="12950"/>
                  </a:cubicBezTo>
                  <a:cubicBezTo>
                    <a:pt x="12617" y="10790"/>
                    <a:pt x="13131" y="8321"/>
                    <a:pt x="13646" y="8167"/>
                  </a:cubicBezTo>
                  <a:cubicBezTo>
                    <a:pt x="14160" y="8012"/>
                    <a:pt x="14674" y="10172"/>
                    <a:pt x="15446" y="12178"/>
                  </a:cubicBezTo>
                  <a:cubicBezTo>
                    <a:pt x="16217" y="14184"/>
                    <a:pt x="17246" y="16035"/>
                    <a:pt x="18146" y="17578"/>
                  </a:cubicBezTo>
                  <a:cubicBezTo>
                    <a:pt x="19046" y="19121"/>
                    <a:pt x="19817" y="20355"/>
                    <a:pt x="20331" y="20818"/>
                  </a:cubicBezTo>
                  <a:cubicBezTo>
                    <a:pt x="20846" y="21281"/>
                    <a:pt x="21103" y="20972"/>
                    <a:pt x="21360" y="2066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76" name="Linea"/>
            <p:cNvSpPr/>
            <p:nvPr/>
          </p:nvSpPr>
          <p:spPr>
            <a:xfrm>
              <a:off x="10517302" y="2369017"/>
              <a:ext cx="22141" cy="66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77" name="Linea"/>
            <p:cNvSpPr/>
            <p:nvPr/>
          </p:nvSpPr>
          <p:spPr>
            <a:xfrm>
              <a:off x="10578188" y="2369017"/>
              <a:ext cx="11071" cy="49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78" name="Linea"/>
            <p:cNvSpPr/>
            <p:nvPr/>
          </p:nvSpPr>
          <p:spPr>
            <a:xfrm>
              <a:off x="10722100" y="2446508"/>
              <a:ext cx="27677" cy="213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7" extrusionOk="0">
                  <a:moveTo>
                    <a:pt x="0" y="0"/>
                  </a:moveTo>
                  <a:cubicBezTo>
                    <a:pt x="7200" y="5354"/>
                    <a:pt x="14400" y="10708"/>
                    <a:pt x="18000" y="13846"/>
                  </a:cubicBezTo>
                  <a:cubicBezTo>
                    <a:pt x="21600" y="16985"/>
                    <a:pt x="21600" y="17908"/>
                    <a:pt x="21600" y="18923"/>
                  </a:cubicBezTo>
                  <a:cubicBezTo>
                    <a:pt x="21600" y="19938"/>
                    <a:pt x="21600" y="21046"/>
                    <a:pt x="20880" y="21323"/>
                  </a:cubicBezTo>
                  <a:cubicBezTo>
                    <a:pt x="20160" y="21600"/>
                    <a:pt x="18720" y="21046"/>
                    <a:pt x="17280" y="2049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79" name="Linea"/>
            <p:cNvSpPr/>
            <p:nvPr/>
          </p:nvSpPr>
          <p:spPr>
            <a:xfrm>
              <a:off x="10703161" y="2452865"/>
              <a:ext cx="132629" cy="128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150" extrusionOk="0">
                  <a:moveTo>
                    <a:pt x="374" y="14468"/>
                  </a:moveTo>
                  <a:cubicBezTo>
                    <a:pt x="78" y="11121"/>
                    <a:pt x="-218" y="7775"/>
                    <a:pt x="226" y="5645"/>
                  </a:cubicBezTo>
                  <a:cubicBezTo>
                    <a:pt x="670" y="3516"/>
                    <a:pt x="1853" y="2603"/>
                    <a:pt x="4072" y="1690"/>
                  </a:cubicBezTo>
                  <a:cubicBezTo>
                    <a:pt x="6292" y="778"/>
                    <a:pt x="9546" y="-135"/>
                    <a:pt x="12357" y="17"/>
                  </a:cubicBezTo>
                  <a:cubicBezTo>
                    <a:pt x="15168" y="169"/>
                    <a:pt x="17535" y="1386"/>
                    <a:pt x="19015" y="4428"/>
                  </a:cubicBezTo>
                  <a:cubicBezTo>
                    <a:pt x="20494" y="7471"/>
                    <a:pt x="21086" y="12338"/>
                    <a:pt x="21234" y="15533"/>
                  </a:cubicBezTo>
                  <a:cubicBezTo>
                    <a:pt x="21382" y="18727"/>
                    <a:pt x="21086" y="20248"/>
                    <a:pt x="19903" y="20857"/>
                  </a:cubicBezTo>
                  <a:cubicBezTo>
                    <a:pt x="18719" y="21465"/>
                    <a:pt x="16648" y="21161"/>
                    <a:pt x="14133" y="19640"/>
                  </a:cubicBezTo>
                  <a:cubicBezTo>
                    <a:pt x="11618" y="18119"/>
                    <a:pt x="8659" y="15380"/>
                    <a:pt x="5700" y="1264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80" name="Linea"/>
            <p:cNvSpPr/>
            <p:nvPr/>
          </p:nvSpPr>
          <p:spPr>
            <a:xfrm>
              <a:off x="10872368" y="2488566"/>
              <a:ext cx="98812" cy="111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318" extrusionOk="0">
                  <a:moveTo>
                    <a:pt x="2222" y="4675"/>
                  </a:moveTo>
                  <a:cubicBezTo>
                    <a:pt x="1022" y="6092"/>
                    <a:pt x="-178" y="7508"/>
                    <a:pt x="22" y="9810"/>
                  </a:cubicBezTo>
                  <a:cubicBezTo>
                    <a:pt x="222" y="12111"/>
                    <a:pt x="1822" y="15298"/>
                    <a:pt x="3422" y="17600"/>
                  </a:cubicBezTo>
                  <a:cubicBezTo>
                    <a:pt x="5022" y="19902"/>
                    <a:pt x="6622" y="21318"/>
                    <a:pt x="9222" y="21318"/>
                  </a:cubicBezTo>
                  <a:cubicBezTo>
                    <a:pt x="11822" y="21318"/>
                    <a:pt x="15422" y="19902"/>
                    <a:pt x="17822" y="16892"/>
                  </a:cubicBezTo>
                  <a:cubicBezTo>
                    <a:pt x="20222" y="13882"/>
                    <a:pt x="21422" y="9279"/>
                    <a:pt x="21422" y="6269"/>
                  </a:cubicBezTo>
                  <a:cubicBezTo>
                    <a:pt x="21422" y="3259"/>
                    <a:pt x="20222" y="1843"/>
                    <a:pt x="17622" y="957"/>
                  </a:cubicBezTo>
                  <a:cubicBezTo>
                    <a:pt x="15022" y="72"/>
                    <a:pt x="11022" y="-282"/>
                    <a:pt x="8422" y="249"/>
                  </a:cubicBezTo>
                  <a:cubicBezTo>
                    <a:pt x="5822" y="780"/>
                    <a:pt x="4622" y="2197"/>
                    <a:pt x="3422" y="361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81" name="Linea"/>
            <p:cNvSpPr/>
            <p:nvPr/>
          </p:nvSpPr>
          <p:spPr>
            <a:xfrm>
              <a:off x="11031574" y="2490789"/>
              <a:ext cx="28168" cy="178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9" h="21356" extrusionOk="0">
                  <a:moveTo>
                    <a:pt x="4409" y="0"/>
                  </a:moveTo>
                  <a:cubicBezTo>
                    <a:pt x="1709" y="1102"/>
                    <a:pt x="-991" y="2204"/>
                    <a:pt x="359" y="4849"/>
                  </a:cubicBezTo>
                  <a:cubicBezTo>
                    <a:pt x="1709" y="7494"/>
                    <a:pt x="7109" y="11682"/>
                    <a:pt x="11159" y="14767"/>
                  </a:cubicBezTo>
                  <a:cubicBezTo>
                    <a:pt x="15209" y="17853"/>
                    <a:pt x="17909" y="19837"/>
                    <a:pt x="19259" y="20718"/>
                  </a:cubicBezTo>
                  <a:cubicBezTo>
                    <a:pt x="20609" y="21600"/>
                    <a:pt x="20609" y="21380"/>
                    <a:pt x="20609" y="2115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82" name="Linea"/>
            <p:cNvSpPr/>
            <p:nvPr/>
          </p:nvSpPr>
          <p:spPr>
            <a:xfrm>
              <a:off x="11016390" y="2497146"/>
              <a:ext cx="108506" cy="83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0850" extrusionOk="0">
                  <a:moveTo>
                    <a:pt x="1978" y="16340"/>
                  </a:moveTo>
                  <a:cubicBezTo>
                    <a:pt x="1258" y="14042"/>
                    <a:pt x="538" y="11744"/>
                    <a:pt x="178" y="9446"/>
                  </a:cubicBezTo>
                  <a:cubicBezTo>
                    <a:pt x="-182" y="7148"/>
                    <a:pt x="-182" y="4850"/>
                    <a:pt x="1978" y="3012"/>
                  </a:cubicBezTo>
                  <a:cubicBezTo>
                    <a:pt x="4138" y="1174"/>
                    <a:pt x="8458" y="-205"/>
                    <a:pt x="12058" y="25"/>
                  </a:cubicBezTo>
                  <a:cubicBezTo>
                    <a:pt x="15658" y="255"/>
                    <a:pt x="18538" y="2093"/>
                    <a:pt x="19978" y="5310"/>
                  </a:cubicBezTo>
                  <a:cubicBezTo>
                    <a:pt x="21418" y="8527"/>
                    <a:pt x="21418" y="13123"/>
                    <a:pt x="20698" y="16340"/>
                  </a:cubicBezTo>
                  <a:cubicBezTo>
                    <a:pt x="19978" y="19557"/>
                    <a:pt x="18538" y="21395"/>
                    <a:pt x="15478" y="20706"/>
                  </a:cubicBezTo>
                  <a:cubicBezTo>
                    <a:pt x="12418" y="20016"/>
                    <a:pt x="7738" y="16799"/>
                    <a:pt x="3058" y="1358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83" name="Linea"/>
            <p:cNvSpPr/>
            <p:nvPr/>
          </p:nvSpPr>
          <p:spPr>
            <a:xfrm>
              <a:off x="11148302" y="2396693"/>
              <a:ext cx="44281" cy="60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84" name="Linea"/>
            <p:cNvSpPr/>
            <p:nvPr/>
          </p:nvSpPr>
          <p:spPr>
            <a:xfrm>
              <a:off x="11209188" y="2380087"/>
              <a:ext cx="33212" cy="71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85" name="Linea"/>
            <p:cNvSpPr/>
            <p:nvPr/>
          </p:nvSpPr>
          <p:spPr>
            <a:xfrm>
              <a:off x="9058571" y="2839054"/>
              <a:ext cx="97100" cy="148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398" extrusionOk="0">
                  <a:moveTo>
                    <a:pt x="663" y="16865"/>
                  </a:moveTo>
                  <a:cubicBezTo>
                    <a:pt x="3923" y="14731"/>
                    <a:pt x="7184" y="12598"/>
                    <a:pt x="9018" y="10198"/>
                  </a:cubicBezTo>
                  <a:cubicBezTo>
                    <a:pt x="10852" y="7798"/>
                    <a:pt x="11259" y="5131"/>
                    <a:pt x="10852" y="3265"/>
                  </a:cubicBezTo>
                  <a:cubicBezTo>
                    <a:pt x="10444" y="1398"/>
                    <a:pt x="9222" y="331"/>
                    <a:pt x="7591" y="65"/>
                  </a:cubicBezTo>
                  <a:cubicBezTo>
                    <a:pt x="5961" y="-202"/>
                    <a:pt x="3923" y="331"/>
                    <a:pt x="2497" y="2198"/>
                  </a:cubicBezTo>
                  <a:cubicBezTo>
                    <a:pt x="1071" y="4065"/>
                    <a:pt x="256" y="7265"/>
                    <a:pt x="52" y="10331"/>
                  </a:cubicBezTo>
                  <a:cubicBezTo>
                    <a:pt x="-152" y="13398"/>
                    <a:pt x="256" y="16331"/>
                    <a:pt x="1071" y="18331"/>
                  </a:cubicBezTo>
                  <a:cubicBezTo>
                    <a:pt x="1886" y="20331"/>
                    <a:pt x="3108" y="21398"/>
                    <a:pt x="6572" y="21398"/>
                  </a:cubicBezTo>
                  <a:cubicBezTo>
                    <a:pt x="10037" y="21398"/>
                    <a:pt x="15742" y="20331"/>
                    <a:pt x="21448" y="1926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86" name="Linea"/>
            <p:cNvSpPr/>
            <p:nvPr/>
          </p:nvSpPr>
          <p:spPr>
            <a:xfrm>
              <a:off x="9373383" y="2867175"/>
              <a:ext cx="70112" cy="121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7" y="0"/>
                  </a:moveTo>
                  <a:cubicBezTo>
                    <a:pt x="568" y="4909"/>
                    <a:pt x="0" y="9818"/>
                    <a:pt x="0" y="13091"/>
                  </a:cubicBezTo>
                  <a:cubicBezTo>
                    <a:pt x="0" y="16364"/>
                    <a:pt x="568" y="18000"/>
                    <a:pt x="1990" y="19309"/>
                  </a:cubicBezTo>
                  <a:cubicBezTo>
                    <a:pt x="3411" y="20618"/>
                    <a:pt x="5684" y="21600"/>
                    <a:pt x="7958" y="21600"/>
                  </a:cubicBezTo>
                  <a:cubicBezTo>
                    <a:pt x="10232" y="21600"/>
                    <a:pt x="12505" y="20618"/>
                    <a:pt x="14779" y="19473"/>
                  </a:cubicBezTo>
                  <a:cubicBezTo>
                    <a:pt x="17053" y="18327"/>
                    <a:pt x="19326" y="17018"/>
                    <a:pt x="21600" y="1570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87" name="Linea"/>
            <p:cNvSpPr/>
            <p:nvPr/>
          </p:nvSpPr>
          <p:spPr>
            <a:xfrm>
              <a:off x="9393679" y="2800754"/>
              <a:ext cx="5536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88" name="Linea"/>
            <p:cNvSpPr/>
            <p:nvPr/>
          </p:nvSpPr>
          <p:spPr>
            <a:xfrm>
              <a:off x="9631688" y="2879069"/>
              <a:ext cx="387457" cy="148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1" extrusionOk="0">
                  <a:moveTo>
                    <a:pt x="0" y="14281"/>
                  </a:moveTo>
                  <a:cubicBezTo>
                    <a:pt x="206" y="11614"/>
                    <a:pt x="411" y="8948"/>
                    <a:pt x="617" y="6948"/>
                  </a:cubicBezTo>
                  <a:cubicBezTo>
                    <a:pt x="823" y="4948"/>
                    <a:pt x="1029" y="3614"/>
                    <a:pt x="1286" y="2414"/>
                  </a:cubicBezTo>
                  <a:cubicBezTo>
                    <a:pt x="1543" y="1214"/>
                    <a:pt x="1851" y="148"/>
                    <a:pt x="2211" y="14"/>
                  </a:cubicBezTo>
                  <a:cubicBezTo>
                    <a:pt x="2571" y="-119"/>
                    <a:pt x="2983" y="681"/>
                    <a:pt x="3497" y="2281"/>
                  </a:cubicBezTo>
                  <a:cubicBezTo>
                    <a:pt x="4011" y="3881"/>
                    <a:pt x="4629" y="6281"/>
                    <a:pt x="4989" y="8148"/>
                  </a:cubicBezTo>
                  <a:cubicBezTo>
                    <a:pt x="5349" y="10014"/>
                    <a:pt x="5451" y="11348"/>
                    <a:pt x="5503" y="12681"/>
                  </a:cubicBezTo>
                  <a:cubicBezTo>
                    <a:pt x="5554" y="14014"/>
                    <a:pt x="5554" y="15348"/>
                    <a:pt x="5709" y="15481"/>
                  </a:cubicBezTo>
                  <a:cubicBezTo>
                    <a:pt x="5863" y="15614"/>
                    <a:pt x="6171" y="14548"/>
                    <a:pt x="6326" y="13348"/>
                  </a:cubicBezTo>
                  <a:cubicBezTo>
                    <a:pt x="6480" y="12148"/>
                    <a:pt x="6480" y="10814"/>
                    <a:pt x="6480" y="9481"/>
                  </a:cubicBezTo>
                  <a:cubicBezTo>
                    <a:pt x="6480" y="8148"/>
                    <a:pt x="6480" y="6814"/>
                    <a:pt x="6737" y="5881"/>
                  </a:cubicBezTo>
                  <a:cubicBezTo>
                    <a:pt x="6994" y="4948"/>
                    <a:pt x="7509" y="4414"/>
                    <a:pt x="8023" y="4014"/>
                  </a:cubicBezTo>
                  <a:cubicBezTo>
                    <a:pt x="8537" y="3614"/>
                    <a:pt x="9051" y="3348"/>
                    <a:pt x="9720" y="3748"/>
                  </a:cubicBezTo>
                  <a:cubicBezTo>
                    <a:pt x="10389" y="4148"/>
                    <a:pt x="11211" y="5214"/>
                    <a:pt x="11777" y="7081"/>
                  </a:cubicBezTo>
                  <a:cubicBezTo>
                    <a:pt x="12343" y="8948"/>
                    <a:pt x="12651" y="11614"/>
                    <a:pt x="12857" y="13614"/>
                  </a:cubicBezTo>
                  <a:cubicBezTo>
                    <a:pt x="13063" y="15614"/>
                    <a:pt x="13166" y="16948"/>
                    <a:pt x="13217" y="16948"/>
                  </a:cubicBezTo>
                  <a:cubicBezTo>
                    <a:pt x="13269" y="16948"/>
                    <a:pt x="13269" y="15614"/>
                    <a:pt x="13526" y="13614"/>
                  </a:cubicBezTo>
                  <a:cubicBezTo>
                    <a:pt x="13783" y="11614"/>
                    <a:pt x="14297" y="8948"/>
                    <a:pt x="14709" y="7081"/>
                  </a:cubicBezTo>
                  <a:cubicBezTo>
                    <a:pt x="15120" y="5214"/>
                    <a:pt x="15429" y="4148"/>
                    <a:pt x="15943" y="3481"/>
                  </a:cubicBezTo>
                  <a:cubicBezTo>
                    <a:pt x="16457" y="2814"/>
                    <a:pt x="17177" y="2548"/>
                    <a:pt x="17743" y="2814"/>
                  </a:cubicBezTo>
                  <a:cubicBezTo>
                    <a:pt x="18309" y="3081"/>
                    <a:pt x="18720" y="3881"/>
                    <a:pt x="18926" y="4948"/>
                  </a:cubicBezTo>
                  <a:cubicBezTo>
                    <a:pt x="19131" y="6014"/>
                    <a:pt x="19131" y="7348"/>
                    <a:pt x="19131" y="9614"/>
                  </a:cubicBezTo>
                  <a:cubicBezTo>
                    <a:pt x="19131" y="11881"/>
                    <a:pt x="19131" y="15081"/>
                    <a:pt x="19286" y="17214"/>
                  </a:cubicBezTo>
                  <a:cubicBezTo>
                    <a:pt x="19440" y="19348"/>
                    <a:pt x="19749" y="20414"/>
                    <a:pt x="20160" y="20948"/>
                  </a:cubicBezTo>
                  <a:cubicBezTo>
                    <a:pt x="20571" y="21481"/>
                    <a:pt x="21086" y="21481"/>
                    <a:pt x="21600" y="2148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89" name="Linea"/>
            <p:cNvSpPr/>
            <p:nvPr/>
          </p:nvSpPr>
          <p:spPr>
            <a:xfrm>
              <a:off x="10041284" y="2888255"/>
              <a:ext cx="311294" cy="133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347" extrusionOk="0">
                  <a:moveTo>
                    <a:pt x="0" y="9047"/>
                  </a:moveTo>
                  <a:cubicBezTo>
                    <a:pt x="127" y="10526"/>
                    <a:pt x="254" y="12005"/>
                    <a:pt x="635" y="12893"/>
                  </a:cubicBezTo>
                  <a:cubicBezTo>
                    <a:pt x="1016" y="13781"/>
                    <a:pt x="1652" y="14077"/>
                    <a:pt x="2541" y="13781"/>
                  </a:cubicBezTo>
                  <a:cubicBezTo>
                    <a:pt x="3431" y="13485"/>
                    <a:pt x="4574" y="12597"/>
                    <a:pt x="5400" y="11562"/>
                  </a:cubicBezTo>
                  <a:cubicBezTo>
                    <a:pt x="6226" y="10526"/>
                    <a:pt x="6734" y="9342"/>
                    <a:pt x="6988" y="7567"/>
                  </a:cubicBezTo>
                  <a:cubicBezTo>
                    <a:pt x="7242" y="5792"/>
                    <a:pt x="7242" y="3425"/>
                    <a:pt x="6607" y="1945"/>
                  </a:cubicBezTo>
                  <a:cubicBezTo>
                    <a:pt x="5972" y="466"/>
                    <a:pt x="4701" y="-126"/>
                    <a:pt x="3812" y="22"/>
                  </a:cubicBezTo>
                  <a:cubicBezTo>
                    <a:pt x="2922" y="170"/>
                    <a:pt x="2414" y="1058"/>
                    <a:pt x="2287" y="4164"/>
                  </a:cubicBezTo>
                  <a:cubicBezTo>
                    <a:pt x="2160" y="7271"/>
                    <a:pt x="2414" y="12597"/>
                    <a:pt x="2732" y="16000"/>
                  </a:cubicBezTo>
                  <a:cubicBezTo>
                    <a:pt x="3049" y="19403"/>
                    <a:pt x="3431" y="20882"/>
                    <a:pt x="4574" y="21178"/>
                  </a:cubicBezTo>
                  <a:cubicBezTo>
                    <a:pt x="5718" y="21474"/>
                    <a:pt x="7624" y="20586"/>
                    <a:pt x="8831" y="19699"/>
                  </a:cubicBezTo>
                  <a:cubicBezTo>
                    <a:pt x="10038" y="18811"/>
                    <a:pt x="10546" y="17923"/>
                    <a:pt x="11054" y="17036"/>
                  </a:cubicBezTo>
                  <a:cubicBezTo>
                    <a:pt x="11562" y="16148"/>
                    <a:pt x="12071" y="15260"/>
                    <a:pt x="12452" y="15556"/>
                  </a:cubicBezTo>
                  <a:cubicBezTo>
                    <a:pt x="12833" y="15852"/>
                    <a:pt x="13087" y="17332"/>
                    <a:pt x="13468" y="18515"/>
                  </a:cubicBezTo>
                  <a:cubicBezTo>
                    <a:pt x="13849" y="19699"/>
                    <a:pt x="14358" y="20586"/>
                    <a:pt x="15374" y="21030"/>
                  </a:cubicBezTo>
                  <a:cubicBezTo>
                    <a:pt x="16391" y="21474"/>
                    <a:pt x="17915" y="21474"/>
                    <a:pt x="18995" y="20882"/>
                  </a:cubicBezTo>
                  <a:cubicBezTo>
                    <a:pt x="20075" y="20290"/>
                    <a:pt x="20711" y="19107"/>
                    <a:pt x="21092" y="16888"/>
                  </a:cubicBezTo>
                  <a:cubicBezTo>
                    <a:pt x="21473" y="14669"/>
                    <a:pt x="21600" y="11414"/>
                    <a:pt x="21155" y="8899"/>
                  </a:cubicBezTo>
                  <a:cubicBezTo>
                    <a:pt x="20711" y="6384"/>
                    <a:pt x="19694" y="4608"/>
                    <a:pt x="18487" y="4312"/>
                  </a:cubicBezTo>
                  <a:cubicBezTo>
                    <a:pt x="17280" y="4016"/>
                    <a:pt x="15882" y="5200"/>
                    <a:pt x="14993" y="7419"/>
                  </a:cubicBezTo>
                  <a:cubicBezTo>
                    <a:pt x="14104" y="9638"/>
                    <a:pt x="13722" y="12893"/>
                    <a:pt x="13341" y="1614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90" name="Linea"/>
            <p:cNvSpPr/>
            <p:nvPr/>
          </p:nvSpPr>
          <p:spPr>
            <a:xfrm>
              <a:off x="10299552" y="2782018"/>
              <a:ext cx="212215" cy="220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318" extrusionOk="0">
                  <a:moveTo>
                    <a:pt x="3541" y="206"/>
                  </a:moveTo>
                  <a:cubicBezTo>
                    <a:pt x="2424" y="28"/>
                    <a:pt x="1307" y="-151"/>
                    <a:pt x="655" y="206"/>
                  </a:cubicBezTo>
                  <a:cubicBezTo>
                    <a:pt x="3" y="563"/>
                    <a:pt x="-183" y="1456"/>
                    <a:pt x="189" y="3955"/>
                  </a:cubicBezTo>
                  <a:cubicBezTo>
                    <a:pt x="562" y="6454"/>
                    <a:pt x="1493" y="10560"/>
                    <a:pt x="2983" y="13684"/>
                  </a:cubicBezTo>
                  <a:cubicBezTo>
                    <a:pt x="4472" y="16808"/>
                    <a:pt x="6520" y="18950"/>
                    <a:pt x="8010" y="20110"/>
                  </a:cubicBezTo>
                  <a:cubicBezTo>
                    <a:pt x="9500" y="21270"/>
                    <a:pt x="10431" y="21449"/>
                    <a:pt x="11176" y="21092"/>
                  </a:cubicBezTo>
                  <a:cubicBezTo>
                    <a:pt x="11920" y="20735"/>
                    <a:pt x="12479" y="19842"/>
                    <a:pt x="12945" y="18861"/>
                  </a:cubicBezTo>
                  <a:cubicBezTo>
                    <a:pt x="13410" y="17879"/>
                    <a:pt x="13783" y="16808"/>
                    <a:pt x="14062" y="15826"/>
                  </a:cubicBezTo>
                  <a:cubicBezTo>
                    <a:pt x="14341" y="14844"/>
                    <a:pt x="14527" y="13951"/>
                    <a:pt x="14807" y="13951"/>
                  </a:cubicBezTo>
                  <a:cubicBezTo>
                    <a:pt x="15086" y="13951"/>
                    <a:pt x="15458" y="14844"/>
                    <a:pt x="15831" y="15915"/>
                  </a:cubicBezTo>
                  <a:cubicBezTo>
                    <a:pt x="16203" y="16986"/>
                    <a:pt x="16576" y="18236"/>
                    <a:pt x="17041" y="19218"/>
                  </a:cubicBezTo>
                  <a:cubicBezTo>
                    <a:pt x="17507" y="20199"/>
                    <a:pt x="18065" y="20913"/>
                    <a:pt x="18810" y="21181"/>
                  </a:cubicBezTo>
                  <a:cubicBezTo>
                    <a:pt x="19555" y="21449"/>
                    <a:pt x="20486" y="21270"/>
                    <a:pt x="21417" y="2109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91" name="Linea"/>
            <p:cNvSpPr/>
            <p:nvPr/>
          </p:nvSpPr>
          <p:spPr>
            <a:xfrm>
              <a:off x="10506232" y="2817359"/>
              <a:ext cx="11071" cy="2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92" name="Linea"/>
            <p:cNvSpPr/>
            <p:nvPr/>
          </p:nvSpPr>
          <p:spPr>
            <a:xfrm>
              <a:off x="10556606" y="2901873"/>
              <a:ext cx="176565" cy="116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0707" extrusionOk="0">
                  <a:moveTo>
                    <a:pt x="8707" y="6609"/>
                  </a:moveTo>
                  <a:cubicBezTo>
                    <a:pt x="8257" y="4972"/>
                    <a:pt x="7807" y="3336"/>
                    <a:pt x="7020" y="2027"/>
                  </a:cubicBezTo>
                  <a:cubicBezTo>
                    <a:pt x="6232" y="718"/>
                    <a:pt x="5107" y="-264"/>
                    <a:pt x="4094" y="63"/>
                  </a:cubicBezTo>
                  <a:cubicBezTo>
                    <a:pt x="3082" y="391"/>
                    <a:pt x="2182" y="2027"/>
                    <a:pt x="1507" y="4481"/>
                  </a:cubicBezTo>
                  <a:cubicBezTo>
                    <a:pt x="832" y="6936"/>
                    <a:pt x="382" y="10209"/>
                    <a:pt x="157" y="12663"/>
                  </a:cubicBezTo>
                  <a:cubicBezTo>
                    <a:pt x="-68" y="15118"/>
                    <a:pt x="-68" y="16754"/>
                    <a:pt x="269" y="18227"/>
                  </a:cubicBezTo>
                  <a:cubicBezTo>
                    <a:pt x="607" y="19700"/>
                    <a:pt x="1282" y="21009"/>
                    <a:pt x="3082" y="20354"/>
                  </a:cubicBezTo>
                  <a:cubicBezTo>
                    <a:pt x="4882" y="19700"/>
                    <a:pt x="7807" y="17081"/>
                    <a:pt x="9832" y="14791"/>
                  </a:cubicBezTo>
                  <a:cubicBezTo>
                    <a:pt x="11857" y="12500"/>
                    <a:pt x="12982" y="10536"/>
                    <a:pt x="13657" y="8572"/>
                  </a:cubicBezTo>
                  <a:cubicBezTo>
                    <a:pt x="14332" y="6609"/>
                    <a:pt x="14557" y="4645"/>
                    <a:pt x="14332" y="4318"/>
                  </a:cubicBezTo>
                  <a:cubicBezTo>
                    <a:pt x="14107" y="3991"/>
                    <a:pt x="13432" y="5300"/>
                    <a:pt x="12982" y="6936"/>
                  </a:cubicBezTo>
                  <a:cubicBezTo>
                    <a:pt x="12532" y="8572"/>
                    <a:pt x="12307" y="10536"/>
                    <a:pt x="12757" y="13154"/>
                  </a:cubicBezTo>
                  <a:cubicBezTo>
                    <a:pt x="13207" y="15772"/>
                    <a:pt x="14332" y="19045"/>
                    <a:pt x="15907" y="20191"/>
                  </a:cubicBezTo>
                  <a:cubicBezTo>
                    <a:pt x="17482" y="21336"/>
                    <a:pt x="19507" y="20354"/>
                    <a:pt x="21532" y="1937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93" name="Linea"/>
            <p:cNvSpPr/>
            <p:nvPr/>
          </p:nvSpPr>
          <p:spPr>
            <a:xfrm>
              <a:off x="3804092" y="3127087"/>
              <a:ext cx="148596" cy="206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1433" extrusionOk="0">
                  <a:moveTo>
                    <a:pt x="10277" y="1745"/>
                  </a:moveTo>
                  <a:cubicBezTo>
                    <a:pt x="10544" y="789"/>
                    <a:pt x="10810" y="-167"/>
                    <a:pt x="10677" y="24"/>
                  </a:cubicBezTo>
                  <a:cubicBezTo>
                    <a:pt x="10544" y="215"/>
                    <a:pt x="10010" y="1553"/>
                    <a:pt x="8544" y="4516"/>
                  </a:cubicBezTo>
                  <a:cubicBezTo>
                    <a:pt x="7077" y="7479"/>
                    <a:pt x="4677" y="12067"/>
                    <a:pt x="3344" y="14838"/>
                  </a:cubicBezTo>
                  <a:cubicBezTo>
                    <a:pt x="2010" y="17610"/>
                    <a:pt x="1744" y="18566"/>
                    <a:pt x="1344" y="19521"/>
                  </a:cubicBezTo>
                  <a:cubicBezTo>
                    <a:pt x="944" y="20477"/>
                    <a:pt x="410" y="21433"/>
                    <a:pt x="144" y="21433"/>
                  </a:cubicBezTo>
                  <a:cubicBezTo>
                    <a:pt x="-123" y="21433"/>
                    <a:pt x="-123" y="20477"/>
                    <a:pt x="1077" y="17610"/>
                  </a:cubicBezTo>
                  <a:cubicBezTo>
                    <a:pt x="2277" y="14743"/>
                    <a:pt x="4677" y="9964"/>
                    <a:pt x="6277" y="6523"/>
                  </a:cubicBezTo>
                  <a:cubicBezTo>
                    <a:pt x="7877" y="3083"/>
                    <a:pt x="8677" y="980"/>
                    <a:pt x="8944" y="406"/>
                  </a:cubicBezTo>
                  <a:cubicBezTo>
                    <a:pt x="9210" y="-167"/>
                    <a:pt x="8944" y="789"/>
                    <a:pt x="9877" y="2796"/>
                  </a:cubicBezTo>
                  <a:cubicBezTo>
                    <a:pt x="10810" y="4803"/>
                    <a:pt x="12944" y="7861"/>
                    <a:pt x="15077" y="10442"/>
                  </a:cubicBezTo>
                  <a:cubicBezTo>
                    <a:pt x="17210" y="13022"/>
                    <a:pt x="19344" y="15125"/>
                    <a:pt x="21477" y="1722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94" name="Linea"/>
            <p:cNvSpPr/>
            <p:nvPr/>
          </p:nvSpPr>
          <p:spPr>
            <a:xfrm>
              <a:off x="3829070" y="3249096"/>
              <a:ext cx="151294" cy="49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600" extrusionOk="0">
                  <a:moveTo>
                    <a:pt x="261" y="21600"/>
                  </a:moveTo>
                  <a:cubicBezTo>
                    <a:pt x="0" y="17600"/>
                    <a:pt x="-260" y="13600"/>
                    <a:pt x="521" y="10400"/>
                  </a:cubicBezTo>
                  <a:cubicBezTo>
                    <a:pt x="1301" y="7200"/>
                    <a:pt x="3123" y="4800"/>
                    <a:pt x="6767" y="3200"/>
                  </a:cubicBezTo>
                  <a:cubicBezTo>
                    <a:pt x="10410" y="1600"/>
                    <a:pt x="15875" y="800"/>
                    <a:pt x="2134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95" name="Linea"/>
            <p:cNvSpPr/>
            <p:nvPr/>
          </p:nvSpPr>
          <p:spPr>
            <a:xfrm>
              <a:off x="4002013" y="3138394"/>
              <a:ext cx="128105" cy="203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482" extrusionOk="0">
                  <a:moveTo>
                    <a:pt x="2780" y="0"/>
                  </a:moveTo>
                  <a:cubicBezTo>
                    <a:pt x="1580" y="778"/>
                    <a:pt x="380" y="1557"/>
                    <a:pt x="80" y="3989"/>
                  </a:cubicBezTo>
                  <a:cubicBezTo>
                    <a:pt x="-220" y="6422"/>
                    <a:pt x="380" y="10508"/>
                    <a:pt x="980" y="13135"/>
                  </a:cubicBezTo>
                  <a:cubicBezTo>
                    <a:pt x="1580" y="15762"/>
                    <a:pt x="2180" y="16930"/>
                    <a:pt x="2630" y="18000"/>
                  </a:cubicBezTo>
                  <a:cubicBezTo>
                    <a:pt x="3080" y="19070"/>
                    <a:pt x="3380" y="20043"/>
                    <a:pt x="3380" y="19946"/>
                  </a:cubicBezTo>
                  <a:cubicBezTo>
                    <a:pt x="3380" y="19849"/>
                    <a:pt x="3080" y="18681"/>
                    <a:pt x="3080" y="16930"/>
                  </a:cubicBezTo>
                  <a:cubicBezTo>
                    <a:pt x="3080" y="15178"/>
                    <a:pt x="3380" y="12843"/>
                    <a:pt x="4130" y="11384"/>
                  </a:cubicBezTo>
                  <a:cubicBezTo>
                    <a:pt x="4880" y="9924"/>
                    <a:pt x="6080" y="9341"/>
                    <a:pt x="8930" y="9535"/>
                  </a:cubicBezTo>
                  <a:cubicBezTo>
                    <a:pt x="11780" y="9730"/>
                    <a:pt x="16280" y="10703"/>
                    <a:pt x="18680" y="12259"/>
                  </a:cubicBezTo>
                  <a:cubicBezTo>
                    <a:pt x="21080" y="13816"/>
                    <a:pt x="21380" y="15957"/>
                    <a:pt x="20030" y="17611"/>
                  </a:cubicBezTo>
                  <a:cubicBezTo>
                    <a:pt x="18680" y="19265"/>
                    <a:pt x="15680" y="20432"/>
                    <a:pt x="12680" y="21016"/>
                  </a:cubicBezTo>
                  <a:cubicBezTo>
                    <a:pt x="9680" y="21600"/>
                    <a:pt x="6680" y="21600"/>
                    <a:pt x="4730" y="21211"/>
                  </a:cubicBezTo>
                  <a:cubicBezTo>
                    <a:pt x="2780" y="20822"/>
                    <a:pt x="1880" y="20043"/>
                    <a:pt x="1730" y="19168"/>
                  </a:cubicBezTo>
                  <a:cubicBezTo>
                    <a:pt x="1580" y="18292"/>
                    <a:pt x="2180" y="17319"/>
                    <a:pt x="2780" y="1634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96" name="Linea"/>
            <p:cNvSpPr/>
            <p:nvPr/>
          </p:nvSpPr>
          <p:spPr>
            <a:xfrm>
              <a:off x="4187683" y="3210351"/>
              <a:ext cx="174602" cy="133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114" extrusionOk="0">
                  <a:moveTo>
                    <a:pt x="372" y="0"/>
                  </a:moveTo>
                  <a:cubicBezTo>
                    <a:pt x="144" y="5546"/>
                    <a:pt x="-83" y="11092"/>
                    <a:pt x="31" y="14595"/>
                  </a:cubicBezTo>
                  <a:cubicBezTo>
                    <a:pt x="144" y="18097"/>
                    <a:pt x="599" y="19557"/>
                    <a:pt x="1395" y="20432"/>
                  </a:cubicBezTo>
                  <a:cubicBezTo>
                    <a:pt x="2191" y="21308"/>
                    <a:pt x="3328" y="21600"/>
                    <a:pt x="4919" y="19703"/>
                  </a:cubicBezTo>
                  <a:cubicBezTo>
                    <a:pt x="6511" y="17805"/>
                    <a:pt x="8557" y="13719"/>
                    <a:pt x="9808" y="10946"/>
                  </a:cubicBezTo>
                  <a:cubicBezTo>
                    <a:pt x="11058" y="8173"/>
                    <a:pt x="11513" y="6714"/>
                    <a:pt x="11854" y="4962"/>
                  </a:cubicBezTo>
                  <a:cubicBezTo>
                    <a:pt x="12195" y="3211"/>
                    <a:pt x="12422" y="1168"/>
                    <a:pt x="12081" y="584"/>
                  </a:cubicBezTo>
                  <a:cubicBezTo>
                    <a:pt x="11740" y="0"/>
                    <a:pt x="10831" y="876"/>
                    <a:pt x="10262" y="2043"/>
                  </a:cubicBezTo>
                  <a:cubicBezTo>
                    <a:pt x="9694" y="3211"/>
                    <a:pt x="9466" y="4670"/>
                    <a:pt x="10262" y="7443"/>
                  </a:cubicBezTo>
                  <a:cubicBezTo>
                    <a:pt x="11058" y="10216"/>
                    <a:pt x="12877" y="14303"/>
                    <a:pt x="14923" y="16346"/>
                  </a:cubicBezTo>
                  <a:cubicBezTo>
                    <a:pt x="16970" y="18389"/>
                    <a:pt x="19243" y="18389"/>
                    <a:pt x="21517" y="1838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97" name="Linea"/>
            <p:cNvSpPr/>
            <p:nvPr/>
          </p:nvSpPr>
          <p:spPr>
            <a:xfrm>
              <a:off x="4388632" y="3191900"/>
              <a:ext cx="62211" cy="150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1" h="21453" extrusionOk="0">
                  <a:moveTo>
                    <a:pt x="14832" y="2634"/>
                  </a:moveTo>
                  <a:cubicBezTo>
                    <a:pt x="13032" y="1317"/>
                    <a:pt x="11232" y="0"/>
                    <a:pt x="8832" y="0"/>
                  </a:cubicBezTo>
                  <a:cubicBezTo>
                    <a:pt x="6432" y="0"/>
                    <a:pt x="3432" y="1317"/>
                    <a:pt x="1632" y="3293"/>
                  </a:cubicBezTo>
                  <a:cubicBezTo>
                    <a:pt x="-168" y="5268"/>
                    <a:pt x="-768" y="7902"/>
                    <a:pt x="1332" y="10010"/>
                  </a:cubicBezTo>
                  <a:cubicBezTo>
                    <a:pt x="3432" y="12117"/>
                    <a:pt x="8232" y="13698"/>
                    <a:pt x="12132" y="14883"/>
                  </a:cubicBezTo>
                  <a:cubicBezTo>
                    <a:pt x="16032" y="16068"/>
                    <a:pt x="19032" y="16859"/>
                    <a:pt x="19932" y="17912"/>
                  </a:cubicBezTo>
                  <a:cubicBezTo>
                    <a:pt x="20832" y="18966"/>
                    <a:pt x="19632" y="20283"/>
                    <a:pt x="17232" y="20941"/>
                  </a:cubicBezTo>
                  <a:cubicBezTo>
                    <a:pt x="14832" y="21600"/>
                    <a:pt x="11232" y="21600"/>
                    <a:pt x="8232" y="21073"/>
                  </a:cubicBezTo>
                  <a:cubicBezTo>
                    <a:pt x="5232" y="20546"/>
                    <a:pt x="2832" y="19493"/>
                    <a:pt x="432" y="1843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98" name="Linea"/>
            <p:cNvSpPr/>
            <p:nvPr/>
          </p:nvSpPr>
          <p:spPr>
            <a:xfrm>
              <a:off x="4500977" y="3227417"/>
              <a:ext cx="93796" cy="123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4" h="20714" extrusionOk="0">
                  <a:moveTo>
                    <a:pt x="1131" y="10105"/>
                  </a:moveTo>
                  <a:cubicBezTo>
                    <a:pt x="331" y="11648"/>
                    <a:pt x="-469" y="13191"/>
                    <a:pt x="331" y="15197"/>
                  </a:cubicBezTo>
                  <a:cubicBezTo>
                    <a:pt x="1131" y="17203"/>
                    <a:pt x="3531" y="19671"/>
                    <a:pt x="6731" y="20443"/>
                  </a:cubicBezTo>
                  <a:cubicBezTo>
                    <a:pt x="9931" y="21214"/>
                    <a:pt x="13931" y="20288"/>
                    <a:pt x="16731" y="18283"/>
                  </a:cubicBezTo>
                  <a:cubicBezTo>
                    <a:pt x="19531" y="16277"/>
                    <a:pt x="21131" y="13191"/>
                    <a:pt x="19931" y="10105"/>
                  </a:cubicBezTo>
                  <a:cubicBezTo>
                    <a:pt x="18731" y="7020"/>
                    <a:pt x="14731" y="3934"/>
                    <a:pt x="11731" y="2083"/>
                  </a:cubicBezTo>
                  <a:cubicBezTo>
                    <a:pt x="8731" y="231"/>
                    <a:pt x="6731" y="-386"/>
                    <a:pt x="5131" y="231"/>
                  </a:cubicBezTo>
                  <a:cubicBezTo>
                    <a:pt x="3531" y="848"/>
                    <a:pt x="2331" y="2700"/>
                    <a:pt x="1131" y="455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99" name="Linea"/>
            <p:cNvSpPr/>
            <p:nvPr/>
          </p:nvSpPr>
          <p:spPr>
            <a:xfrm>
              <a:off x="4875826" y="3077490"/>
              <a:ext cx="637757" cy="260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449" extrusionOk="0">
                  <a:moveTo>
                    <a:pt x="2282" y="3652"/>
                  </a:moveTo>
                  <a:cubicBezTo>
                    <a:pt x="2407" y="6238"/>
                    <a:pt x="2531" y="8824"/>
                    <a:pt x="2656" y="10725"/>
                  </a:cubicBezTo>
                  <a:cubicBezTo>
                    <a:pt x="2780" y="12626"/>
                    <a:pt x="2905" y="13843"/>
                    <a:pt x="2843" y="14148"/>
                  </a:cubicBezTo>
                  <a:cubicBezTo>
                    <a:pt x="2780" y="14452"/>
                    <a:pt x="2531" y="13843"/>
                    <a:pt x="2345" y="13159"/>
                  </a:cubicBezTo>
                  <a:cubicBezTo>
                    <a:pt x="2158" y="12474"/>
                    <a:pt x="2033" y="11714"/>
                    <a:pt x="1847" y="11105"/>
                  </a:cubicBezTo>
                  <a:cubicBezTo>
                    <a:pt x="1660" y="10497"/>
                    <a:pt x="1411" y="10041"/>
                    <a:pt x="1069" y="10269"/>
                  </a:cubicBezTo>
                  <a:cubicBezTo>
                    <a:pt x="726" y="10497"/>
                    <a:pt x="290" y="11410"/>
                    <a:pt x="104" y="12703"/>
                  </a:cubicBezTo>
                  <a:cubicBezTo>
                    <a:pt x="-83" y="13995"/>
                    <a:pt x="-21" y="15669"/>
                    <a:pt x="322" y="16810"/>
                  </a:cubicBezTo>
                  <a:cubicBezTo>
                    <a:pt x="664" y="17950"/>
                    <a:pt x="1286" y="18559"/>
                    <a:pt x="2220" y="18026"/>
                  </a:cubicBezTo>
                  <a:cubicBezTo>
                    <a:pt x="3154" y="17494"/>
                    <a:pt x="4399" y="15821"/>
                    <a:pt x="5115" y="14680"/>
                  </a:cubicBezTo>
                  <a:cubicBezTo>
                    <a:pt x="5831" y="13539"/>
                    <a:pt x="6017" y="12931"/>
                    <a:pt x="6111" y="12246"/>
                  </a:cubicBezTo>
                  <a:cubicBezTo>
                    <a:pt x="6204" y="11562"/>
                    <a:pt x="6204" y="10801"/>
                    <a:pt x="5955" y="10497"/>
                  </a:cubicBezTo>
                  <a:cubicBezTo>
                    <a:pt x="5706" y="10193"/>
                    <a:pt x="5208" y="10345"/>
                    <a:pt x="4928" y="10801"/>
                  </a:cubicBezTo>
                  <a:cubicBezTo>
                    <a:pt x="4648" y="11257"/>
                    <a:pt x="4586" y="12018"/>
                    <a:pt x="4648" y="13539"/>
                  </a:cubicBezTo>
                  <a:cubicBezTo>
                    <a:pt x="4710" y="15060"/>
                    <a:pt x="4897" y="17342"/>
                    <a:pt x="5301" y="18939"/>
                  </a:cubicBezTo>
                  <a:cubicBezTo>
                    <a:pt x="5706" y="20536"/>
                    <a:pt x="6329" y="21449"/>
                    <a:pt x="6889" y="21449"/>
                  </a:cubicBezTo>
                  <a:cubicBezTo>
                    <a:pt x="7449" y="21449"/>
                    <a:pt x="7947" y="20536"/>
                    <a:pt x="8538" y="18103"/>
                  </a:cubicBezTo>
                  <a:cubicBezTo>
                    <a:pt x="9130" y="15669"/>
                    <a:pt x="9814" y="11714"/>
                    <a:pt x="10126" y="8976"/>
                  </a:cubicBezTo>
                  <a:cubicBezTo>
                    <a:pt x="10437" y="6238"/>
                    <a:pt x="10375" y="4717"/>
                    <a:pt x="10188" y="3728"/>
                  </a:cubicBezTo>
                  <a:cubicBezTo>
                    <a:pt x="10001" y="2739"/>
                    <a:pt x="9690" y="2283"/>
                    <a:pt x="9441" y="2359"/>
                  </a:cubicBezTo>
                  <a:cubicBezTo>
                    <a:pt x="9192" y="2435"/>
                    <a:pt x="9005" y="3043"/>
                    <a:pt x="8943" y="4641"/>
                  </a:cubicBezTo>
                  <a:cubicBezTo>
                    <a:pt x="8881" y="6238"/>
                    <a:pt x="8943" y="8824"/>
                    <a:pt x="9099" y="11410"/>
                  </a:cubicBezTo>
                  <a:cubicBezTo>
                    <a:pt x="9254" y="13995"/>
                    <a:pt x="9503" y="16581"/>
                    <a:pt x="9752" y="18179"/>
                  </a:cubicBezTo>
                  <a:cubicBezTo>
                    <a:pt x="10001" y="19776"/>
                    <a:pt x="10250" y="20384"/>
                    <a:pt x="10530" y="20688"/>
                  </a:cubicBezTo>
                  <a:cubicBezTo>
                    <a:pt x="10810" y="20993"/>
                    <a:pt x="11122" y="20993"/>
                    <a:pt x="11588" y="20004"/>
                  </a:cubicBezTo>
                  <a:cubicBezTo>
                    <a:pt x="12055" y="19015"/>
                    <a:pt x="12678" y="17038"/>
                    <a:pt x="13176" y="14680"/>
                  </a:cubicBezTo>
                  <a:cubicBezTo>
                    <a:pt x="13674" y="12322"/>
                    <a:pt x="14047" y="9584"/>
                    <a:pt x="14203" y="7455"/>
                  </a:cubicBezTo>
                  <a:cubicBezTo>
                    <a:pt x="14358" y="5325"/>
                    <a:pt x="14296" y="3804"/>
                    <a:pt x="14172" y="2739"/>
                  </a:cubicBezTo>
                  <a:cubicBezTo>
                    <a:pt x="14047" y="1674"/>
                    <a:pt x="13861" y="1066"/>
                    <a:pt x="13612" y="610"/>
                  </a:cubicBezTo>
                  <a:cubicBezTo>
                    <a:pt x="13363" y="153"/>
                    <a:pt x="13051" y="-151"/>
                    <a:pt x="12865" y="77"/>
                  </a:cubicBezTo>
                  <a:cubicBezTo>
                    <a:pt x="12678" y="305"/>
                    <a:pt x="12616" y="1066"/>
                    <a:pt x="12616" y="3119"/>
                  </a:cubicBezTo>
                  <a:cubicBezTo>
                    <a:pt x="12616" y="5173"/>
                    <a:pt x="12678" y="8519"/>
                    <a:pt x="12740" y="10953"/>
                  </a:cubicBezTo>
                  <a:cubicBezTo>
                    <a:pt x="12802" y="13387"/>
                    <a:pt x="12865" y="14908"/>
                    <a:pt x="12989" y="16125"/>
                  </a:cubicBezTo>
                  <a:cubicBezTo>
                    <a:pt x="13114" y="17342"/>
                    <a:pt x="13300" y="18255"/>
                    <a:pt x="13549" y="18711"/>
                  </a:cubicBezTo>
                  <a:cubicBezTo>
                    <a:pt x="13798" y="19167"/>
                    <a:pt x="14110" y="19167"/>
                    <a:pt x="14607" y="18863"/>
                  </a:cubicBezTo>
                  <a:cubicBezTo>
                    <a:pt x="15105" y="18559"/>
                    <a:pt x="15790" y="17950"/>
                    <a:pt x="16288" y="17570"/>
                  </a:cubicBezTo>
                  <a:cubicBezTo>
                    <a:pt x="16786" y="17190"/>
                    <a:pt x="17097" y="17038"/>
                    <a:pt x="17284" y="16581"/>
                  </a:cubicBezTo>
                  <a:cubicBezTo>
                    <a:pt x="17471" y="16125"/>
                    <a:pt x="17533" y="15364"/>
                    <a:pt x="17564" y="14528"/>
                  </a:cubicBezTo>
                  <a:cubicBezTo>
                    <a:pt x="17595" y="13691"/>
                    <a:pt x="17595" y="12779"/>
                    <a:pt x="17502" y="11866"/>
                  </a:cubicBezTo>
                  <a:cubicBezTo>
                    <a:pt x="17409" y="10953"/>
                    <a:pt x="17222" y="10041"/>
                    <a:pt x="17004" y="9812"/>
                  </a:cubicBezTo>
                  <a:cubicBezTo>
                    <a:pt x="16786" y="9584"/>
                    <a:pt x="16537" y="10041"/>
                    <a:pt x="16382" y="11105"/>
                  </a:cubicBezTo>
                  <a:cubicBezTo>
                    <a:pt x="16226" y="12170"/>
                    <a:pt x="16164" y="13843"/>
                    <a:pt x="16164" y="15060"/>
                  </a:cubicBezTo>
                  <a:cubicBezTo>
                    <a:pt x="16164" y="16277"/>
                    <a:pt x="16226" y="17038"/>
                    <a:pt x="16382" y="17722"/>
                  </a:cubicBezTo>
                  <a:cubicBezTo>
                    <a:pt x="16537" y="18407"/>
                    <a:pt x="16786" y="19015"/>
                    <a:pt x="17066" y="19243"/>
                  </a:cubicBezTo>
                  <a:cubicBezTo>
                    <a:pt x="17346" y="19472"/>
                    <a:pt x="17658" y="19319"/>
                    <a:pt x="17938" y="19015"/>
                  </a:cubicBezTo>
                  <a:cubicBezTo>
                    <a:pt x="18218" y="18711"/>
                    <a:pt x="18467" y="18255"/>
                    <a:pt x="18716" y="17418"/>
                  </a:cubicBezTo>
                  <a:cubicBezTo>
                    <a:pt x="18965" y="16581"/>
                    <a:pt x="19214" y="15364"/>
                    <a:pt x="19369" y="15136"/>
                  </a:cubicBezTo>
                  <a:cubicBezTo>
                    <a:pt x="19525" y="14908"/>
                    <a:pt x="19587" y="15669"/>
                    <a:pt x="19712" y="16353"/>
                  </a:cubicBezTo>
                  <a:cubicBezTo>
                    <a:pt x="19836" y="17038"/>
                    <a:pt x="20023" y="17646"/>
                    <a:pt x="20334" y="17874"/>
                  </a:cubicBezTo>
                  <a:cubicBezTo>
                    <a:pt x="20646" y="18103"/>
                    <a:pt x="21081" y="17950"/>
                    <a:pt x="21517" y="1779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3701" name="Rettangolo"/>
          <p:cNvSpPr/>
          <p:nvPr/>
        </p:nvSpPr>
        <p:spPr>
          <a:xfrm>
            <a:off x="911496" y="1384300"/>
            <a:ext cx="3864422" cy="1058132"/>
          </a:xfrm>
          <a:prstGeom prst="rect">
            <a:avLst/>
          </a:prstGeom>
          <a:solidFill>
            <a:schemeClr val="accent1">
              <a:alpha val="2831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702" name="Rettangolo"/>
          <p:cNvSpPr/>
          <p:nvPr/>
        </p:nvSpPr>
        <p:spPr>
          <a:xfrm>
            <a:off x="4946669" y="1940093"/>
            <a:ext cx="3864422" cy="1058133"/>
          </a:xfrm>
          <a:prstGeom prst="rect">
            <a:avLst/>
          </a:prstGeom>
          <a:solidFill>
            <a:schemeClr val="accent1">
              <a:alpha val="2831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703" name="Rettangolo"/>
          <p:cNvSpPr/>
          <p:nvPr/>
        </p:nvSpPr>
        <p:spPr>
          <a:xfrm>
            <a:off x="566010" y="2760234"/>
            <a:ext cx="2834896" cy="1058132"/>
          </a:xfrm>
          <a:prstGeom prst="rect">
            <a:avLst/>
          </a:prstGeom>
          <a:solidFill>
            <a:schemeClr val="accent1">
              <a:alpha val="2831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704" name="Rettangolo"/>
          <p:cNvSpPr/>
          <p:nvPr/>
        </p:nvSpPr>
        <p:spPr>
          <a:xfrm>
            <a:off x="9241562" y="2599121"/>
            <a:ext cx="2834896" cy="1058132"/>
          </a:xfrm>
          <a:prstGeom prst="rect">
            <a:avLst/>
          </a:prstGeom>
          <a:solidFill>
            <a:schemeClr val="accent1">
              <a:alpha val="2831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705" name="Rettangolo"/>
          <p:cNvSpPr/>
          <p:nvPr/>
        </p:nvSpPr>
        <p:spPr>
          <a:xfrm>
            <a:off x="3873789" y="3289300"/>
            <a:ext cx="2394458" cy="1185041"/>
          </a:xfrm>
          <a:prstGeom prst="rect">
            <a:avLst/>
          </a:prstGeom>
          <a:solidFill>
            <a:schemeClr val="accent1">
              <a:alpha val="2831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706" name="Rettangolo"/>
          <p:cNvSpPr/>
          <p:nvPr/>
        </p:nvSpPr>
        <p:spPr>
          <a:xfrm>
            <a:off x="7133976" y="3881820"/>
            <a:ext cx="2638001" cy="1185042"/>
          </a:xfrm>
          <a:prstGeom prst="rect">
            <a:avLst/>
          </a:prstGeom>
          <a:solidFill>
            <a:schemeClr val="accent1">
              <a:alpha val="2831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707" name="Rettangolo"/>
          <p:cNvSpPr/>
          <p:nvPr/>
        </p:nvSpPr>
        <p:spPr>
          <a:xfrm>
            <a:off x="566010" y="4662140"/>
            <a:ext cx="2385032" cy="1071403"/>
          </a:xfrm>
          <a:prstGeom prst="rect">
            <a:avLst/>
          </a:prstGeom>
          <a:solidFill>
            <a:schemeClr val="accent1">
              <a:alpha val="2831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708" name="Rettangolo"/>
          <p:cNvSpPr/>
          <p:nvPr/>
        </p:nvSpPr>
        <p:spPr>
          <a:xfrm>
            <a:off x="9954890" y="4876800"/>
            <a:ext cx="2699477" cy="1241541"/>
          </a:xfrm>
          <a:prstGeom prst="rect">
            <a:avLst/>
          </a:prstGeom>
          <a:solidFill>
            <a:schemeClr val="accent1">
              <a:alpha val="2831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709" name="Rettangolo"/>
          <p:cNvSpPr/>
          <p:nvPr/>
        </p:nvSpPr>
        <p:spPr>
          <a:xfrm>
            <a:off x="4024525" y="5197841"/>
            <a:ext cx="2699477" cy="1241542"/>
          </a:xfrm>
          <a:prstGeom prst="rect">
            <a:avLst/>
          </a:prstGeom>
          <a:solidFill>
            <a:schemeClr val="accent1">
              <a:alpha val="2831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710" name="Rettangolo"/>
          <p:cNvSpPr/>
          <p:nvPr/>
        </p:nvSpPr>
        <p:spPr>
          <a:xfrm>
            <a:off x="7461353" y="6592751"/>
            <a:ext cx="2168108" cy="1147446"/>
          </a:xfrm>
          <a:prstGeom prst="rect">
            <a:avLst/>
          </a:prstGeom>
          <a:solidFill>
            <a:schemeClr val="accent1">
              <a:alpha val="2831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711" name="Rettangolo"/>
          <p:cNvSpPr/>
          <p:nvPr/>
        </p:nvSpPr>
        <p:spPr>
          <a:xfrm>
            <a:off x="1135209" y="6793172"/>
            <a:ext cx="2265697" cy="1446340"/>
          </a:xfrm>
          <a:prstGeom prst="rect">
            <a:avLst/>
          </a:prstGeom>
          <a:solidFill>
            <a:schemeClr val="accent1">
              <a:alpha val="2831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712" name="Rettangolo"/>
          <p:cNvSpPr/>
          <p:nvPr/>
        </p:nvSpPr>
        <p:spPr>
          <a:xfrm>
            <a:off x="4458305" y="7291657"/>
            <a:ext cx="2265697" cy="1446340"/>
          </a:xfrm>
          <a:prstGeom prst="rect">
            <a:avLst/>
          </a:prstGeom>
          <a:solidFill>
            <a:schemeClr val="accent1">
              <a:alpha val="2831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7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3908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4199" name="Disegno"/>
          <p:cNvGrpSpPr/>
          <p:nvPr/>
        </p:nvGrpSpPr>
        <p:grpSpPr>
          <a:xfrm>
            <a:off x="1107663" y="1561784"/>
            <a:ext cx="8497514" cy="6519037"/>
            <a:chOff x="-380640" y="-192838"/>
            <a:chExt cx="8497512" cy="6519035"/>
          </a:xfrm>
        </p:grpSpPr>
        <p:pic>
          <p:nvPicPr>
            <p:cNvPr id="3909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1433" y="1593251"/>
              <a:ext cx="115205" cy="127790"/>
            </a:xfrm>
            <a:prstGeom prst="rect">
              <a:avLst/>
            </a:prstGeom>
            <a:effectLst/>
          </p:spPr>
        </p:pic>
        <p:pic>
          <p:nvPicPr>
            <p:cNvPr id="3911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55274" y="1683722"/>
              <a:ext cx="116166" cy="117788"/>
            </a:xfrm>
            <a:prstGeom prst="rect">
              <a:avLst/>
            </a:prstGeom>
            <a:effectLst/>
          </p:spPr>
        </p:pic>
        <p:pic>
          <p:nvPicPr>
            <p:cNvPr id="3913" name="Linea Linea" descr="Linea Line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87450" y="1316414"/>
              <a:ext cx="114766" cy="117799"/>
            </a:xfrm>
            <a:prstGeom prst="rect">
              <a:avLst/>
            </a:prstGeom>
            <a:effectLst/>
          </p:spPr>
        </p:pic>
        <p:pic>
          <p:nvPicPr>
            <p:cNvPr id="3915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10913" y="1499162"/>
              <a:ext cx="115345" cy="123850"/>
            </a:xfrm>
            <a:prstGeom prst="rect">
              <a:avLst/>
            </a:prstGeom>
            <a:effectLst/>
          </p:spPr>
        </p:pic>
        <p:pic>
          <p:nvPicPr>
            <p:cNvPr id="3917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87069" y="3515524"/>
              <a:ext cx="115754" cy="114399"/>
            </a:xfrm>
            <a:prstGeom prst="rect">
              <a:avLst/>
            </a:prstGeom>
            <a:effectLst/>
          </p:spPr>
        </p:pic>
        <p:pic>
          <p:nvPicPr>
            <p:cNvPr id="3919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111866" y="-192839"/>
              <a:ext cx="474081" cy="763261"/>
            </a:xfrm>
            <a:prstGeom prst="rect">
              <a:avLst/>
            </a:prstGeom>
            <a:effectLst/>
          </p:spPr>
        </p:pic>
        <p:pic>
          <p:nvPicPr>
            <p:cNvPr id="3921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4543" y="54936"/>
              <a:ext cx="382988" cy="470647"/>
            </a:xfrm>
            <a:prstGeom prst="rect">
              <a:avLst/>
            </a:prstGeom>
            <a:effectLst/>
          </p:spPr>
        </p:pic>
        <p:pic>
          <p:nvPicPr>
            <p:cNvPr id="3923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15779" y="21910"/>
              <a:ext cx="399588" cy="491248"/>
            </a:xfrm>
            <a:prstGeom prst="rect">
              <a:avLst/>
            </a:prstGeom>
            <a:effectLst/>
          </p:spPr>
        </p:pic>
        <p:pic>
          <p:nvPicPr>
            <p:cNvPr id="3925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10796" y="44561"/>
              <a:ext cx="527814" cy="450094"/>
            </a:xfrm>
            <a:prstGeom prst="rect">
              <a:avLst/>
            </a:prstGeom>
            <a:effectLst/>
          </p:spPr>
        </p:pic>
        <p:pic>
          <p:nvPicPr>
            <p:cNvPr id="3927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12174" y="-188958"/>
              <a:ext cx="137506" cy="196293"/>
            </a:xfrm>
            <a:prstGeom prst="rect">
              <a:avLst/>
            </a:prstGeom>
            <a:effectLst/>
          </p:spPr>
        </p:pic>
        <p:pic>
          <p:nvPicPr>
            <p:cNvPr id="3929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255484" y="61182"/>
              <a:ext cx="370582" cy="471228"/>
            </a:xfrm>
            <a:prstGeom prst="rect">
              <a:avLst/>
            </a:prstGeom>
            <a:effectLst/>
          </p:spPr>
        </p:pic>
        <p:pic>
          <p:nvPicPr>
            <p:cNvPr id="3931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605862" y="56240"/>
              <a:ext cx="396590" cy="443718"/>
            </a:xfrm>
            <a:prstGeom prst="rect">
              <a:avLst/>
            </a:prstGeom>
            <a:effectLst/>
          </p:spPr>
        </p:pic>
        <p:pic>
          <p:nvPicPr>
            <p:cNvPr id="3933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029932" y="15246"/>
              <a:ext cx="533409" cy="574243"/>
            </a:xfrm>
            <a:prstGeom prst="rect">
              <a:avLst/>
            </a:prstGeom>
            <a:effectLst/>
          </p:spPr>
        </p:pic>
        <p:pic>
          <p:nvPicPr>
            <p:cNvPr id="3935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059739" y="186393"/>
              <a:ext cx="479617" cy="180722"/>
            </a:xfrm>
            <a:prstGeom prst="rect">
              <a:avLst/>
            </a:prstGeom>
            <a:effectLst/>
          </p:spPr>
        </p:pic>
        <p:pic>
          <p:nvPicPr>
            <p:cNvPr id="3937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498601" y="71386"/>
              <a:ext cx="588729" cy="453162"/>
            </a:xfrm>
            <a:prstGeom prst="rect">
              <a:avLst/>
            </a:prstGeom>
            <a:effectLst/>
          </p:spPr>
        </p:pic>
        <p:pic>
          <p:nvPicPr>
            <p:cNvPr id="3939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867844" y="1253681"/>
              <a:ext cx="385521" cy="434475"/>
            </a:xfrm>
            <a:prstGeom prst="rect">
              <a:avLst/>
            </a:prstGeom>
            <a:effectLst/>
          </p:spPr>
        </p:pic>
        <p:pic>
          <p:nvPicPr>
            <p:cNvPr id="3941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250203" y="1262518"/>
              <a:ext cx="417489" cy="389674"/>
            </a:xfrm>
            <a:prstGeom prst="rect">
              <a:avLst/>
            </a:prstGeom>
            <a:effectLst/>
          </p:spPr>
        </p:pic>
        <p:pic>
          <p:nvPicPr>
            <p:cNvPr id="3943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653827" y="1269656"/>
              <a:ext cx="376423" cy="403965"/>
            </a:xfrm>
            <a:prstGeom prst="rect">
              <a:avLst/>
            </a:prstGeom>
            <a:effectLst/>
          </p:spPr>
        </p:pic>
        <p:pic>
          <p:nvPicPr>
            <p:cNvPr id="3945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489009" y="1267229"/>
              <a:ext cx="447022" cy="409447"/>
            </a:xfrm>
            <a:prstGeom prst="rect">
              <a:avLst/>
            </a:prstGeom>
            <a:effectLst/>
          </p:spPr>
        </p:pic>
        <p:pic>
          <p:nvPicPr>
            <p:cNvPr id="3947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386180" y="1011122"/>
              <a:ext cx="385650" cy="651120"/>
            </a:xfrm>
            <a:prstGeom prst="rect">
              <a:avLst/>
            </a:prstGeom>
            <a:effectLst/>
          </p:spPr>
        </p:pic>
        <p:pic>
          <p:nvPicPr>
            <p:cNvPr id="3949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2770502" y="1084561"/>
              <a:ext cx="298371" cy="206914"/>
            </a:xfrm>
            <a:prstGeom prst="rect">
              <a:avLst/>
            </a:prstGeom>
            <a:effectLst/>
          </p:spPr>
        </p:pic>
        <p:pic>
          <p:nvPicPr>
            <p:cNvPr id="3951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3725216" y="1177266"/>
              <a:ext cx="400859" cy="429705"/>
            </a:xfrm>
            <a:prstGeom prst="rect">
              <a:avLst/>
            </a:prstGeom>
            <a:effectLst/>
          </p:spPr>
        </p:pic>
        <p:pic>
          <p:nvPicPr>
            <p:cNvPr id="3953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4155201" y="1203865"/>
              <a:ext cx="500398" cy="388350"/>
            </a:xfrm>
            <a:prstGeom prst="rect">
              <a:avLst/>
            </a:prstGeom>
            <a:effectLst/>
          </p:spPr>
        </p:pic>
        <p:pic>
          <p:nvPicPr>
            <p:cNvPr id="3955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4669163" y="1244886"/>
              <a:ext cx="397877" cy="381441"/>
            </a:xfrm>
            <a:prstGeom prst="rect">
              <a:avLst/>
            </a:prstGeom>
            <a:effectLst/>
          </p:spPr>
        </p:pic>
        <p:pic>
          <p:nvPicPr>
            <p:cNvPr id="3957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5028258" y="1197184"/>
              <a:ext cx="442843" cy="379982"/>
            </a:xfrm>
            <a:prstGeom prst="rect">
              <a:avLst/>
            </a:prstGeom>
            <a:effectLst/>
          </p:spPr>
        </p:pic>
        <p:pic>
          <p:nvPicPr>
            <p:cNvPr id="3959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5353110" y="1175930"/>
              <a:ext cx="372605" cy="443100"/>
            </a:xfrm>
            <a:prstGeom prst="rect">
              <a:avLst/>
            </a:prstGeom>
            <a:effectLst/>
          </p:spPr>
        </p:pic>
        <p:pic>
          <p:nvPicPr>
            <p:cNvPr id="3961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5592615" y="1197469"/>
              <a:ext cx="337899" cy="396356"/>
            </a:xfrm>
            <a:prstGeom prst="rect">
              <a:avLst/>
            </a:prstGeom>
            <a:effectLst/>
          </p:spPr>
        </p:pic>
        <p:pic>
          <p:nvPicPr>
            <p:cNvPr id="3963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5805459" y="1226990"/>
              <a:ext cx="274502" cy="351907"/>
            </a:xfrm>
            <a:prstGeom prst="rect">
              <a:avLst/>
            </a:prstGeom>
            <a:effectLst/>
          </p:spPr>
        </p:pic>
        <p:pic>
          <p:nvPicPr>
            <p:cNvPr id="3965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084419" y="991947"/>
              <a:ext cx="200340" cy="546784"/>
            </a:xfrm>
            <a:prstGeom prst="rect">
              <a:avLst/>
            </a:prstGeom>
            <a:effectLst/>
          </p:spPr>
        </p:pic>
        <p:pic>
          <p:nvPicPr>
            <p:cNvPr id="3967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5949055" y="1156515"/>
              <a:ext cx="531868" cy="392256"/>
            </a:xfrm>
            <a:prstGeom prst="rect">
              <a:avLst/>
            </a:prstGeom>
            <a:effectLst/>
          </p:spPr>
        </p:pic>
        <p:pic>
          <p:nvPicPr>
            <p:cNvPr id="3969" name="Linea Linea" descr="Linea Line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6345782" y="1121823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3971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6518941" y="1134311"/>
              <a:ext cx="441099" cy="400765"/>
            </a:xfrm>
            <a:prstGeom prst="rect">
              <a:avLst/>
            </a:prstGeom>
            <a:effectLst/>
          </p:spPr>
        </p:pic>
        <p:pic>
          <p:nvPicPr>
            <p:cNvPr id="3973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6833863" y="1127847"/>
              <a:ext cx="552379" cy="446930"/>
            </a:xfrm>
            <a:prstGeom prst="rect">
              <a:avLst/>
            </a:prstGeom>
            <a:effectLst/>
          </p:spPr>
        </p:pic>
        <p:pic>
          <p:nvPicPr>
            <p:cNvPr id="3975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912125" y="2348445"/>
              <a:ext cx="344253" cy="452090"/>
            </a:xfrm>
            <a:prstGeom prst="rect">
              <a:avLst/>
            </a:prstGeom>
            <a:effectLst/>
          </p:spPr>
        </p:pic>
        <p:pic>
          <p:nvPicPr>
            <p:cNvPr id="3977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1252486" y="2342642"/>
              <a:ext cx="378773" cy="452993"/>
            </a:xfrm>
            <a:prstGeom prst="rect">
              <a:avLst/>
            </a:prstGeom>
            <a:effectLst/>
          </p:spPr>
        </p:pic>
        <p:pic>
          <p:nvPicPr>
            <p:cNvPr id="3979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1648757" y="2342437"/>
              <a:ext cx="309409" cy="444448"/>
            </a:xfrm>
            <a:prstGeom prst="rect">
              <a:avLst/>
            </a:prstGeom>
            <a:effectLst/>
          </p:spPr>
        </p:pic>
        <p:pic>
          <p:nvPicPr>
            <p:cNvPr id="3981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2345484" y="2293964"/>
              <a:ext cx="360979" cy="420835"/>
            </a:xfrm>
            <a:prstGeom prst="rect">
              <a:avLst/>
            </a:prstGeom>
            <a:effectLst/>
          </p:spPr>
        </p:pic>
        <p:pic>
          <p:nvPicPr>
            <p:cNvPr id="3983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2544976" y="2134744"/>
              <a:ext cx="296959" cy="139945"/>
            </a:xfrm>
            <a:prstGeom prst="rect">
              <a:avLst/>
            </a:prstGeom>
            <a:effectLst/>
          </p:spPr>
        </p:pic>
        <p:pic>
          <p:nvPicPr>
            <p:cNvPr id="3985" name="Linea Linea" descr="Linea Line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3140966" y="2378288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3987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3137230" y="2256516"/>
              <a:ext cx="219468" cy="755931"/>
            </a:xfrm>
            <a:prstGeom prst="rect">
              <a:avLst/>
            </a:prstGeom>
            <a:effectLst/>
          </p:spPr>
        </p:pic>
        <p:pic>
          <p:nvPicPr>
            <p:cNvPr id="3989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3142765" y="2262937"/>
              <a:ext cx="409081" cy="397873"/>
            </a:xfrm>
            <a:prstGeom prst="rect">
              <a:avLst/>
            </a:prstGeom>
            <a:effectLst/>
          </p:spPr>
        </p:pic>
        <p:pic>
          <p:nvPicPr>
            <p:cNvPr id="3991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3497011" y="2264662"/>
              <a:ext cx="357845" cy="406777"/>
            </a:xfrm>
            <a:prstGeom prst="rect">
              <a:avLst/>
            </a:prstGeom>
            <a:effectLst/>
          </p:spPr>
        </p:pic>
        <p:pic>
          <p:nvPicPr>
            <p:cNvPr id="3993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3802262" y="2261129"/>
              <a:ext cx="362559" cy="417722"/>
            </a:xfrm>
            <a:prstGeom prst="rect">
              <a:avLst/>
            </a:prstGeom>
            <a:effectLst/>
          </p:spPr>
        </p:pic>
        <p:pic>
          <p:nvPicPr>
            <p:cNvPr id="3995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4424895" y="2057253"/>
              <a:ext cx="326645" cy="632203"/>
            </a:xfrm>
            <a:prstGeom prst="rect">
              <a:avLst/>
            </a:prstGeom>
            <a:effectLst/>
          </p:spPr>
        </p:pic>
        <p:pic>
          <p:nvPicPr>
            <p:cNvPr id="3997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4327274" y="2223306"/>
              <a:ext cx="407661" cy="136441"/>
            </a:xfrm>
            <a:prstGeom prst="rect">
              <a:avLst/>
            </a:prstGeom>
            <a:effectLst/>
          </p:spPr>
        </p:pic>
        <p:pic>
          <p:nvPicPr>
            <p:cNvPr id="3999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4692590" y="2277198"/>
              <a:ext cx="424266" cy="383895"/>
            </a:xfrm>
            <a:prstGeom prst="rect">
              <a:avLst/>
            </a:prstGeom>
            <a:effectLst/>
          </p:spPr>
        </p:pic>
        <p:pic>
          <p:nvPicPr>
            <p:cNvPr id="4001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5102627" y="2079393"/>
              <a:ext cx="335264" cy="621856"/>
            </a:xfrm>
            <a:prstGeom prst="rect">
              <a:avLst/>
            </a:prstGeom>
            <a:effectLst/>
          </p:spPr>
        </p:pic>
        <p:pic>
          <p:nvPicPr>
            <p:cNvPr id="4003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5350204" y="2057253"/>
              <a:ext cx="253740" cy="680755"/>
            </a:xfrm>
            <a:prstGeom prst="rect">
              <a:avLst/>
            </a:prstGeom>
            <a:effectLst/>
          </p:spPr>
        </p:pic>
        <p:pic>
          <p:nvPicPr>
            <p:cNvPr id="4005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5085581" y="2245446"/>
              <a:ext cx="341240" cy="119836"/>
            </a:xfrm>
            <a:prstGeom prst="rect">
              <a:avLst/>
            </a:prstGeom>
            <a:effectLst/>
          </p:spPr>
        </p:pic>
        <p:pic>
          <p:nvPicPr>
            <p:cNvPr id="4007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5345731" y="2228841"/>
              <a:ext cx="363379" cy="147511"/>
            </a:xfrm>
            <a:prstGeom prst="rect">
              <a:avLst/>
            </a:prstGeom>
            <a:effectLst/>
          </p:spPr>
        </p:pic>
        <p:pic>
          <p:nvPicPr>
            <p:cNvPr id="4009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5618795" y="2289727"/>
              <a:ext cx="278508" cy="424266"/>
            </a:xfrm>
            <a:prstGeom prst="rect">
              <a:avLst/>
            </a:prstGeom>
            <a:effectLst/>
          </p:spPr>
        </p:pic>
        <p:pic>
          <p:nvPicPr>
            <p:cNvPr id="4011" name="Linea Linea" descr="Linea Line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5642826" y="2118139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4013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1059062" y="3481420"/>
              <a:ext cx="332680" cy="479812"/>
            </a:xfrm>
            <a:prstGeom prst="rect">
              <a:avLst/>
            </a:prstGeom>
            <a:effectLst/>
          </p:spPr>
        </p:pic>
        <p:pic>
          <p:nvPicPr>
            <p:cNvPr id="4015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1388143" y="3518517"/>
              <a:ext cx="136441" cy="402125"/>
            </a:xfrm>
            <a:prstGeom prst="rect">
              <a:avLst/>
            </a:prstGeom>
            <a:effectLst/>
          </p:spPr>
        </p:pic>
        <p:pic>
          <p:nvPicPr>
            <p:cNvPr id="4017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1399213" y="3323693"/>
              <a:ext cx="147511" cy="176282"/>
            </a:xfrm>
            <a:prstGeom prst="rect">
              <a:avLst/>
            </a:prstGeom>
            <a:effectLst/>
          </p:spPr>
        </p:pic>
        <p:pic>
          <p:nvPicPr>
            <p:cNvPr id="4019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1592941" y="3502228"/>
              <a:ext cx="309095" cy="444071"/>
            </a:xfrm>
            <a:prstGeom prst="rect">
              <a:avLst/>
            </a:prstGeom>
            <a:effectLst/>
          </p:spPr>
        </p:pic>
        <p:pic>
          <p:nvPicPr>
            <p:cNvPr id="4021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1868420" y="3522537"/>
              <a:ext cx="392331" cy="443901"/>
            </a:xfrm>
            <a:prstGeom prst="rect">
              <a:avLst/>
            </a:prstGeom>
            <a:effectLst/>
          </p:spPr>
        </p:pic>
        <p:pic>
          <p:nvPicPr>
            <p:cNvPr id="4023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2646452" y="3280508"/>
              <a:ext cx="372606" cy="634571"/>
            </a:xfrm>
            <a:prstGeom prst="rect">
              <a:avLst/>
            </a:prstGeom>
            <a:effectLst/>
          </p:spPr>
        </p:pic>
        <p:pic>
          <p:nvPicPr>
            <p:cNvPr id="4025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3009923" y="3544131"/>
              <a:ext cx="225003" cy="372980"/>
            </a:xfrm>
            <a:prstGeom prst="rect">
              <a:avLst/>
            </a:prstGeom>
            <a:effectLst/>
          </p:spPr>
        </p:pic>
        <p:pic>
          <p:nvPicPr>
            <p:cNvPr id="4027" name="Linea Linea" descr="Linea Line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3002589" y="3369069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4029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3670855" y="3448515"/>
              <a:ext cx="361124" cy="396995"/>
            </a:xfrm>
            <a:prstGeom prst="rect">
              <a:avLst/>
            </a:prstGeom>
            <a:effectLst/>
          </p:spPr>
        </p:pic>
        <p:pic>
          <p:nvPicPr>
            <p:cNvPr id="4031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3874192" y="3252832"/>
              <a:ext cx="240813" cy="589303"/>
            </a:xfrm>
            <a:prstGeom prst="rect">
              <a:avLst/>
            </a:prstGeom>
            <a:effectLst/>
          </p:spPr>
        </p:pic>
        <p:pic>
          <p:nvPicPr>
            <p:cNvPr id="4033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4097337" y="3456646"/>
              <a:ext cx="405124" cy="388964"/>
            </a:xfrm>
            <a:prstGeom prst="rect">
              <a:avLst/>
            </a:prstGeom>
            <a:effectLst/>
          </p:spPr>
        </p:pic>
        <p:pic>
          <p:nvPicPr>
            <p:cNvPr id="4035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4537607" y="3192370"/>
              <a:ext cx="164117" cy="627600"/>
            </a:xfrm>
            <a:prstGeom prst="rect">
              <a:avLst/>
            </a:prstGeom>
            <a:effectLst/>
          </p:spPr>
        </p:pic>
        <p:pic>
          <p:nvPicPr>
            <p:cNvPr id="4037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4532072" y="3484827"/>
              <a:ext cx="354439" cy="374107"/>
            </a:xfrm>
            <a:prstGeom prst="rect">
              <a:avLst/>
            </a:prstGeom>
            <a:effectLst/>
          </p:spPr>
        </p:pic>
        <p:pic>
          <p:nvPicPr>
            <p:cNvPr id="4039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4872639" y="3186411"/>
              <a:ext cx="133516" cy="634168"/>
            </a:xfrm>
            <a:prstGeom prst="rect">
              <a:avLst/>
            </a:prstGeom>
            <a:effectLst/>
          </p:spPr>
        </p:pic>
        <p:pic>
          <p:nvPicPr>
            <p:cNvPr id="4041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4869713" y="3448867"/>
              <a:ext cx="401711" cy="378743"/>
            </a:xfrm>
            <a:prstGeom prst="rect">
              <a:avLst/>
            </a:prstGeom>
            <a:effectLst/>
          </p:spPr>
        </p:pic>
        <p:pic>
          <p:nvPicPr>
            <p:cNvPr id="4043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5285254" y="3463166"/>
              <a:ext cx="230128" cy="367456"/>
            </a:xfrm>
            <a:prstGeom prst="rect">
              <a:avLst/>
            </a:prstGeom>
            <a:effectLst/>
          </p:spPr>
        </p:pic>
        <p:pic>
          <p:nvPicPr>
            <p:cNvPr id="4045" name="Linea Linea" descr="Linea Line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5305186" y="3302648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4047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1047510" y="4470047"/>
              <a:ext cx="344232" cy="401145"/>
            </a:xfrm>
            <a:prstGeom prst="rect">
              <a:avLst/>
            </a:prstGeom>
            <a:effectLst/>
          </p:spPr>
        </p:pic>
        <p:pic>
          <p:nvPicPr>
            <p:cNvPr id="4049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1282976" y="4293429"/>
              <a:ext cx="258213" cy="186257"/>
            </a:xfrm>
            <a:prstGeom prst="rect">
              <a:avLst/>
            </a:prstGeom>
            <a:effectLst/>
          </p:spPr>
        </p:pic>
        <p:pic>
          <p:nvPicPr>
            <p:cNvPr id="4051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1951030" y="4465016"/>
              <a:ext cx="320791" cy="405267"/>
            </a:xfrm>
            <a:prstGeom prst="rect">
              <a:avLst/>
            </a:prstGeom>
            <a:effectLst/>
          </p:spPr>
        </p:pic>
        <p:pic>
          <p:nvPicPr>
            <p:cNvPr id="4053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2178092" y="4431806"/>
              <a:ext cx="159327" cy="396142"/>
            </a:xfrm>
            <a:prstGeom prst="rect">
              <a:avLst/>
            </a:prstGeom>
            <a:effectLst/>
          </p:spPr>
        </p:pic>
        <p:pic>
          <p:nvPicPr>
            <p:cNvPr id="4055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2315125" y="4479777"/>
              <a:ext cx="322012" cy="403970"/>
            </a:xfrm>
            <a:prstGeom prst="rect">
              <a:avLst/>
            </a:prstGeom>
            <a:effectLst/>
          </p:spPr>
        </p:pic>
        <p:pic>
          <p:nvPicPr>
            <p:cNvPr id="4057" name="Linea Linea" descr="Linea Line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2677818" y="4260218"/>
              <a:ext cx="147512" cy="302494"/>
            </a:xfrm>
            <a:prstGeom prst="rect">
              <a:avLst/>
            </a:prstGeom>
            <a:effectLst/>
          </p:spPr>
        </p:pic>
        <p:pic>
          <p:nvPicPr>
            <p:cNvPr id="4059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3054204" y="4498227"/>
              <a:ext cx="130906" cy="380213"/>
            </a:xfrm>
            <a:prstGeom prst="rect">
              <a:avLst/>
            </a:prstGeom>
            <a:effectLst/>
          </p:spPr>
        </p:pic>
        <p:pic>
          <p:nvPicPr>
            <p:cNvPr id="4061" name="Linea Linea" descr="Linea Line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3041335" y="4354315"/>
              <a:ext cx="228601" cy="114301"/>
            </a:xfrm>
            <a:prstGeom prst="rect">
              <a:avLst/>
            </a:prstGeom>
            <a:effectLst/>
          </p:spPr>
        </p:pic>
        <p:pic>
          <p:nvPicPr>
            <p:cNvPr id="4063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3234732" y="4516677"/>
              <a:ext cx="149641" cy="390196"/>
            </a:xfrm>
            <a:prstGeom prst="rect">
              <a:avLst/>
            </a:prstGeom>
            <a:effectLst/>
          </p:spPr>
        </p:pic>
        <p:pic>
          <p:nvPicPr>
            <p:cNvPr id="4065" name="Linea Forma" descr="Linea Form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3264537" y="4510947"/>
              <a:ext cx="285889" cy="361730"/>
            </a:xfrm>
            <a:prstGeom prst="rect">
              <a:avLst/>
            </a:prstGeom>
            <a:effectLst/>
          </p:spPr>
        </p:pic>
        <p:pic>
          <p:nvPicPr>
            <p:cNvPr id="4067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3441660" y="4529284"/>
              <a:ext cx="291424" cy="381110"/>
            </a:xfrm>
            <a:prstGeom prst="rect">
              <a:avLst/>
            </a:prstGeom>
            <a:effectLst/>
          </p:spPr>
        </p:pic>
        <p:pic>
          <p:nvPicPr>
            <p:cNvPr id="4069" name="Linea Forma" descr="Linea Forma"/>
            <p:cNvPicPr>
              <a:picLocks/>
            </p:cNvPicPr>
            <p:nvPr/>
          </p:nvPicPr>
          <p:blipFill>
            <a:blip r:embed="rId79"/>
            <a:stretch>
              <a:fillRect/>
            </a:stretch>
          </p:blipFill>
          <p:spPr>
            <a:xfrm>
              <a:off x="3729485" y="4509297"/>
              <a:ext cx="162633" cy="708400"/>
            </a:xfrm>
            <a:prstGeom prst="rect">
              <a:avLst/>
            </a:prstGeom>
            <a:effectLst/>
          </p:spPr>
        </p:pic>
        <p:pic>
          <p:nvPicPr>
            <p:cNvPr id="4071" name="Linea Forma" descr="Linea Forma"/>
            <p:cNvPicPr>
              <a:picLocks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3744620" y="4489200"/>
              <a:ext cx="324294" cy="411618"/>
            </a:xfrm>
            <a:prstGeom prst="rect">
              <a:avLst/>
            </a:prstGeom>
            <a:effectLst/>
          </p:spPr>
        </p:pic>
        <p:pic>
          <p:nvPicPr>
            <p:cNvPr id="4073" name="Linea Forma" descr="Linea Forma"/>
            <p:cNvPicPr>
              <a:picLocks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4078195" y="4503762"/>
              <a:ext cx="352310" cy="407885"/>
            </a:xfrm>
            <a:prstGeom prst="rect">
              <a:avLst/>
            </a:prstGeom>
            <a:effectLst/>
          </p:spPr>
        </p:pic>
        <p:pic>
          <p:nvPicPr>
            <p:cNvPr id="4075" name="Linea Forma" descr="Linea Forma"/>
            <p:cNvPicPr>
              <a:picLocks/>
            </p:cNvPicPr>
            <p:nvPr/>
          </p:nvPicPr>
          <p:blipFill>
            <a:blip r:embed="rId82"/>
            <a:stretch>
              <a:fillRect/>
            </a:stretch>
          </p:blipFill>
          <p:spPr>
            <a:xfrm>
              <a:off x="4308698" y="4541330"/>
              <a:ext cx="387491" cy="352898"/>
            </a:xfrm>
            <a:prstGeom prst="rect">
              <a:avLst/>
            </a:prstGeom>
            <a:effectLst/>
          </p:spPr>
        </p:pic>
        <p:pic>
          <p:nvPicPr>
            <p:cNvPr id="4077" name="Linea Forma" descr="Linea Forma"/>
            <p:cNvPicPr>
              <a:picLocks/>
            </p:cNvPicPr>
            <p:nvPr/>
          </p:nvPicPr>
          <p:blipFill>
            <a:blip r:embed="rId83"/>
            <a:stretch>
              <a:fillRect/>
            </a:stretch>
          </p:blipFill>
          <p:spPr>
            <a:xfrm>
              <a:off x="4685585" y="4490566"/>
              <a:ext cx="333603" cy="395314"/>
            </a:xfrm>
            <a:prstGeom prst="rect">
              <a:avLst/>
            </a:prstGeom>
            <a:effectLst/>
          </p:spPr>
        </p:pic>
        <p:pic>
          <p:nvPicPr>
            <p:cNvPr id="4079" name="Linea Forma" descr="Linea Forma"/>
            <p:cNvPicPr>
              <a:picLocks/>
            </p:cNvPicPr>
            <p:nvPr/>
          </p:nvPicPr>
          <p:blipFill>
            <a:blip r:embed="rId84"/>
            <a:stretch>
              <a:fillRect/>
            </a:stretch>
          </p:blipFill>
          <p:spPr>
            <a:xfrm>
              <a:off x="4971343" y="4468461"/>
              <a:ext cx="416733" cy="439564"/>
            </a:xfrm>
            <a:prstGeom prst="rect">
              <a:avLst/>
            </a:prstGeom>
            <a:effectLst/>
          </p:spPr>
        </p:pic>
        <p:pic>
          <p:nvPicPr>
            <p:cNvPr id="4081" name="Linea Forma" descr="Linea Forma"/>
            <p:cNvPicPr>
              <a:picLocks/>
            </p:cNvPicPr>
            <p:nvPr/>
          </p:nvPicPr>
          <p:blipFill>
            <a:blip r:embed="rId85"/>
            <a:stretch>
              <a:fillRect/>
            </a:stretch>
          </p:blipFill>
          <p:spPr>
            <a:xfrm>
              <a:off x="5888990" y="4426270"/>
              <a:ext cx="384700" cy="462185"/>
            </a:xfrm>
            <a:prstGeom prst="rect">
              <a:avLst/>
            </a:prstGeom>
            <a:effectLst/>
          </p:spPr>
        </p:pic>
        <p:pic>
          <p:nvPicPr>
            <p:cNvPr id="4083" name="Linea Forma" descr="Linea Forma"/>
            <p:cNvPicPr>
              <a:picLocks/>
            </p:cNvPicPr>
            <p:nvPr/>
          </p:nvPicPr>
          <p:blipFill>
            <a:blip r:embed="rId86"/>
            <a:stretch>
              <a:fillRect/>
            </a:stretch>
          </p:blipFill>
          <p:spPr>
            <a:xfrm>
              <a:off x="6281160" y="4437341"/>
              <a:ext cx="562644" cy="423843"/>
            </a:xfrm>
            <a:prstGeom prst="rect">
              <a:avLst/>
            </a:prstGeom>
            <a:effectLst/>
          </p:spPr>
        </p:pic>
        <p:pic>
          <p:nvPicPr>
            <p:cNvPr id="4085" name="Linea Forma" descr="Linea Forma"/>
            <p:cNvPicPr>
              <a:picLocks/>
            </p:cNvPicPr>
            <p:nvPr/>
          </p:nvPicPr>
          <p:blipFill>
            <a:blip r:embed="rId87"/>
            <a:stretch>
              <a:fillRect/>
            </a:stretch>
          </p:blipFill>
          <p:spPr>
            <a:xfrm>
              <a:off x="6841805" y="4466773"/>
              <a:ext cx="417130" cy="441960"/>
            </a:xfrm>
            <a:prstGeom prst="rect">
              <a:avLst/>
            </a:prstGeom>
            <a:effectLst/>
          </p:spPr>
        </p:pic>
        <p:pic>
          <p:nvPicPr>
            <p:cNvPr id="4087" name="Linea Forma" descr="Linea Forma"/>
            <p:cNvPicPr>
              <a:picLocks/>
            </p:cNvPicPr>
            <p:nvPr/>
          </p:nvPicPr>
          <p:blipFill>
            <a:blip r:embed="rId88"/>
            <a:stretch>
              <a:fillRect/>
            </a:stretch>
          </p:blipFill>
          <p:spPr>
            <a:xfrm>
              <a:off x="7280430" y="4456635"/>
              <a:ext cx="354891" cy="412352"/>
            </a:xfrm>
            <a:prstGeom prst="rect">
              <a:avLst/>
            </a:prstGeom>
            <a:effectLst/>
          </p:spPr>
        </p:pic>
        <p:pic>
          <p:nvPicPr>
            <p:cNvPr id="4089" name="Linea Forma" descr="Linea Forma"/>
            <p:cNvPicPr>
              <a:picLocks/>
            </p:cNvPicPr>
            <p:nvPr/>
          </p:nvPicPr>
          <p:blipFill>
            <a:blip r:embed="rId89"/>
            <a:stretch>
              <a:fillRect/>
            </a:stretch>
          </p:blipFill>
          <p:spPr>
            <a:xfrm>
              <a:off x="7628744" y="4458795"/>
              <a:ext cx="488129" cy="459225"/>
            </a:xfrm>
            <a:prstGeom prst="rect">
              <a:avLst/>
            </a:prstGeom>
            <a:effectLst/>
          </p:spPr>
        </p:pic>
        <p:pic>
          <p:nvPicPr>
            <p:cNvPr id="4091" name="Linea Forma" descr="Linea Forma"/>
            <p:cNvPicPr>
              <a:picLocks/>
            </p:cNvPicPr>
            <p:nvPr/>
          </p:nvPicPr>
          <p:blipFill>
            <a:blip r:embed="rId90"/>
            <a:stretch>
              <a:fillRect/>
            </a:stretch>
          </p:blipFill>
          <p:spPr>
            <a:xfrm>
              <a:off x="6192599" y="2046414"/>
              <a:ext cx="512827" cy="119605"/>
            </a:xfrm>
            <a:prstGeom prst="rect">
              <a:avLst/>
            </a:prstGeom>
            <a:effectLst/>
          </p:spPr>
        </p:pic>
        <p:pic>
          <p:nvPicPr>
            <p:cNvPr id="4093" name="Linea Forma" descr="Linea Forma"/>
            <p:cNvPicPr>
              <a:picLocks/>
            </p:cNvPicPr>
            <p:nvPr/>
          </p:nvPicPr>
          <p:blipFill>
            <a:blip r:embed="rId91"/>
            <a:stretch>
              <a:fillRect/>
            </a:stretch>
          </p:blipFill>
          <p:spPr>
            <a:xfrm>
              <a:off x="6264555" y="1885665"/>
              <a:ext cx="330169" cy="474082"/>
            </a:xfrm>
            <a:prstGeom prst="rect">
              <a:avLst/>
            </a:prstGeom>
            <a:effectLst/>
          </p:spPr>
        </p:pic>
        <p:pic>
          <p:nvPicPr>
            <p:cNvPr id="4095" name="Linea Forma" descr="Linea Forma"/>
            <p:cNvPicPr>
              <a:picLocks/>
            </p:cNvPicPr>
            <p:nvPr/>
          </p:nvPicPr>
          <p:blipFill>
            <a:blip r:embed="rId92"/>
            <a:stretch>
              <a:fillRect/>
            </a:stretch>
          </p:blipFill>
          <p:spPr>
            <a:xfrm>
              <a:off x="6259020" y="1874595"/>
              <a:ext cx="285889" cy="501757"/>
            </a:xfrm>
            <a:prstGeom prst="rect">
              <a:avLst/>
            </a:prstGeom>
            <a:effectLst/>
          </p:spPr>
        </p:pic>
        <p:pic>
          <p:nvPicPr>
            <p:cNvPr id="4097" name="Linea Forma" descr="Linea Forma"/>
            <p:cNvPicPr>
              <a:picLocks/>
            </p:cNvPicPr>
            <p:nvPr/>
          </p:nvPicPr>
          <p:blipFill>
            <a:blip r:embed="rId93"/>
            <a:stretch>
              <a:fillRect/>
            </a:stretch>
          </p:blipFill>
          <p:spPr>
            <a:xfrm>
              <a:off x="-380641" y="5862303"/>
              <a:ext cx="258859" cy="81736"/>
            </a:xfrm>
            <a:prstGeom prst="rect">
              <a:avLst/>
            </a:prstGeom>
            <a:effectLst/>
          </p:spPr>
        </p:pic>
        <p:pic>
          <p:nvPicPr>
            <p:cNvPr id="4099" name="Linea Forma" descr="Linea Forma"/>
            <p:cNvPicPr>
              <a:picLocks/>
            </p:cNvPicPr>
            <p:nvPr/>
          </p:nvPicPr>
          <p:blipFill>
            <a:blip r:embed="rId94"/>
            <a:stretch>
              <a:fillRect/>
            </a:stretch>
          </p:blipFill>
          <p:spPr>
            <a:xfrm>
              <a:off x="-347430" y="5757136"/>
              <a:ext cx="188747" cy="326262"/>
            </a:xfrm>
            <a:prstGeom prst="rect">
              <a:avLst/>
            </a:prstGeom>
            <a:effectLst/>
          </p:spPr>
        </p:pic>
        <p:pic>
          <p:nvPicPr>
            <p:cNvPr id="4101" name="Linea Forma" descr="Linea Forma"/>
            <p:cNvPicPr>
              <a:picLocks/>
            </p:cNvPicPr>
            <p:nvPr/>
          </p:nvPicPr>
          <p:blipFill>
            <a:blip r:embed="rId95"/>
            <a:stretch>
              <a:fillRect/>
            </a:stretch>
          </p:blipFill>
          <p:spPr>
            <a:xfrm>
              <a:off x="-358501" y="5746067"/>
              <a:ext cx="181368" cy="325279"/>
            </a:xfrm>
            <a:prstGeom prst="rect">
              <a:avLst/>
            </a:prstGeom>
            <a:effectLst/>
          </p:spPr>
        </p:pic>
        <p:pic>
          <p:nvPicPr>
            <p:cNvPr id="4103" name="Linea Linea" descr="Linea Linea"/>
            <p:cNvPicPr>
              <a:picLocks/>
            </p:cNvPicPr>
            <p:nvPr/>
          </p:nvPicPr>
          <p:blipFill>
            <a:blip r:embed="rId96"/>
            <a:stretch>
              <a:fillRect/>
            </a:stretch>
          </p:blipFill>
          <p:spPr>
            <a:xfrm>
              <a:off x="-374460" y="58567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05" name="Linea Forma" descr="Linea Forma"/>
            <p:cNvPicPr>
              <a:picLocks/>
            </p:cNvPicPr>
            <p:nvPr/>
          </p:nvPicPr>
          <p:blipFill>
            <a:blip r:embed="rId97"/>
            <a:stretch>
              <a:fillRect/>
            </a:stretch>
          </p:blipFill>
          <p:spPr>
            <a:xfrm>
              <a:off x="-4255" y="5788502"/>
              <a:ext cx="90290" cy="377178"/>
            </a:xfrm>
            <a:prstGeom prst="rect">
              <a:avLst/>
            </a:prstGeom>
            <a:effectLst/>
          </p:spPr>
        </p:pic>
        <p:pic>
          <p:nvPicPr>
            <p:cNvPr id="4107" name="Linea Forma" descr="Linea Forma"/>
            <p:cNvPicPr>
              <a:picLocks/>
            </p:cNvPicPr>
            <p:nvPr/>
          </p:nvPicPr>
          <p:blipFill>
            <a:blip r:embed="rId98"/>
            <a:stretch>
              <a:fillRect/>
            </a:stretch>
          </p:blipFill>
          <p:spPr>
            <a:xfrm>
              <a:off x="6815" y="5741003"/>
              <a:ext cx="242254" cy="352484"/>
            </a:xfrm>
            <a:prstGeom prst="rect">
              <a:avLst/>
            </a:prstGeom>
            <a:effectLst/>
          </p:spPr>
        </p:pic>
        <p:pic>
          <p:nvPicPr>
            <p:cNvPr id="4109" name="Linea Forma" descr="Linea Forma"/>
            <p:cNvPicPr>
              <a:picLocks/>
            </p:cNvPicPr>
            <p:nvPr/>
          </p:nvPicPr>
          <p:blipFill>
            <a:blip r:embed="rId99"/>
            <a:stretch>
              <a:fillRect/>
            </a:stretch>
          </p:blipFill>
          <p:spPr>
            <a:xfrm>
              <a:off x="235082" y="5900541"/>
              <a:ext cx="290741" cy="281507"/>
            </a:xfrm>
            <a:prstGeom prst="rect">
              <a:avLst/>
            </a:prstGeom>
            <a:effectLst/>
          </p:spPr>
        </p:pic>
        <p:pic>
          <p:nvPicPr>
            <p:cNvPr id="4111" name="Linea Forma" descr="Linea Forma"/>
            <p:cNvPicPr>
              <a:picLocks/>
            </p:cNvPicPr>
            <p:nvPr/>
          </p:nvPicPr>
          <p:blipFill>
            <a:blip r:embed="rId100"/>
            <a:stretch>
              <a:fillRect/>
            </a:stretch>
          </p:blipFill>
          <p:spPr>
            <a:xfrm>
              <a:off x="625679" y="5751601"/>
              <a:ext cx="165829" cy="391261"/>
            </a:xfrm>
            <a:prstGeom prst="rect">
              <a:avLst/>
            </a:prstGeom>
            <a:effectLst/>
          </p:spPr>
        </p:pic>
        <p:pic>
          <p:nvPicPr>
            <p:cNvPr id="4113" name="Linea Forma" descr="Linea Form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582464" y="5818023"/>
              <a:ext cx="253324" cy="103559"/>
            </a:xfrm>
            <a:prstGeom prst="rect">
              <a:avLst/>
            </a:prstGeom>
            <a:effectLst/>
          </p:spPr>
        </p:pic>
        <p:pic>
          <p:nvPicPr>
            <p:cNvPr id="4115" name="Linea Forma" descr="Linea Forma"/>
            <p:cNvPicPr>
              <a:picLocks/>
            </p:cNvPicPr>
            <p:nvPr/>
          </p:nvPicPr>
          <p:blipFill>
            <a:blip r:embed="rId102"/>
            <a:stretch>
              <a:fillRect/>
            </a:stretch>
          </p:blipFill>
          <p:spPr>
            <a:xfrm>
              <a:off x="741137" y="5889979"/>
              <a:ext cx="199818" cy="247385"/>
            </a:xfrm>
            <a:prstGeom prst="rect">
              <a:avLst/>
            </a:prstGeom>
            <a:effectLst/>
          </p:spPr>
        </p:pic>
        <p:pic>
          <p:nvPicPr>
            <p:cNvPr id="4117" name="Linea Forma" descr="Linea Forma"/>
            <p:cNvPicPr>
              <a:picLocks/>
            </p:cNvPicPr>
            <p:nvPr/>
          </p:nvPicPr>
          <p:blipFill>
            <a:blip r:embed="rId103"/>
            <a:stretch>
              <a:fillRect/>
            </a:stretch>
          </p:blipFill>
          <p:spPr>
            <a:xfrm>
              <a:off x="857374" y="5889979"/>
              <a:ext cx="150002" cy="246277"/>
            </a:xfrm>
            <a:prstGeom prst="rect">
              <a:avLst/>
            </a:prstGeom>
            <a:effectLst/>
          </p:spPr>
        </p:pic>
        <p:pic>
          <p:nvPicPr>
            <p:cNvPr id="4119" name="Linea Forma" descr="Linea Forma"/>
            <p:cNvPicPr>
              <a:picLocks/>
            </p:cNvPicPr>
            <p:nvPr/>
          </p:nvPicPr>
          <p:blipFill>
            <a:blip r:embed="rId104"/>
            <a:stretch>
              <a:fillRect/>
            </a:stretch>
          </p:blipFill>
          <p:spPr>
            <a:xfrm>
              <a:off x="956720" y="5768206"/>
              <a:ext cx="177963" cy="371705"/>
            </a:xfrm>
            <a:prstGeom prst="rect">
              <a:avLst/>
            </a:prstGeom>
            <a:effectLst/>
          </p:spPr>
        </p:pic>
        <p:pic>
          <p:nvPicPr>
            <p:cNvPr id="4121" name="Linea Forma" descr="Linea Forma"/>
            <p:cNvPicPr>
              <a:picLocks/>
            </p:cNvPicPr>
            <p:nvPr/>
          </p:nvPicPr>
          <p:blipFill>
            <a:blip r:embed="rId105"/>
            <a:stretch>
              <a:fillRect/>
            </a:stretch>
          </p:blipFill>
          <p:spPr>
            <a:xfrm>
              <a:off x="1091196" y="5746067"/>
              <a:ext cx="192934" cy="401283"/>
            </a:xfrm>
            <a:prstGeom prst="rect">
              <a:avLst/>
            </a:prstGeom>
            <a:effectLst/>
          </p:spPr>
        </p:pic>
        <p:pic>
          <p:nvPicPr>
            <p:cNvPr id="4123" name="Linea Forma" descr="Linea Forma"/>
            <p:cNvPicPr>
              <a:picLocks/>
            </p:cNvPicPr>
            <p:nvPr/>
          </p:nvPicPr>
          <p:blipFill>
            <a:blip r:embed="rId106"/>
            <a:stretch>
              <a:fillRect/>
            </a:stretch>
          </p:blipFill>
          <p:spPr>
            <a:xfrm>
              <a:off x="929330" y="5862303"/>
              <a:ext cx="343730" cy="87272"/>
            </a:xfrm>
            <a:prstGeom prst="rect">
              <a:avLst/>
            </a:prstGeom>
            <a:effectLst/>
          </p:spPr>
        </p:pic>
        <p:pic>
          <p:nvPicPr>
            <p:cNvPr id="4125" name="Linea Forma" descr="Linea Forma"/>
            <p:cNvPicPr>
              <a:picLocks/>
            </p:cNvPicPr>
            <p:nvPr/>
          </p:nvPicPr>
          <p:blipFill>
            <a:blip r:embed="rId107"/>
            <a:stretch>
              <a:fillRect/>
            </a:stretch>
          </p:blipFill>
          <p:spPr>
            <a:xfrm>
              <a:off x="1217934" y="5928724"/>
              <a:ext cx="193503" cy="241752"/>
            </a:xfrm>
            <a:prstGeom prst="rect">
              <a:avLst/>
            </a:prstGeom>
            <a:effectLst/>
          </p:spPr>
        </p:pic>
        <p:pic>
          <p:nvPicPr>
            <p:cNvPr id="4127" name="Linea Linea" descr="Linea Linea"/>
            <p:cNvPicPr>
              <a:picLocks/>
            </p:cNvPicPr>
            <p:nvPr/>
          </p:nvPicPr>
          <p:blipFill>
            <a:blip r:embed="rId96"/>
            <a:stretch>
              <a:fillRect/>
            </a:stretch>
          </p:blipFill>
          <p:spPr>
            <a:xfrm>
              <a:off x="1214110" y="57903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29" name="Linea Forma" descr="Linea Forma"/>
            <p:cNvPicPr>
              <a:picLocks/>
            </p:cNvPicPr>
            <p:nvPr/>
          </p:nvPicPr>
          <p:blipFill>
            <a:blip r:embed="rId108"/>
            <a:stretch>
              <a:fillRect/>
            </a:stretch>
          </p:blipFill>
          <p:spPr>
            <a:xfrm>
              <a:off x="1509142" y="5894017"/>
              <a:ext cx="228866" cy="240061"/>
            </a:xfrm>
            <a:prstGeom prst="rect">
              <a:avLst/>
            </a:prstGeom>
            <a:effectLst/>
          </p:spPr>
        </p:pic>
        <p:pic>
          <p:nvPicPr>
            <p:cNvPr id="4131" name="Linea Forma" descr="Linea Forma"/>
            <p:cNvPicPr>
              <a:picLocks/>
            </p:cNvPicPr>
            <p:nvPr/>
          </p:nvPicPr>
          <p:blipFill>
            <a:blip r:embed="rId109"/>
            <a:stretch>
              <a:fillRect/>
            </a:stretch>
          </p:blipFill>
          <p:spPr>
            <a:xfrm>
              <a:off x="1628596" y="5768206"/>
              <a:ext cx="114947" cy="364026"/>
            </a:xfrm>
            <a:prstGeom prst="rect">
              <a:avLst/>
            </a:prstGeom>
            <a:effectLst/>
          </p:spPr>
        </p:pic>
        <p:pic>
          <p:nvPicPr>
            <p:cNvPr id="4133" name="Linea Forma" descr="Linea Forma"/>
            <p:cNvPicPr>
              <a:picLocks/>
            </p:cNvPicPr>
            <p:nvPr/>
          </p:nvPicPr>
          <p:blipFill>
            <a:blip r:embed="rId110"/>
            <a:stretch>
              <a:fillRect/>
            </a:stretch>
          </p:blipFill>
          <p:spPr>
            <a:xfrm>
              <a:off x="1743241" y="5866924"/>
              <a:ext cx="229002" cy="285803"/>
            </a:xfrm>
            <a:prstGeom prst="rect">
              <a:avLst/>
            </a:prstGeom>
            <a:effectLst/>
          </p:spPr>
        </p:pic>
        <p:pic>
          <p:nvPicPr>
            <p:cNvPr id="4135" name="Linea Forma" descr="Linea Forma"/>
            <p:cNvPicPr>
              <a:picLocks/>
            </p:cNvPicPr>
            <p:nvPr/>
          </p:nvPicPr>
          <p:blipFill>
            <a:blip r:embed="rId111"/>
            <a:stretch>
              <a:fillRect/>
            </a:stretch>
          </p:blipFill>
          <p:spPr>
            <a:xfrm>
              <a:off x="1949631" y="5884205"/>
              <a:ext cx="236719" cy="273010"/>
            </a:xfrm>
            <a:prstGeom prst="rect">
              <a:avLst/>
            </a:prstGeom>
            <a:effectLst/>
          </p:spPr>
        </p:pic>
        <p:pic>
          <p:nvPicPr>
            <p:cNvPr id="4137" name="Linea Forma" descr="Linea Forma"/>
            <p:cNvPicPr>
              <a:picLocks/>
            </p:cNvPicPr>
            <p:nvPr/>
          </p:nvPicPr>
          <p:blipFill>
            <a:blip r:embed="rId112"/>
            <a:stretch>
              <a:fillRect/>
            </a:stretch>
          </p:blipFill>
          <p:spPr>
            <a:xfrm>
              <a:off x="2170555" y="5894455"/>
              <a:ext cx="187382" cy="263476"/>
            </a:xfrm>
            <a:prstGeom prst="rect">
              <a:avLst/>
            </a:prstGeom>
            <a:effectLst/>
          </p:spPr>
        </p:pic>
        <p:pic>
          <p:nvPicPr>
            <p:cNvPr id="4139" name="Linea Forma" descr="Linea Forma"/>
            <p:cNvPicPr>
              <a:picLocks/>
            </p:cNvPicPr>
            <p:nvPr/>
          </p:nvPicPr>
          <p:blipFill>
            <a:blip r:embed="rId113"/>
            <a:stretch>
              <a:fillRect/>
            </a:stretch>
          </p:blipFill>
          <p:spPr>
            <a:xfrm>
              <a:off x="2304555" y="5920195"/>
              <a:ext cx="224970" cy="245248"/>
            </a:xfrm>
            <a:prstGeom prst="rect">
              <a:avLst/>
            </a:prstGeom>
            <a:effectLst/>
          </p:spPr>
        </p:pic>
        <p:pic>
          <p:nvPicPr>
            <p:cNvPr id="4141" name="Linea Forma" descr="Linea Forma"/>
            <p:cNvPicPr>
              <a:picLocks/>
            </p:cNvPicPr>
            <p:nvPr/>
          </p:nvPicPr>
          <p:blipFill>
            <a:blip r:embed="rId114"/>
            <a:stretch>
              <a:fillRect/>
            </a:stretch>
          </p:blipFill>
          <p:spPr>
            <a:xfrm>
              <a:off x="2521019" y="5795882"/>
              <a:ext cx="190848" cy="399846"/>
            </a:xfrm>
            <a:prstGeom prst="rect">
              <a:avLst/>
            </a:prstGeom>
            <a:effectLst/>
          </p:spPr>
        </p:pic>
        <p:pic>
          <p:nvPicPr>
            <p:cNvPr id="4143" name="Linea Forma" descr="Linea Forma"/>
            <p:cNvPicPr>
              <a:picLocks/>
            </p:cNvPicPr>
            <p:nvPr/>
          </p:nvPicPr>
          <p:blipFill>
            <a:blip r:embed="rId115"/>
            <a:stretch>
              <a:fillRect/>
            </a:stretch>
          </p:blipFill>
          <p:spPr>
            <a:xfrm>
              <a:off x="2696868" y="5784812"/>
              <a:ext cx="210888" cy="410430"/>
            </a:xfrm>
            <a:prstGeom prst="rect">
              <a:avLst/>
            </a:prstGeom>
            <a:effectLst/>
          </p:spPr>
        </p:pic>
        <p:pic>
          <p:nvPicPr>
            <p:cNvPr id="4145" name="Linea Forma" descr="Linea Forma"/>
            <p:cNvPicPr>
              <a:picLocks/>
            </p:cNvPicPr>
            <p:nvPr/>
          </p:nvPicPr>
          <p:blipFill>
            <a:blip r:embed="rId116"/>
            <a:stretch>
              <a:fillRect/>
            </a:stretch>
          </p:blipFill>
          <p:spPr>
            <a:xfrm>
              <a:off x="2868412" y="5922566"/>
              <a:ext cx="264438" cy="243394"/>
            </a:xfrm>
            <a:prstGeom prst="rect">
              <a:avLst/>
            </a:prstGeom>
            <a:effectLst/>
          </p:spPr>
        </p:pic>
        <p:pic>
          <p:nvPicPr>
            <p:cNvPr id="4147" name="Linea Forma" descr="Linea Forma"/>
            <p:cNvPicPr>
              <a:picLocks/>
            </p:cNvPicPr>
            <p:nvPr/>
          </p:nvPicPr>
          <p:blipFill>
            <a:blip r:embed="rId117"/>
            <a:stretch>
              <a:fillRect/>
            </a:stretch>
          </p:blipFill>
          <p:spPr>
            <a:xfrm>
              <a:off x="3067719" y="5928724"/>
              <a:ext cx="231183" cy="256170"/>
            </a:xfrm>
            <a:prstGeom prst="rect">
              <a:avLst/>
            </a:prstGeom>
            <a:effectLst/>
          </p:spPr>
        </p:pic>
        <p:pic>
          <p:nvPicPr>
            <p:cNvPr id="4149" name="Linea Forma" descr="Linea Forma"/>
            <p:cNvPicPr>
              <a:picLocks/>
            </p:cNvPicPr>
            <p:nvPr/>
          </p:nvPicPr>
          <p:blipFill>
            <a:blip r:embed="rId118"/>
            <a:stretch>
              <a:fillRect/>
            </a:stretch>
          </p:blipFill>
          <p:spPr>
            <a:xfrm>
              <a:off x="3233772" y="5915915"/>
              <a:ext cx="242246" cy="242425"/>
            </a:xfrm>
            <a:prstGeom prst="rect">
              <a:avLst/>
            </a:prstGeom>
            <a:effectLst/>
          </p:spPr>
        </p:pic>
        <p:pic>
          <p:nvPicPr>
            <p:cNvPr id="4151" name="Linea Forma" descr="Linea Forma"/>
            <p:cNvPicPr>
              <a:picLocks/>
            </p:cNvPicPr>
            <p:nvPr/>
          </p:nvPicPr>
          <p:blipFill>
            <a:blip r:embed="rId119"/>
            <a:stretch>
              <a:fillRect/>
            </a:stretch>
          </p:blipFill>
          <p:spPr>
            <a:xfrm>
              <a:off x="3606099" y="5868866"/>
              <a:ext cx="227077" cy="272847"/>
            </a:xfrm>
            <a:prstGeom prst="rect">
              <a:avLst/>
            </a:prstGeom>
            <a:effectLst/>
          </p:spPr>
        </p:pic>
        <p:pic>
          <p:nvPicPr>
            <p:cNvPr id="4153" name="Linea Forma" descr="Linea Forma"/>
            <p:cNvPicPr>
              <a:picLocks/>
            </p:cNvPicPr>
            <p:nvPr/>
          </p:nvPicPr>
          <p:blipFill>
            <a:blip r:embed="rId120"/>
            <a:stretch>
              <a:fillRect/>
            </a:stretch>
          </p:blipFill>
          <p:spPr>
            <a:xfrm>
              <a:off x="3767830" y="5901875"/>
              <a:ext cx="278309" cy="238948"/>
            </a:xfrm>
            <a:prstGeom prst="rect">
              <a:avLst/>
            </a:prstGeom>
            <a:effectLst/>
          </p:spPr>
        </p:pic>
        <p:pic>
          <p:nvPicPr>
            <p:cNvPr id="4155" name="Linea Forma" descr="Linea Forma"/>
            <p:cNvPicPr>
              <a:picLocks/>
            </p:cNvPicPr>
            <p:nvPr/>
          </p:nvPicPr>
          <p:blipFill>
            <a:blip r:embed="rId121"/>
            <a:stretch>
              <a:fillRect/>
            </a:stretch>
          </p:blipFill>
          <p:spPr>
            <a:xfrm>
              <a:off x="4006712" y="5867838"/>
              <a:ext cx="102286" cy="458360"/>
            </a:xfrm>
            <a:prstGeom prst="rect">
              <a:avLst/>
            </a:prstGeom>
            <a:effectLst/>
          </p:spPr>
        </p:pic>
        <p:pic>
          <p:nvPicPr>
            <p:cNvPr id="4157" name="Linea Forma" descr="Linea Forma"/>
            <p:cNvPicPr>
              <a:picLocks/>
            </p:cNvPicPr>
            <p:nvPr/>
          </p:nvPicPr>
          <p:blipFill>
            <a:blip r:embed="rId122"/>
            <a:stretch>
              <a:fillRect/>
            </a:stretch>
          </p:blipFill>
          <p:spPr>
            <a:xfrm>
              <a:off x="3986543" y="5933198"/>
              <a:ext cx="217422" cy="210104"/>
            </a:xfrm>
            <a:prstGeom prst="rect">
              <a:avLst/>
            </a:prstGeom>
            <a:effectLst/>
          </p:spPr>
        </p:pic>
        <p:pic>
          <p:nvPicPr>
            <p:cNvPr id="4159" name="Linea Forma" descr="Linea Forma"/>
            <p:cNvPicPr>
              <a:picLocks/>
            </p:cNvPicPr>
            <p:nvPr/>
          </p:nvPicPr>
          <p:blipFill>
            <a:blip r:embed="rId123"/>
            <a:stretch>
              <a:fillRect/>
            </a:stretch>
          </p:blipFill>
          <p:spPr>
            <a:xfrm>
              <a:off x="4179286" y="5901871"/>
              <a:ext cx="298590" cy="230436"/>
            </a:xfrm>
            <a:prstGeom prst="rect">
              <a:avLst/>
            </a:prstGeom>
            <a:effectLst/>
          </p:spPr>
        </p:pic>
        <p:pic>
          <p:nvPicPr>
            <p:cNvPr id="4161" name="Linea Forma" descr="Linea Forma"/>
            <p:cNvPicPr>
              <a:picLocks/>
            </p:cNvPicPr>
            <p:nvPr/>
          </p:nvPicPr>
          <p:blipFill>
            <a:blip r:embed="rId124"/>
            <a:stretch>
              <a:fillRect/>
            </a:stretch>
          </p:blipFill>
          <p:spPr>
            <a:xfrm>
              <a:off x="4410454" y="5885927"/>
              <a:ext cx="211334" cy="258299"/>
            </a:xfrm>
            <a:prstGeom prst="rect">
              <a:avLst/>
            </a:prstGeom>
            <a:effectLst/>
          </p:spPr>
        </p:pic>
        <p:pic>
          <p:nvPicPr>
            <p:cNvPr id="4163" name="Linea Forma" descr="Linea Forma"/>
            <p:cNvPicPr>
              <a:picLocks/>
            </p:cNvPicPr>
            <p:nvPr/>
          </p:nvPicPr>
          <p:blipFill>
            <a:blip r:embed="rId125"/>
            <a:stretch>
              <a:fillRect/>
            </a:stretch>
          </p:blipFill>
          <p:spPr>
            <a:xfrm>
              <a:off x="4551122" y="5909125"/>
              <a:ext cx="292070" cy="249105"/>
            </a:xfrm>
            <a:prstGeom prst="rect">
              <a:avLst/>
            </a:prstGeom>
            <a:effectLst/>
          </p:spPr>
        </p:pic>
        <p:pic>
          <p:nvPicPr>
            <p:cNvPr id="4165" name="Linea Forma" descr="Linea Forma"/>
            <p:cNvPicPr>
              <a:picLocks/>
            </p:cNvPicPr>
            <p:nvPr/>
          </p:nvPicPr>
          <p:blipFill>
            <a:blip r:embed="rId126"/>
            <a:stretch>
              <a:fillRect/>
            </a:stretch>
          </p:blipFill>
          <p:spPr>
            <a:xfrm>
              <a:off x="5015010" y="5847137"/>
              <a:ext cx="339537" cy="284068"/>
            </a:xfrm>
            <a:prstGeom prst="rect">
              <a:avLst/>
            </a:prstGeom>
            <a:effectLst/>
          </p:spPr>
        </p:pic>
        <p:pic>
          <p:nvPicPr>
            <p:cNvPr id="4167" name="Linea Forma" descr="Linea Forma"/>
            <p:cNvPicPr>
              <a:picLocks/>
            </p:cNvPicPr>
            <p:nvPr/>
          </p:nvPicPr>
          <p:blipFill>
            <a:blip r:embed="rId127"/>
            <a:stretch>
              <a:fillRect/>
            </a:stretch>
          </p:blipFill>
          <p:spPr>
            <a:xfrm>
              <a:off x="5300204" y="5861243"/>
              <a:ext cx="341886" cy="268958"/>
            </a:xfrm>
            <a:prstGeom prst="rect">
              <a:avLst/>
            </a:prstGeom>
            <a:effectLst/>
          </p:spPr>
        </p:pic>
        <p:pic>
          <p:nvPicPr>
            <p:cNvPr id="4169" name="Linea Linea" descr="Linea Linea"/>
            <p:cNvPicPr>
              <a:picLocks/>
            </p:cNvPicPr>
            <p:nvPr/>
          </p:nvPicPr>
          <p:blipFill>
            <a:blip r:embed="rId128"/>
            <a:stretch>
              <a:fillRect/>
            </a:stretch>
          </p:blipFill>
          <p:spPr>
            <a:xfrm>
              <a:off x="5281754" y="6000681"/>
              <a:ext cx="76201" cy="159226"/>
            </a:xfrm>
            <a:prstGeom prst="rect">
              <a:avLst/>
            </a:prstGeom>
            <a:effectLst/>
          </p:spPr>
        </p:pic>
        <p:pic>
          <p:nvPicPr>
            <p:cNvPr id="4171" name="Linea Forma" descr="Linea Forma"/>
            <p:cNvPicPr>
              <a:picLocks/>
            </p:cNvPicPr>
            <p:nvPr/>
          </p:nvPicPr>
          <p:blipFill>
            <a:blip r:embed="rId129"/>
            <a:stretch>
              <a:fillRect/>
            </a:stretch>
          </p:blipFill>
          <p:spPr>
            <a:xfrm>
              <a:off x="5624930" y="5874386"/>
              <a:ext cx="275464" cy="276576"/>
            </a:xfrm>
            <a:prstGeom prst="rect">
              <a:avLst/>
            </a:prstGeom>
            <a:effectLst/>
          </p:spPr>
        </p:pic>
        <p:pic>
          <p:nvPicPr>
            <p:cNvPr id="4173" name="Linea Forma" descr="Linea Forma"/>
            <p:cNvPicPr>
              <a:picLocks/>
            </p:cNvPicPr>
            <p:nvPr/>
          </p:nvPicPr>
          <p:blipFill>
            <a:blip r:embed="rId130"/>
            <a:stretch>
              <a:fillRect/>
            </a:stretch>
          </p:blipFill>
          <p:spPr>
            <a:xfrm>
              <a:off x="6007675" y="5873374"/>
              <a:ext cx="188199" cy="280999"/>
            </a:xfrm>
            <a:prstGeom prst="rect">
              <a:avLst/>
            </a:prstGeom>
            <a:effectLst/>
          </p:spPr>
        </p:pic>
        <p:pic>
          <p:nvPicPr>
            <p:cNvPr id="4175" name="Linea Forma" descr="Linea Forma"/>
            <p:cNvPicPr>
              <a:picLocks/>
            </p:cNvPicPr>
            <p:nvPr/>
          </p:nvPicPr>
          <p:blipFill>
            <a:blip r:embed="rId131"/>
            <a:stretch>
              <a:fillRect/>
            </a:stretch>
          </p:blipFill>
          <p:spPr>
            <a:xfrm>
              <a:off x="6106909" y="5867838"/>
              <a:ext cx="186476" cy="297605"/>
            </a:xfrm>
            <a:prstGeom prst="rect">
              <a:avLst/>
            </a:prstGeom>
            <a:effectLst/>
          </p:spPr>
        </p:pic>
        <p:pic>
          <p:nvPicPr>
            <p:cNvPr id="4177" name="Linea Forma" descr="Linea Forma"/>
            <p:cNvPicPr>
              <a:picLocks/>
            </p:cNvPicPr>
            <p:nvPr/>
          </p:nvPicPr>
          <p:blipFill>
            <a:blip r:embed="rId132"/>
            <a:stretch>
              <a:fillRect/>
            </a:stretch>
          </p:blipFill>
          <p:spPr>
            <a:xfrm>
              <a:off x="6377702" y="5846123"/>
              <a:ext cx="280999" cy="267353"/>
            </a:xfrm>
            <a:prstGeom prst="rect">
              <a:avLst/>
            </a:prstGeom>
            <a:effectLst/>
          </p:spPr>
        </p:pic>
        <p:pic>
          <p:nvPicPr>
            <p:cNvPr id="4179" name="Linea Forma" descr="Linea Forma"/>
            <p:cNvPicPr>
              <a:picLocks/>
            </p:cNvPicPr>
            <p:nvPr/>
          </p:nvPicPr>
          <p:blipFill>
            <a:blip r:embed="rId133"/>
            <a:stretch>
              <a:fillRect/>
            </a:stretch>
          </p:blipFill>
          <p:spPr>
            <a:xfrm>
              <a:off x="6510543" y="5734996"/>
              <a:ext cx="209043" cy="110474"/>
            </a:xfrm>
            <a:prstGeom prst="rect">
              <a:avLst/>
            </a:prstGeom>
            <a:effectLst/>
          </p:spPr>
        </p:pic>
        <p:pic>
          <p:nvPicPr>
            <p:cNvPr id="4181" name="Linea Forma" descr="Linea Forma"/>
            <p:cNvPicPr>
              <a:picLocks/>
            </p:cNvPicPr>
            <p:nvPr/>
          </p:nvPicPr>
          <p:blipFill>
            <a:blip r:embed="rId134"/>
            <a:stretch>
              <a:fillRect/>
            </a:stretch>
          </p:blipFill>
          <p:spPr>
            <a:xfrm>
              <a:off x="6796995" y="5704822"/>
              <a:ext cx="166135" cy="543647"/>
            </a:xfrm>
            <a:prstGeom prst="rect">
              <a:avLst/>
            </a:prstGeom>
            <a:effectLst/>
          </p:spPr>
        </p:pic>
        <p:pic>
          <p:nvPicPr>
            <p:cNvPr id="4183" name="Linea Forma" descr="Linea Forma"/>
            <p:cNvPicPr>
              <a:picLocks/>
            </p:cNvPicPr>
            <p:nvPr/>
          </p:nvPicPr>
          <p:blipFill>
            <a:blip r:embed="rId135"/>
            <a:stretch>
              <a:fillRect/>
            </a:stretch>
          </p:blipFill>
          <p:spPr>
            <a:xfrm>
              <a:off x="6682131" y="5920199"/>
              <a:ext cx="336350" cy="112402"/>
            </a:xfrm>
            <a:prstGeom prst="rect">
              <a:avLst/>
            </a:prstGeom>
            <a:effectLst/>
          </p:spPr>
        </p:pic>
        <p:pic>
          <p:nvPicPr>
            <p:cNvPr id="4185" name="Linea Forma" descr="Linea Forma"/>
            <p:cNvPicPr>
              <a:picLocks/>
            </p:cNvPicPr>
            <p:nvPr/>
          </p:nvPicPr>
          <p:blipFill>
            <a:blip r:embed="rId136"/>
            <a:stretch>
              <a:fillRect/>
            </a:stretch>
          </p:blipFill>
          <p:spPr>
            <a:xfrm>
              <a:off x="6915512" y="5840251"/>
              <a:ext cx="285627" cy="230275"/>
            </a:xfrm>
            <a:prstGeom prst="rect">
              <a:avLst/>
            </a:prstGeom>
            <a:effectLst/>
          </p:spPr>
        </p:pic>
        <p:pic>
          <p:nvPicPr>
            <p:cNvPr id="4187" name="Linea Forma" descr="Linea Forma"/>
            <p:cNvPicPr>
              <a:picLocks/>
            </p:cNvPicPr>
            <p:nvPr/>
          </p:nvPicPr>
          <p:blipFill>
            <a:blip r:embed="rId137"/>
            <a:stretch>
              <a:fillRect/>
            </a:stretch>
          </p:blipFill>
          <p:spPr>
            <a:xfrm>
              <a:off x="7172186" y="5734996"/>
              <a:ext cx="222682" cy="343587"/>
            </a:xfrm>
            <a:prstGeom prst="rect">
              <a:avLst/>
            </a:prstGeom>
            <a:effectLst/>
          </p:spPr>
        </p:pic>
        <p:pic>
          <p:nvPicPr>
            <p:cNvPr id="4189" name="Linea Forma" descr="Linea Forma"/>
            <p:cNvPicPr>
              <a:picLocks/>
            </p:cNvPicPr>
            <p:nvPr/>
          </p:nvPicPr>
          <p:blipFill>
            <a:blip r:embed="rId138"/>
            <a:stretch>
              <a:fillRect/>
            </a:stretch>
          </p:blipFill>
          <p:spPr>
            <a:xfrm>
              <a:off x="7290991" y="5737015"/>
              <a:ext cx="197973" cy="335846"/>
            </a:xfrm>
            <a:prstGeom prst="rect">
              <a:avLst/>
            </a:prstGeom>
            <a:effectLst/>
          </p:spPr>
        </p:pic>
        <p:pic>
          <p:nvPicPr>
            <p:cNvPr id="4191" name="Linea Forma" descr="Linea Forma"/>
            <p:cNvPicPr>
              <a:picLocks/>
            </p:cNvPicPr>
            <p:nvPr/>
          </p:nvPicPr>
          <p:blipFill>
            <a:blip r:embed="rId139"/>
            <a:stretch>
              <a:fillRect/>
            </a:stretch>
          </p:blipFill>
          <p:spPr>
            <a:xfrm>
              <a:off x="7141543" y="5806952"/>
              <a:ext cx="358491" cy="103877"/>
            </a:xfrm>
            <a:prstGeom prst="rect">
              <a:avLst/>
            </a:prstGeom>
            <a:effectLst/>
          </p:spPr>
        </p:pic>
        <p:pic>
          <p:nvPicPr>
            <p:cNvPr id="4193" name="Linea Forma" descr="Linea Forma"/>
            <p:cNvPicPr>
              <a:picLocks/>
            </p:cNvPicPr>
            <p:nvPr/>
          </p:nvPicPr>
          <p:blipFill>
            <a:blip r:embed="rId140"/>
            <a:stretch>
              <a:fillRect/>
            </a:stretch>
          </p:blipFill>
          <p:spPr>
            <a:xfrm>
              <a:off x="7386932" y="5860384"/>
              <a:ext cx="345575" cy="242912"/>
            </a:xfrm>
            <a:prstGeom prst="rect">
              <a:avLst/>
            </a:prstGeom>
            <a:effectLst/>
          </p:spPr>
        </p:pic>
        <p:pic>
          <p:nvPicPr>
            <p:cNvPr id="4195" name="Linea Forma" descr="Linea Forma"/>
            <p:cNvPicPr>
              <a:picLocks/>
            </p:cNvPicPr>
            <p:nvPr/>
          </p:nvPicPr>
          <p:blipFill>
            <a:blip r:embed="rId141"/>
            <a:stretch>
              <a:fillRect/>
            </a:stretch>
          </p:blipFill>
          <p:spPr>
            <a:xfrm>
              <a:off x="7728263" y="5851233"/>
              <a:ext cx="209280" cy="275464"/>
            </a:xfrm>
            <a:prstGeom prst="rect">
              <a:avLst/>
            </a:prstGeom>
            <a:effectLst/>
          </p:spPr>
        </p:pic>
        <p:pic>
          <p:nvPicPr>
            <p:cNvPr id="4197" name="Linea Forma" descr="Linea Forma"/>
            <p:cNvPicPr>
              <a:picLocks/>
            </p:cNvPicPr>
            <p:nvPr/>
          </p:nvPicPr>
          <p:blipFill>
            <a:blip r:embed="rId142"/>
            <a:stretch>
              <a:fillRect/>
            </a:stretch>
          </p:blipFill>
          <p:spPr>
            <a:xfrm>
              <a:off x="7805754" y="5823557"/>
              <a:ext cx="229677" cy="325281"/>
            </a:xfrm>
            <a:prstGeom prst="rect">
              <a:avLst/>
            </a:prstGeom>
            <a:effectLst/>
          </p:spPr>
        </p:pic>
      </p:grpSp>
      <p:sp>
        <p:nvSpPr>
          <p:cNvPr id="4200" name="Rettangolo arrotondato"/>
          <p:cNvSpPr/>
          <p:nvPr/>
        </p:nvSpPr>
        <p:spPr>
          <a:xfrm>
            <a:off x="832185" y="974597"/>
            <a:ext cx="9317244" cy="7344093"/>
          </a:xfrm>
          <a:prstGeom prst="roundRect">
            <a:avLst>
              <a:gd name="adj" fmla="val 8966"/>
            </a:avLst>
          </a:prstGeom>
          <a:solidFill>
            <a:schemeClr val="accent1">
              <a:alpha val="22374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2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4203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4356" name="Disegno"/>
          <p:cNvGrpSpPr/>
          <p:nvPr/>
        </p:nvGrpSpPr>
        <p:grpSpPr>
          <a:xfrm>
            <a:off x="1926922" y="1881278"/>
            <a:ext cx="6950714" cy="6127335"/>
            <a:chOff x="438618" y="126655"/>
            <a:chExt cx="6950713" cy="6127333"/>
          </a:xfrm>
        </p:grpSpPr>
        <p:pic>
          <p:nvPicPr>
            <p:cNvPr id="4204" name="Linea Linea" descr="Linea Line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4447" y="276564"/>
              <a:ext cx="114655" cy="117211"/>
            </a:xfrm>
            <a:prstGeom prst="rect">
              <a:avLst/>
            </a:prstGeom>
            <a:effectLst/>
          </p:spPr>
        </p:pic>
        <p:pic>
          <p:nvPicPr>
            <p:cNvPr id="4206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8618" y="126655"/>
              <a:ext cx="330661" cy="582203"/>
            </a:xfrm>
            <a:prstGeom prst="rect">
              <a:avLst/>
            </a:prstGeom>
            <a:effectLst/>
          </p:spPr>
        </p:pic>
        <p:pic>
          <p:nvPicPr>
            <p:cNvPr id="4208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7014" y="303321"/>
              <a:ext cx="359809" cy="366771"/>
            </a:xfrm>
            <a:prstGeom prst="rect">
              <a:avLst/>
            </a:prstGeom>
            <a:effectLst/>
          </p:spPr>
        </p:pic>
        <p:pic>
          <p:nvPicPr>
            <p:cNvPr id="4210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20382" y="1722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12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58114" y="328544"/>
              <a:ext cx="208217" cy="323951"/>
            </a:xfrm>
            <a:prstGeom prst="rect">
              <a:avLst/>
            </a:prstGeom>
            <a:effectLst/>
          </p:spPr>
        </p:pic>
        <p:pic>
          <p:nvPicPr>
            <p:cNvPr id="4214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96122" y="314300"/>
              <a:ext cx="258859" cy="347420"/>
            </a:xfrm>
            <a:prstGeom prst="rect">
              <a:avLst/>
            </a:prstGeom>
            <a:effectLst/>
          </p:spPr>
        </p:pic>
        <p:pic>
          <p:nvPicPr>
            <p:cNvPr id="4216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70976" y="325182"/>
              <a:ext cx="249689" cy="352421"/>
            </a:xfrm>
            <a:prstGeom prst="rect">
              <a:avLst/>
            </a:prstGeom>
            <a:effectLst/>
          </p:spPr>
        </p:pic>
        <p:pic>
          <p:nvPicPr>
            <p:cNvPr id="4218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859801" y="334033"/>
              <a:ext cx="254593" cy="312927"/>
            </a:xfrm>
            <a:prstGeom prst="rect">
              <a:avLst/>
            </a:prstGeom>
            <a:effectLst/>
          </p:spPr>
        </p:pic>
        <p:pic>
          <p:nvPicPr>
            <p:cNvPr id="4220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669752" y="288470"/>
              <a:ext cx="92247" cy="330815"/>
            </a:xfrm>
            <a:prstGeom prst="rect">
              <a:avLst/>
            </a:prstGeom>
            <a:effectLst/>
          </p:spPr>
        </p:pic>
        <p:pic>
          <p:nvPicPr>
            <p:cNvPr id="4222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42163" y="1722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24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797368" y="276919"/>
              <a:ext cx="250541" cy="325068"/>
            </a:xfrm>
            <a:prstGeom prst="rect">
              <a:avLst/>
            </a:prstGeom>
            <a:effectLst/>
          </p:spPr>
        </p:pic>
        <p:pic>
          <p:nvPicPr>
            <p:cNvPr id="4226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40473" y="1140866"/>
              <a:ext cx="339596" cy="319752"/>
            </a:xfrm>
            <a:prstGeom prst="rect">
              <a:avLst/>
            </a:prstGeom>
            <a:effectLst/>
          </p:spPr>
        </p:pic>
        <p:pic>
          <p:nvPicPr>
            <p:cNvPr id="4228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292455" y="1118588"/>
              <a:ext cx="312710" cy="310907"/>
            </a:xfrm>
            <a:prstGeom prst="rect">
              <a:avLst/>
            </a:prstGeom>
            <a:effectLst/>
          </p:spPr>
        </p:pic>
        <p:pic>
          <p:nvPicPr>
            <p:cNvPr id="4230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537841" y="1101637"/>
              <a:ext cx="349614" cy="310157"/>
            </a:xfrm>
            <a:prstGeom prst="rect">
              <a:avLst/>
            </a:prstGeom>
            <a:effectLst/>
          </p:spPr>
        </p:pic>
        <p:pic>
          <p:nvPicPr>
            <p:cNvPr id="4232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866130" y="936075"/>
              <a:ext cx="181843" cy="448230"/>
            </a:xfrm>
            <a:prstGeom prst="rect">
              <a:avLst/>
            </a:prstGeom>
            <a:effectLst/>
          </p:spPr>
        </p:pic>
        <p:pic>
          <p:nvPicPr>
            <p:cNvPr id="4234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038423" y="947145"/>
              <a:ext cx="203278" cy="449043"/>
            </a:xfrm>
            <a:prstGeom prst="rect">
              <a:avLst/>
            </a:prstGeom>
            <a:effectLst/>
          </p:spPr>
        </p:pic>
        <p:pic>
          <p:nvPicPr>
            <p:cNvPr id="4236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977306" y="1063382"/>
              <a:ext cx="292070" cy="103876"/>
            </a:xfrm>
            <a:prstGeom prst="rect">
              <a:avLst/>
            </a:prstGeom>
            <a:effectLst/>
          </p:spPr>
        </p:pic>
        <p:pic>
          <p:nvPicPr>
            <p:cNvPr id="4238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219826" y="1100632"/>
              <a:ext cx="320769" cy="284513"/>
            </a:xfrm>
            <a:prstGeom prst="rect">
              <a:avLst/>
            </a:prstGeom>
            <a:effectLst/>
          </p:spPr>
        </p:pic>
        <p:pic>
          <p:nvPicPr>
            <p:cNvPr id="4240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2515160" y="1078898"/>
              <a:ext cx="268979" cy="337477"/>
            </a:xfrm>
            <a:prstGeom prst="rect">
              <a:avLst/>
            </a:prstGeom>
            <a:effectLst/>
          </p:spPr>
        </p:pic>
        <p:pic>
          <p:nvPicPr>
            <p:cNvPr id="4242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691333" y="1100549"/>
              <a:ext cx="303139" cy="294568"/>
            </a:xfrm>
            <a:prstGeom prst="rect">
              <a:avLst/>
            </a:prstGeom>
            <a:effectLst/>
          </p:spPr>
        </p:pic>
        <p:pic>
          <p:nvPicPr>
            <p:cNvPr id="4244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04822" y="1904969"/>
              <a:ext cx="268066" cy="274098"/>
            </a:xfrm>
            <a:prstGeom prst="rect">
              <a:avLst/>
            </a:prstGeom>
            <a:effectLst/>
          </p:spPr>
        </p:pic>
        <p:pic>
          <p:nvPicPr>
            <p:cNvPr id="4246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886894" y="1765627"/>
              <a:ext cx="153692" cy="589141"/>
            </a:xfrm>
            <a:prstGeom prst="rect">
              <a:avLst/>
            </a:prstGeom>
            <a:effectLst/>
          </p:spPr>
        </p:pic>
        <p:pic>
          <p:nvPicPr>
            <p:cNvPr id="4248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798333" y="2022797"/>
              <a:ext cx="341885" cy="107567"/>
            </a:xfrm>
            <a:prstGeom prst="rect">
              <a:avLst/>
            </a:prstGeom>
            <a:effectLst/>
          </p:spPr>
        </p:pic>
        <p:pic>
          <p:nvPicPr>
            <p:cNvPr id="4250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421733" y="1875863"/>
              <a:ext cx="283064" cy="300627"/>
            </a:xfrm>
            <a:prstGeom prst="rect">
              <a:avLst/>
            </a:prstGeom>
            <a:effectLst/>
          </p:spPr>
        </p:pic>
        <p:pic>
          <p:nvPicPr>
            <p:cNvPr id="4252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1591695" y="1700503"/>
              <a:ext cx="162918" cy="432005"/>
            </a:xfrm>
            <a:prstGeom prst="rect">
              <a:avLst/>
            </a:prstGeom>
            <a:effectLst/>
          </p:spPr>
        </p:pic>
        <p:pic>
          <p:nvPicPr>
            <p:cNvPr id="4254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1708194" y="1869660"/>
              <a:ext cx="255547" cy="312041"/>
            </a:xfrm>
            <a:prstGeom prst="rect">
              <a:avLst/>
            </a:prstGeom>
            <a:effectLst/>
          </p:spPr>
        </p:pic>
        <p:pic>
          <p:nvPicPr>
            <p:cNvPr id="4256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983637" y="1886593"/>
              <a:ext cx="291274" cy="279755"/>
            </a:xfrm>
            <a:prstGeom prst="rect">
              <a:avLst/>
            </a:prstGeom>
            <a:effectLst/>
          </p:spPr>
        </p:pic>
        <p:pic>
          <p:nvPicPr>
            <p:cNvPr id="4258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2270636" y="1718171"/>
              <a:ext cx="281461" cy="461225"/>
            </a:xfrm>
            <a:prstGeom prst="rect">
              <a:avLst/>
            </a:prstGeom>
            <a:effectLst/>
          </p:spPr>
        </p:pic>
        <p:pic>
          <p:nvPicPr>
            <p:cNvPr id="4260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2553396" y="1722057"/>
              <a:ext cx="225208" cy="439496"/>
            </a:xfrm>
            <a:prstGeom prst="rect">
              <a:avLst/>
            </a:prstGeom>
            <a:effectLst/>
          </p:spPr>
        </p:pic>
        <p:pic>
          <p:nvPicPr>
            <p:cNvPr id="4262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2486535" y="1843829"/>
              <a:ext cx="292069" cy="92807"/>
            </a:xfrm>
            <a:prstGeom prst="rect">
              <a:avLst/>
            </a:prstGeom>
            <a:effectLst/>
          </p:spPr>
        </p:pic>
        <p:pic>
          <p:nvPicPr>
            <p:cNvPr id="4264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663751" y="3183321"/>
              <a:ext cx="243993" cy="359475"/>
            </a:xfrm>
            <a:prstGeom prst="rect">
              <a:avLst/>
            </a:prstGeom>
            <a:effectLst/>
          </p:spPr>
        </p:pic>
        <p:pic>
          <p:nvPicPr>
            <p:cNvPr id="4266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854772" y="3209818"/>
              <a:ext cx="257771" cy="346122"/>
            </a:xfrm>
            <a:prstGeom prst="rect">
              <a:avLst/>
            </a:prstGeom>
            <a:effectLst/>
          </p:spPr>
        </p:pic>
        <p:pic>
          <p:nvPicPr>
            <p:cNvPr id="4268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1130809" y="3016282"/>
              <a:ext cx="308304" cy="532339"/>
            </a:xfrm>
            <a:prstGeom prst="rect">
              <a:avLst/>
            </a:prstGeom>
            <a:effectLst/>
          </p:spPr>
        </p:pic>
        <p:pic>
          <p:nvPicPr>
            <p:cNvPr id="4270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30347" y="31390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72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475492" y="3254309"/>
              <a:ext cx="249965" cy="557107"/>
            </a:xfrm>
            <a:prstGeom prst="rect">
              <a:avLst/>
            </a:prstGeom>
            <a:effectLst/>
          </p:spPr>
        </p:pic>
        <p:pic>
          <p:nvPicPr>
            <p:cNvPr id="4274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773303" y="3233136"/>
              <a:ext cx="97547" cy="281000"/>
            </a:xfrm>
            <a:prstGeom prst="rect">
              <a:avLst/>
            </a:prstGeom>
            <a:effectLst/>
          </p:spPr>
        </p:pic>
        <p:pic>
          <p:nvPicPr>
            <p:cNvPr id="4276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95294" y="31335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78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1895101" y="3251225"/>
              <a:ext cx="236884" cy="258339"/>
            </a:xfrm>
            <a:prstGeom prst="rect">
              <a:avLst/>
            </a:prstGeom>
            <a:effectLst/>
          </p:spPr>
        </p:pic>
        <p:pic>
          <p:nvPicPr>
            <p:cNvPr id="4280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2148894" y="3222066"/>
              <a:ext cx="236086" cy="311715"/>
            </a:xfrm>
            <a:prstGeom prst="rect">
              <a:avLst/>
            </a:prstGeom>
            <a:effectLst/>
          </p:spPr>
        </p:pic>
        <p:pic>
          <p:nvPicPr>
            <p:cNvPr id="4282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2813105" y="3210996"/>
              <a:ext cx="98341" cy="264394"/>
            </a:xfrm>
            <a:prstGeom prst="rect">
              <a:avLst/>
            </a:prstGeom>
            <a:effectLst/>
          </p:spPr>
        </p:pic>
        <p:pic>
          <p:nvPicPr>
            <p:cNvPr id="4284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91610" y="311136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86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2934877" y="3179281"/>
              <a:ext cx="238037" cy="299149"/>
            </a:xfrm>
            <a:prstGeom prst="rect">
              <a:avLst/>
            </a:prstGeom>
            <a:effectLst/>
          </p:spPr>
        </p:pic>
        <p:pic>
          <p:nvPicPr>
            <p:cNvPr id="4288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85338" y="317778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90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605297" y="4015482"/>
              <a:ext cx="313517" cy="370303"/>
            </a:xfrm>
            <a:prstGeom prst="rect">
              <a:avLst/>
            </a:prstGeom>
            <a:effectLst/>
          </p:spPr>
        </p:pic>
        <p:pic>
          <p:nvPicPr>
            <p:cNvPr id="4292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1174803" y="4009466"/>
              <a:ext cx="601950" cy="328946"/>
            </a:xfrm>
            <a:prstGeom prst="rect">
              <a:avLst/>
            </a:prstGeom>
            <a:effectLst/>
          </p:spPr>
        </p:pic>
        <p:pic>
          <p:nvPicPr>
            <p:cNvPr id="4294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1778677" y="3853067"/>
              <a:ext cx="241620" cy="511739"/>
            </a:xfrm>
            <a:prstGeom prst="rect">
              <a:avLst/>
            </a:prstGeom>
            <a:effectLst/>
          </p:spPr>
        </p:pic>
        <p:pic>
          <p:nvPicPr>
            <p:cNvPr id="4296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1944413" y="3897347"/>
              <a:ext cx="153375" cy="421917"/>
            </a:xfrm>
            <a:prstGeom prst="rect">
              <a:avLst/>
            </a:prstGeom>
            <a:effectLst/>
          </p:spPr>
        </p:pic>
        <p:pic>
          <p:nvPicPr>
            <p:cNvPr id="4298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1888745" y="4024654"/>
              <a:ext cx="303140" cy="81736"/>
            </a:xfrm>
            <a:prstGeom prst="rect">
              <a:avLst/>
            </a:prstGeom>
            <a:effectLst/>
          </p:spPr>
        </p:pic>
        <p:pic>
          <p:nvPicPr>
            <p:cNvPr id="4300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2124909" y="4046794"/>
              <a:ext cx="343730" cy="264882"/>
            </a:xfrm>
            <a:prstGeom prst="rect">
              <a:avLst/>
            </a:prstGeom>
            <a:effectLst/>
          </p:spPr>
        </p:pic>
        <p:pic>
          <p:nvPicPr>
            <p:cNvPr id="4302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2420113" y="4024654"/>
              <a:ext cx="247789" cy="310693"/>
            </a:xfrm>
            <a:prstGeom prst="rect">
              <a:avLst/>
            </a:prstGeom>
            <a:effectLst/>
          </p:spPr>
        </p:pic>
        <p:pic>
          <p:nvPicPr>
            <p:cNvPr id="4304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2619377" y="4051266"/>
              <a:ext cx="341885" cy="291602"/>
            </a:xfrm>
            <a:prstGeom prst="rect">
              <a:avLst/>
            </a:prstGeom>
            <a:effectLst/>
          </p:spPr>
        </p:pic>
        <p:pic>
          <p:nvPicPr>
            <p:cNvPr id="4306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597848" y="4784475"/>
              <a:ext cx="262924" cy="279477"/>
            </a:xfrm>
            <a:prstGeom prst="rect">
              <a:avLst/>
            </a:prstGeom>
            <a:effectLst/>
          </p:spPr>
        </p:pic>
        <p:pic>
          <p:nvPicPr>
            <p:cNvPr id="4308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835233" y="4635359"/>
              <a:ext cx="188748" cy="640527"/>
            </a:xfrm>
            <a:prstGeom prst="rect">
              <a:avLst/>
            </a:prstGeom>
            <a:effectLst/>
          </p:spPr>
        </p:pic>
        <p:pic>
          <p:nvPicPr>
            <p:cNvPr id="4310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759587" y="4921338"/>
              <a:ext cx="358491" cy="126017"/>
            </a:xfrm>
            <a:prstGeom prst="rect">
              <a:avLst/>
            </a:prstGeom>
            <a:effectLst/>
          </p:spPr>
        </p:pic>
        <p:pic>
          <p:nvPicPr>
            <p:cNvPr id="4312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1440864" y="4623929"/>
              <a:ext cx="191977" cy="607929"/>
            </a:xfrm>
            <a:prstGeom prst="rect">
              <a:avLst/>
            </a:prstGeom>
            <a:effectLst/>
          </p:spPr>
        </p:pic>
        <p:pic>
          <p:nvPicPr>
            <p:cNvPr id="4314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1294360" y="4877058"/>
              <a:ext cx="404902" cy="159227"/>
            </a:xfrm>
            <a:prstGeom prst="rect">
              <a:avLst/>
            </a:prstGeom>
            <a:effectLst/>
          </p:spPr>
        </p:pic>
        <p:pic>
          <p:nvPicPr>
            <p:cNvPr id="4316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1635976" y="4779536"/>
              <a:ext cx="517163" cy="303021"/>
            </a:xfrm>
            <a:prstGeom prst="rect">
              <a:avLst/>
            </a:prstGeom>
            <a:effectLst/>
          </p:spPr>
        </p:pic>
        <p:pic>
          <p:nvPicPr>
            <p:cNvPr id="4318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89022" y="468886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20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2190168" y="4644584"/>
              <a:ext cx="112418" cy="390502"/>
            </a:xfrm>
            <a:prstGeom prst="rect">
              <a:avLst/>
            </a:prstGeom>
            <a:effectLst/>
          </p:spPr>
        </p:pic>
        <p:pic>
          <p:nvPicPr>
            <p:cNvPr id="4322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2115684" y="4822860"/>
              <a:ext cx="325280" cy="108258"/>
            </a:xfrm>
            <a:prstGeom prst="rect">
              <a:avLst/>
            </a:prstGeom>
            <a:effectLst/>
          </p:spPr>
        </p:pic>
        <p:pic>
          <p:nvPicPr>
            <p:cNvPr id="4324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2362918" y="4622444"/>
              <a:ext cx="219436" cy="501819"/>
            </a:xfrm>
            <a:prstGeom prst="rect">
              <a:avLst/>
            </a:prstGeom>
            <a:effectLst/>
          </p:spPr>
        </p:pic>
        <p:pic>
          <p:nvPicPr>
            <p:cNvPr id="4326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4534517" y="5580014"/>
              <a:ext cx="114947" cy="449866"/>
            </a:xfrm>
            <a:prstGeom prst="rect">
              <a:avLst/>
            </a:prstGeom>
            <a:effectLst/>
          </p:spPr>
        </p:pic>
        <p:pic>
          <p:nvPicPr>
            <p:cNvPr id="4328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4545587" y="5566257"/>
              <a:ext cx="242254" cy="477414"/>
            </a:xfrm>
            <a:prstGeom prst="rect">
              <a:avLst/>
            </a:prstGeom>
            <a:effectLst/>
          </p:spPr>
        </p:pic>
        <p:pic>
          <p:nvPicPr>
            <p:cNvPr id="4330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1917" y="596747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32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4977324" y="5618759"/>
              <a:ext cx="81736" cy="405262"/>
            </a:xfrm>
            <a:prstGeom prst="rect">
              <a:avLst/>
            </a:prstGeom>
            <a:effectLst/>
          </p:spPr>
        </p:pic>
        <p:pic>
          <p:nvPicPr>
            <p:cNvPr id="4334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4960719" y="5562339"/>
              <a:ext cx="216827" cy="267866"/>
            </a:xfrm>
            <a:prstGeom prst="rect">
              <a:avLst/>
            </a:prstGeom>
            <a:effectLst/>
          </p:spPr>
        </p:pic>
        <p:pic>
          <p:nvPicPr>
            <p:cNvPr id="4336" name="Linea Linea" descr="Linea Line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72066" y="595086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38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5481334" y="5564277"/>
              <a:ext cx="86955" cy="429578"/>
            </a:xfrm>
            <a:prstGeom prst="rect">
              <a:avLst/>
            </a:prstGeom>
            <a:effectLst/>
          </p:spPr>
        </p:pic>
        <p:pic>
          <p:nvPicPr>
            <p:cNvPr id="4340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5427686" y="5555286"/>
              <a:ext cx="362515" cy="117534"/>
            </a:xfrm>
            <a:prstGeom prst="rect">
              <a:avLst/>
            </a:prstGeom>
            <a:effectLst/>
          </p:spPr>
        </p:pic>
        <p:pic>
          <p:nvPicPr>
            <p:cNvPr id="4342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5453342" y="5718391"/>
              <a:ext cx="269929" cy="92806"/>
            </a:xfrm>
            <a:prstGeom prst="rect">
              <a:avLst/>
            </a:prstGeom>
            <a:effectLst/>
          </p:spPr>
        </p:pic>
        <p:pic>
          <p:nvPicPr>
            <p:cNvPr id="4344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5722641" y="5665803"/>
              <a:ext cx="343806" cy="299110"/>
            </a:xfrm>
            <a:prstGeom prst="rect">
              <a:avLst/>
            </a:prstGeom>
            <a:effectLst/>
          </p:spPr>
        </p:pic>
        <p:pic>
          <p:nvPicPr>
            <p:cNvPr id="4346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5924703" y="5690774"/>
              <a:ext cx="304798" cy="563216"/>
            </a:xfrm>
            <a:prstGeom prst="rect">
              <a:avLst/>
            </a:prstGeom>
            <a:effectLst/>
          </p:spPr>
        </p:pic>
        <p:pic>
          <p:nvPicPr>
            <p:cNvPr id="4348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6261465" y="5707321"/>
              <a:ext cx="231183" cy="308674"/>
            </a:xfrm>
            <a:prstGeom prst="rect">
              <a:avLst/>
            </a:prstGeom>
            <a:effectLst/>
          </p:spPr>
        </p:pic>
        <p:pic>
          <p:nvPicPr>
            <p:cNvPr id="4350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6516079" y="5734521"/>
              <a:ext cx="330814" cy="279826"/>
            </a:xfrm>
            <a:prstGeom prst="rect">
              <a:avLst/>
            </a:prstGeom>
            <a:effectLst/>
          </p:spPr>
        </p:pic>
        <p:pic>
          <p:nvPicPr>
            <p:cNvPr id="4352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6838148" y="5740535"/>
              <a:ext cx="324246" cy="277482"/>
            </a:xfrm>
            <a:prstGeom prst="rect">
              <a:avLst/>
            </a:prstGeom>
            <a:effectLst/>
          </p:spPr>
        </p:pic>
        <p:pic>
          <p:nvPicPr>
            <p:cNvPr id="4354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7113868" y="5701827"/>
              <a:ext cx="275464" cy="319264"/>
            </a:xfrm>
            <a:prstGeom prst="rect">
              <a:avLst/>
            </a:prstGeom>
            <a:effectLst/>
          </p:spPr>
        </p:pic>
      </p:grpSp>
      <p:sp>
        <p:nvSpPr>
          <p:cNvPr id="4357" name="Rettangolo arrotondato"/>
          <p:cNvSpPr/>
          <p:nvPr/>
        </p:nvSpPr>
        <p:spPr>
          <a:xfrm>
            <a:off x="832185" y="974597"/>
            <a:ext cx="9317244" cy="7344093"/>
          </a:xfrm>
          <a:prstGeom prst="roundRect">
            <a:avLst>
              <a:gd name="adj" fmla="val 8966"/>
            </a:avLst>
          </a:prstGeom>
          <a:solidFill>
            <a:schemeClr val="accent1">
              <a:alpha val="22374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5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4366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4367" name="Disegno" descr="Disegno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1671701" y="1461877"/>
            <a:ext cx="115471" cy="117423"/>
          </a:xfrm>
          <a:prstGeom prst="rect">
            <a:avLst/>
          </a:prstGeom>
        </p:spPr>
      </p:pic>
      <p:pic>
        <p:nvPicPr>
          <p:cNvPr id="4369" name="Immagine 02-11-24 - 16.35.jpeg" descr="Immagine 02-11-24 - 16.35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54" y="610890"/>
            <a:ext cx="11951337" cy="396561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382" name="Disegno"/>
          <p:cNvGrpSpPr/>
          <p:nvPr/>
        </p:nvGrpSpPr>
        <p:grpSpPr>
          <a:xfrm>
            <a:off x="4393235" y="1382572"/>
            <a:ext cx="867063" cy="2266543"/>
            <a:chOff x="-493612" y="-62085"/>
            <a:chExt cx="867061" cy="2266542"/>
          </a:xfrm>
        </p:grpSpPr>
        <p:pic>
          <p:nvPicPr>
            <p:cNvPr id="4370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02374" y="-41580"/>
              <a:ext cx="174320" cy="400716"/>
            </a:xfrm>
            <a:prstGeom prst="rect">
              <a:avLst/>
            </a:prstGeom>
            <a:effectLst/>
          </p:spPr>
        </p:pic>
        <p:pic>
          <p:nvPicPr>
            <p:cNvPr id="4372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166" y="-28875"/>
              <a:ext cx="126017" cy="238563"/>
            </a:xfrm>
            <a:prstGeom prst="rect">
              <a:avLst/>
            </a:prstGeom>
            <a:effectLst/>
          </p:spPr>
        </p:pic>
        <p:pic>
          <p:nvPicPr>
            <p:cNvPr id="4374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9473" y="-62086"/>
              <a:ext cx="183977" cy="443362"/>
            </a:xfrm>
            <a:prstGeom prst="rect">
              <a:avLst/>
            </a:prstGeom>
            <a:effectLst/>
          </p:spPr>
        </p:pic>
        <p:pic>
          <p:nvPicPr>
            <p:cNvPr id="4376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493613" y="1726606"/>
              <a:ext cx="183638" cy="477851"/>
            </a:xfrm>
            <a:prstGeom prst="rect">
              <a:avLst/>
            </a:prstGeom>
            <a:effectLst/>
          </p:spPr>
        </p:pic>
        <p:pic>
          <p:nvPicPr>
            <p:cNvPr id="4378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-303150" y="1756296"/>
              <a:ext cx="201432" cy="301286"/>
            </a:xfrm>
            <a:prstGeom prst="rect">
              <a:avLst/>
            </a:prstGeom>
            <a:effectLst/>
          </p:spPr>
        </p:pic>
        <p:pic>
          <p:nvPicPr>
            <p:cNvPr id="4380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76211" y="1720710"/>
              <a:ext cx="200983" cy="461803"/>
            </a:xfrm>
            <a:prstGeom prst="rect">
              <a:avLst/>
            </a:prstGeom>
            <a:effectLst/>
          </p:spPr>
        </p:pic>
      </p:grpSp>
      <p:grpSp>
        <p:nvGrpSpPr>
          <p:cNvPr id="4389" name="Disegno"/>
          <p:cNvGrpSpPr/>
          <p:nvPr/>
        </p:nvGrpSpPr>
        <p:grpSpPr>
          <a:xfrm>
            <a:off x="7225780" y="2311978"/>
            <a:ext cx="505271" cy="488175"/>
            <a:chOff x="-113111" y="-40433"/>
            <a:chExt cx="505269" cy="488174"/>
          </a:xfrm>
        </p:grpSpPr>
        <p:pic>
          <p:nvPicPr>
            <p:cNvPr id="4383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-113112" y="-40434"/>
              <a:ext cx="190593" cy="479163"/>
            </a:xfrm>
            <a:prstGeom prst="rect">
              <a:avLst/>
            </a:prstGeom>
            <a:effectLst/>
          </p:spPr>
        </p:pic>
        <p:pic>
          <p:nvPicPr>
            <p:cNvPr id="4385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0576" y="-18954"/>
              <a:ext cx="211888" cy="207566"/>
            </a:xfrm>
            <a:prstGeom prst="rect">
              <a:avLst/>
            </a:prstGeom>
            <a:effectLst/>
          </p:spPr>
        </p:pic>
        <p:pic>
          <p:nvPicPr>
            <p:cNvPr id="4387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33754" y="-21495"/>
              <a:ext cx="158405" cy="469236"/>
            </a:xfrm>
            <a:prstGeom prst="rect">
              <a:avLst/>
            </a:prstGeom>
            <a:effectLst/>
          </p:spPr>
        </p:pic>
      </p:grpSp>
      <p:grpSp>
        <p:nvGrpSpPr>
          <p:cNvPr id="4398" name="Disegno"/>
          <p:cNvGrpSpPr/>
          <p:nvPr/>
        </p:nvGrpSpPr>
        <p:grpSpPr>
          <a:xfrm>
            <a:off x="10630569" y="4063399"/>
            <a:ext cx="623685" cy="552219"/>
            <a:chOff x="-112401" y="-65775"/>
            <a:chExt cx="623684" cy="552217"/>
          </a:xfrm>
        </p:grpSpPr>
        <p:pic>
          <p:nvPicPr>
            <p:cNvPr id="4390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-112402" y="-38101"/>
              <a:ext cx="151137" cy="502403"/>
            </a:xfrm>
            <a:prstGeom prst="rect">
              <a:avLst/>
            </a:prstGeom>
            <a:effectLst/>
          </p:spPr>
        </p:pic>
        <p:pic>
          <p:nvPicPr>
            <p:cNvPr id="4392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1879" y="-21495"/>
              <a:ext cx="234681" cy="180864"/>
            </a:xfrm>
            <a:prstGeom prst="rect">
              <a:avLst/>
            </a:prstGeom>
            <a:effectLst/>
          </p:spPr>
        </p:pic>
        <p:pic>
          <p:nvPicPr>
            <p:cNvPr id="4394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95008" y="-15960"/>
              <a:ext cx="92806" cy="264394"/>
            </a:xfrm>
            <a:prstGeom prst="rect">
              <a:avLst/>
            </a:prstGeom>
            <a:effectLst/>
          </p:spPr>
        </p:pic>
        <p:pic>
          <p:nvPicPr>
            <p:cNvPr id="4396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44456" y="-65776"/>
              <a:ext cx="166827" cy="552219"/>
            </a:xfrm>
            <a:prstGeom prst="rect">
              <a:avLst/>
            </a:prstGeom>
            <a:effectLst/>
          </p:spPr>
        </p:pic>
      </p:grpSp>
      <p:grpSp>
        <p:nvGrpSpPr>
          <p:cNvPr id="4607" name="Disegno"/>
          <p:cNvGrpSpPr/>
          <p:nvPr/>
        </p:nvGrpSpPr>
        <p:grpSpPr>
          <a:xfrm>
            <a:off x="870466" y="5308795"/>
            <a:ext cx="6589542" cy="2634398"/>
            <a:chOff x="-141819" y="-104521"/>
            <a:chExt cx="6589540" cy="2634397"/>
          </a:xfrm>
        </p:grpSpPr>
        <p:pic>
          <p:nvPicPr>
            <p:cNvPr id="4399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-127014" y="-38100"/>
              <a:ext cx="182355" cy="477195"/>
            </a:xfrm>
            <a:prstGeom prst="rect">
              <a:avLst/>
            </a:prstGeom>
            <a:effectLst/>
          </p:spPr>
        </p:pic>
        <p:pic>
          <p:nvPicPr>
            <p:cNvPr id="4401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3420" y="-68620"/>
              <a:ext cx="175833" cy="305984"/>
            </a:xfrm>
            <a:prstGeom prst="rect">
              <a:avLst/>
            </a:prstGeom>
            <a:effectLst/>
          </p:spPr>
        </p:pic>
        <p:pic>
          <p:nvPicPr>
            <p:cNvPr id="4403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233754" y="-104522"/>
              <a:ext cx="199033" cy="546684"/>
            </a:xfrm>
            <a:prstGeom prst="rect">
              <a:avLst/>
            </a:prstGeom>
            <a:effectLst/>
          </p:spPr>
        </p:pic>
        <p:pic>
          <p:nvPicPr>
            <p:cNvPr id="4405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837078" y="-40565"/>
              <a:ext cx="270447" cy="404494"/>
            </a:xfrm>
            <a:prstGeom prst="rect">
              <a:avLst/>
            </a:prstGeom>
            <a:effectLst/>
          </p:spPr>
        </p:pic>
        <p:pic>
          <p:nvPicPr>
            <p:cNvPr id="4407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107312" y="100277"/>
              <a:ext cx="239200" cy="268596"/>
            </a:xfrm>
            <a:prstGeom prst="rect">
              <a:avLst/>
            </a:prstGeom>
            <a:effectLst/>
          </p:spPr>
        </p:pic>
        <p:pic>
          <p:nvPicPr>
            <p:cNvPr id="4409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359222" y="76591"/>
              <a:ext cx="245944" cy="275740"/>
            </a:xfrm>
            <a:prstGeom prst="rect">
              <a:avLst/>
            </a:prstGeom>
            <a:effectLst/>
          </p:spPr>
        </p:pic>
        <p:pic>
          <p:nvPicPr>
            <p:cNvPr id="4411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573245" y="44930"/>
              <a:ext cx="192438" cy="318094"/>
            </a:xfrm>
            <a:prstGeom prst="rect">
              <a:avLst/>
            </a:prstGeom>
            <a:effectLst/>
          </p:spPr>
        </p:pic>
        <p:pic>
          <p:nvPicPr>
            <p:cNvPr id="4413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699051" y="83196"/>
              <a:ext cx="271430" cy="269414"/>
            </a:xfrm>
            <a:prstGeom prst="rect">
              <a:avLst/>
            </a:prstGeom>
            <a:effectLst/>
          </p:spPr>
        </p:pic>
        <p:pic>
          <p:nvPicPr>
            <p:cNvPr id="4415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1938900" y="-60241"/>
              <a:ext cx="131213" cy="381097"/>
            </a:xfrm>
            <a:prstGeom prst="rect">
              <a:avLst/>
            </a:prstGeom>
            <a:effectLst/>
          </p:spPr>
        </p:pic>
        <p:pic>
          <p:nvPicPr>
            <p:cNvPr id="4417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2060308" y="45524"/>
              <a:ext cx="225673" cy="283657"/>
            </a:xfrm>
            <a:prstGeom prst="rect">
              <a:avLst/>
            </a:prstGeom>
            <a:effectLst/>
          </p:spPr>
        </p:pic>
        <p:pic>
          <p:nvPicPr>
            <p:cNvPr id="4419" name="Linea Linea" descr="Linea Line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888745" y="6180"/>
              <a:ext cx="253324" cy="87271"/>
            </a:xfrm>
            <a:prstGeom prst="rect">
              <a:avLst/>
            </a:prstGeom>
            <a:effectLst/>
          </p:spPr>
        </p:pic>
        <p:pic>
          <p:nvPicPr>
            <p:cNvPr id="4421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2689760" y="113533"/>
              <a:ext cx="288107" cy="162944"/>
            </a:xfrm>
            <a:prstGeom prst="rect">
              <a:avLst/>
            </a:prstGeom>
            <a:effectLst/>
          </p:spPr>
        </p:pic>
        <p:pic>
          <p:nvPicPr>
            <p:cNvPr id="4423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3104453" y="-76846"/>
              <a:ext cx="249800" cy="310555"/>
            </a:xfrm>
            <a:prstGeom prst="rect">
              <a:avLst/>
            </a:prstGeom>
            <a:effectLst/>
          </p:spPr>
        </p:pic>
        <p:pic>
          <p:nvPicPr>
            <p:cNvPr id="4425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3233771" y="33856"/>
              <a:ext cx="92807" cy="294915"/>
            </a:xfrm>
            <a:prstGeom prst="rect">
              <a:avLst/>
            </a:prstGeom>
            <a:effectLst/>
          </p:spPr>
        </p:pic>
        <p:pic>
          <p:nvPicPr>
            <p:cNvPr id="4427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3361078" y="-27030"/>
              <a:ext cx="197594" cy="378785"/>
            </a:xfrm>
            <a:prstGeom prst="rect">
              <a:avLst/>
            </a:prstGeom>
            <a:effectLst/>
          </p:spPr>
        </p:pic>
        <p:pic>
          <p:nvPicPr>
            <p:cNvPr id="4429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3350008" y="73524"/>
              <a:ext cx="308675" cy="125094"/>
            </a:xfrm>
            <a:prstGeom prst="rect">
              <a:avLst/>
            </a:prstGeom>
            <a:effectLst/>
          </p:spPr>
        </p:pic>
        <p:pic>
          <p:nvPicPr>
            <p:cNvPr id="4431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3576947" y="12118"/>
              <a:ext cx="247803" cy="335367"/>
            </a:xfrm>
            <a:prstGeom prst="rect">
              <a:avLst/>
            </a:prstGeom>
            <a:effectLst/>
          </p:spPr>
        </p:pic>
        <p:pic>
          <p:nvPicPr>
            <p:cNvPr id="4433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4252873" y="19990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35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4379535" y="42082"/>
              <a:ext cx="242253" cy="274751"/>
            </a:xfrm>
            <a:prstGeom prst="rect">
              <a:avLst/>
            </a:prstGeom>
            <a:effectLst/>
          </p:spPr>
        </p:pic>
        <p:pic>
          <p:nvPicPr>
            <p:cNvPr id="4437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4601584" y="21097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39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4722710" y="43941"/>
              <a:ext cx="255169" cy="264550"/>
            </a:xfrm>
            <a:prstGeom prst="rect">
              <a:avLst/>
            </a:prstGeom>
            <a:effectLst/>
          </p:spPr>
        </p:pic>
        <p:pic>
          <p:nvPicPr>
            <p:cNvPr id="4441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4944759" y="2220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43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-141820" y="573448"/>
              <a:ext cx="230371" cy="529422"/>
            </a:xfrm>
            <a:prstGeom prst="rect">
              <a:avLst/>
            </a:prstGeom>
            <a:effectLst/>
          </p:spPr>
        </p:pic>
        <p:pic>
          <p:nvPicPr>
            <p:cNvPr id="4445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86996" y="624613"/>
              <a:ext cx="245099" cy="278028"/>
            </a:xfrm>
            <a:prstGeom prst="rect">
              <a:avLst/>
            </a:prstGeom>
            <a:effectLst/>
          </p:spPr>
        </p:pic>
        <p:pic>
          <p:nvPicPr>
            <p:cNvPr id="4447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300175" y="581829"/>
              <a:ext cx="211887" cy="485798"/>
            </a:xfrm>
            <a:prstGeom prst="rect">
              <a:avLst/>
            </a:prstGeom>
            <a:effectLst/>
          </p:spPr>
        </p:pic>
        <p:pic>
          <p:nvPicPr>
            <p:cNvPr id="4449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889583" y="601903"/>
              <a:ext cx="250635" cy="100408"/>
            </a:xfrm>
            <a:prstGeom prst="rect">
              <a:avLst/>
            </a:prstGeom>
            <a:effectLst/>
          </p:spPr>
        </p:pic>
        <p:pic>
          <p:nvPicPr>
            <p:cNvPr id="4451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901244" y="603970"/>
              <a:ext cx="266650" cy="395669"/>
            </a:xfrm>
            <a:prstGeom prst="rect">
              <a:avLst/>
            </a:prstGeom>
            <a:effectLst/>
          </p:spPr>
        </p:pic>
        <p:pic>
          <p:nvPicPr>
            <p:cNvPr id="4453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881359" y="742347"/>
              <a:ext cx="258859" cy="131552"/>
            </a:xfrm>
            <a:prstGeom prst="rect">
              <a:avLst/>
            </a:prstGeom>
            <a:effectLst/>
          </p:spPr>
        </p:pic>
        <p:pic>
          <p:nvPicPr>
            <p:cNvPr id="4455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1160197" y="669916"/>
              <a:ext cx="191725" cy="309099"/>
            </a:xfrm>
            <a:prstGeom prst="rect">
              <a:avLst/>
            </a:prstGeom>
            <a:effectLst/>
          </p:spPr>
        </p:pic>
        <p:pic>
          <p:nvPicPr>
            <p:cNvPr id="4457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1373982" y="709136"/>
              <a:ext cx="87271" cy="278310"/>
            </a:xfrm>
            <a:prstGeom prst="rect">
              <a:avLst/>
            </a:prstGeom>
            <a:effectLst/>
          </p:spPr>
        </p:pic>
        <p:pic>
          <p:nvPicPr>
            <p:cNvPr id="4459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352487" y="6095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61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1499167" y="739387"/>
              <a:ext cx="224919" cy="234871"/>
            </a:xfrm>
            <a:prstGeom prst="rect">
              <a:avLst/>
            </a:prstGeom>
            <a:effectLst/>
          </p:spPr>
        </p:pic>
        <p:pic>
          <p:nvPicPr>
            <p:cNvPr id="4463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1721456" y="726307"/>
              <a:ext cx="221350" cy="206717"/>
            </a:xfrm>
            <a:prstGeom prst="rect">
              <a:avLst/>
            </a:prstGeom>
            <a:effectLst/>
          </p:spPr>
        </p:pic>
        <p:pic>
          <p:nvPicPr>
            <p:cNvPr id="4465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1868450" y="526479"/>
              <a:ext cx="87271" cy="430684"/>
            </a:xfrm>
            <a:prstGeom prst="rect">
              <a:avLst/>
            </a:prstGeom>
            <a:effectLst/>
          </p:spPr>
        </p:pic>
        <p:pic>
          <p:nvPicPr>
            <p:cNvPr id="4467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1981798" y="691106"/>
              <a:ext cx="218468" cy="265791"/>
            </a:xfrm>
            <a:prstGeom prst="rect">
              <a:avLst/>
            </a:prstGeom>
            <a:effectLst/>
          </p:spPr>
        </p:pic>
        <p:pic>
          <p:nvPicPr>
            <p:cNvPr id="4469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2658122" y="754749"/>
              <a:ext cx="297605" cy="192161"/>
            </a:xfrm>
            <a:prstGeom prst="rect">
              <a:avLst/>
            </a:prstGeom>
            <a:effectLst/>
          </p:spPr>
        </p:pic>
        <p:pic>
          <p:nvPicPr>
            <p:cNvPr id="4471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3189491" y="631645"/>
              <a:ext cx="275464" cy="333740"/>
            </a:xfrm>
            <a:prstGeom prst="rect">
              <a:avLst/>
            </a:prstGeom>
            <a:effectLst/>
          </p:spPr>
        </p:pic>
        <p:pic>
          <p:nvPicPr>
            <p:cNvPr id="4473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3457020" y="635663"/>
              <a:ext cx="102032" cy="345247"/>
            </a:xfrm>
            <a:prstGeom prst="rect">
              <a:avLst/>
            </a:prstGeom>
            <a:effectLst/>
          </p:spPr>
        </p:pic>
        <p:pic>
          <p:nvPicPr>
            <p:cNvPr id="4475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3571412" y="626110"/>
              <a:ext cx="87271" cy="330815"/>
            </a:xfrm>
            <a:prstGeom prst="rect">
              <a:avLst/>
            </a:prstGeom>
            <a:effectLst/>
          </p:spPr>
        </p:pic>
        <p:pic>
          <p:nvPicPr>
            <p:cNvPr id="4477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3698719" y="609505"/>
              <a:ext cx="92806" cy="372051"/>
            </a:xfrm>
            <a:prstGeom prst="rect">
              <a:avLst/>
            </a:prstGeom>
            <a:effectLst/>
          </p:spPr>
        </p:pic>
        <p:pic>
          <p:nvPicPr>
            <p:cNvPr id="4479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4175702" y="660723"/>
              <a:ext cx="190646" cy="290257"/>
            </a:xfrm>
            <a:prstGeom prst="rect">
              <a:avLst/>
            </a:prstGeom>
            <a:effectLst/>
          </p:spPr>
        </p:pic>
        <p:pic>
          <p:nvPicPr>
            <p:cNvPr id="4481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4332959" y="685655"/>
              <a:ext cx="233478" cy="274960"/>
            </a:xfrm>
            <a:prstGeom prst="rect">
              <a:avLst/>
            </a:prstGeom>
            <a:effectLst/>
          </p:spPr>
        </p:pic>
        <p:pic>
          <p:nvPicPr>
            <p:cNvPr id="4483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4537054" y="660994"/>
              <a:ext cx="217577" cy="295045"/>
            </a:xfrm>
            <a:prstGeom prst="rect">
              <a:avLst/>
            </a:prstGeom>
            <a:effectLst/>
          </p:spPr>
        </p:pic>
        <p:pic>
          <p:nvPicPr>
            <p:cNvPr id="4485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4740184" y="713441"/>
              <a:ext cx="188594" cy="241268"/>
            </a:xfrm>
            <a:prstGeom prst="rect">
              <a:avLst/>
            </a:prstGeom>
            <a:effectLst/>
          </p:spPr>
        </p:pic>
        <p:pic>
          <p:nvPicPr>
            <p:cNvPr id="4487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4933453" y="554154"/>
              <a:ext cx="97932" cy="372632"/>
            </a:xfrm>
            <a:prstGeom prst="rect">
              <a:avLst/>
            </a:prstGeom>
            <a:effectLst/>
          </p:spPr>
        </p:pic>
        <p:pic>
          <p:nvPicPr>
            <p:cNvPr id="4489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5005878" y="718467"/>
              <a:ext cx="189507" cy="227621"/>
            </a:xfrm>
            <a:prstGeom prst="rect">
              <a:avLst/>
            </a:prstGeom>
            <a:effectLst/>
          </p:spPr>
        </p:pic>
        <p:pic>
          <p:nvPicPr>
            <p:cNvPr id="4491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5680926" y="8198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93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5807544" y="654003"/>
              <a:ext cx="214622" cy="285834"/>
            </a:xfrm>
            <a:prstGeom prst="rect">
              <a:avLst/>
            </a:prstGeom>
            <a:effectLst/>
          </p:spPr>
        </p:pic>
        <p:pic>
          <p:nvPicPr>
            <p:cNvPr id="4495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5974286" y="8032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97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6112017" y="660142"/>
              <a:ext cx="215069" cy="270953"/>
            </a:xfrm>
            <a:prstGeom prst="rect">
              <a:avLst/>
            </a:prstGeom>
            <a:effectLst/>
          </p:spPr>
        </p:pic>
        <p:pic>
          <p:nvPicPr>
            <p:cNvPr id="4499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6295321" y="85858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01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-129211" y="1278760"/>
              <a:ext cx="228832" cy="497446"/>
            </a:xfrm>
            <a:prstGeom prst="rect">
              <a:avLst/>
            </a:prstGeom>
            <a:effectLst/>
          </p:spPr>
        </p:pic>
        <p:pic>
          <p:nvPicPr>
            <p:cNvPr id="4503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111982" y="1327889"/>
              <a:ext cx="221621" cy="283235"/>
            </a:xfrm>
            <a:prstGeom prst="rect">
              <a:avLst/>
            </a:prstGeom>
            <a:effectLst/>
          </p:spPr>
        </p:pic>
        <p:pic>
          <p:nvPicPr>
            <p:cNvPr id="4505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372131" y="1268180"/>
              <a:ext cx="169472" cy="501534"/>
            </a:xfrm>
            <a:prstGeom prst="rect">
              <a:avLst/>
            </a:prstGeom>
            <a:effectLst/>
          </p:spPr>
        </p:pic>
        <p:pic>
          <p:nvPicPr>
            <p:cNvPr id="4507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925640" y="1268180"/>
              <a:ext cx="269929" cy="92806"/>
            </a:xfrm>
            <a:prstGeom prst="rect">
              <a:avLst/>
            </a:prstGeom>
            <a:effectLst/>
          </p:spPr>
        </p:pic>
        <p:pic>
          <p:nvPicPr>
            <p:cNvPr id="4509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920738" y="1277484"/>
              <a:ext cx="285901" cy="410548"/>
            </a:xfrm>
            <a:prstGeom prst="rect">
              <a:avLst/>
            </a:prstGeom>
            <a:effectLst/>
          </p:spPr>
        </p:pic>
        <p:pic>
          <p:nvPicPr>
            <p:cNvPr id="4511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935193" y="1412092"/>
              <a:ext cx="243771" cy="98342"/>
            </a:xfrm>
            <a:prstGeom prst="rect">
              <a:avLst/>
            </a:prstGeom>
            <a:effectLst/>
          </p:spPr>
        </p:pic>
        <p:pic>
          <p:nvPicPr>
            <p:cNvPr id="4513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1194400" y="1403555"/>
              <a:ext cx="344344" cy="583882"/>
            </a:xfrm>
            <a:prstGeom prst="rect">
              <a:avLst/>
            </a:prstGeom>
            <a:effectLst/>
          </p:spPr>
        </p:pic>
        <p:pic>
          <p:nvPicPr>
            <p:cNvPr id="4515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1457803" y="1424805"/>
              <a:ext cx="114152" cy="268287"/>
            </a:xfrm>
            <a:prstGeom prst="rect">
              <a:avLst/>
            </a:prstGeom>
            <a:effectLst/>
          </p:spPr>
        </p:pic>
        <p:pic>
          <p:nvPicPr>
            <p:cNvPr id="4517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457654" y="13069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19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1600921" y="1299260"/>
              <a:ext cx="103876" cy="379205"/>
            </a:xfrm>
            <a:prstGeom prst="rect">
              <a:avLst/>
            </a:prstGeom>
            <a:effectLst/>
          </p:spPr>
        </p:pic>
        <p:pic>
          <p:nvPicPr>
            <p:cNvPr id="4521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1700552" y="1295856"/>
              <a:ext cx="92576" cy="430683"/>
            </a:xfrm>
            <a:prstGeom prst="rect">
              <a:avLst/>
            </a:prstGeom>
            <a:effectLst/>
          </p:spPr>
        </p:pic>
        <p:pic>
          <p:nvPicPr>
            <p:cNvPr id="4523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1606456" y="1412092"/>
              <a:ext cx="247788" cy="92807"/>
            </a:xfrm>
            <a:prstGeom prst="rect">
              <a:avLst/>
            </a:prstGeom>
            <a:effectLst/>
          </p:spPr>
        </p:pic>
        <p:pic>
          <p:nvPicPr>
            <p:cNvPr id="4525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1812739" y="1428698"/>
              <a:ext cx="198333" cy="248707"/>
            </a:xfrm>
            <a:prstGeom prst="rect">
              <a:avLst/>
            </a:prstGeom>
            <a:effectLst/>
          </p:spPr>
        </p:pic>
        <p:pic>
          <p:nvPicPr>
            <p:cNvPr id="4527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2414579" y="1438962"/>
              <a:ext cx="286534" cy="159960"/>
            </a:xfrm>
            <a:prstGeom prst="rect">
              <a:avLst/>
            </a:prstGeom>
            <a:effectLst/>
          </p:spPr>
        </p:pic>
        <p:pic>
          <p:nvPicPr>
            <p:cNvPr id="4529" name="Linea Forma" descr="Linea Form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2980354" y="1246869"/>
              <a:ext cx="497800" cy="386517"/>
            </a:xfrm>
            <a:prstGeom prst="rect">
              <a:avLst/>
            </a:prstGeom>
            <a:effectLst/>
          </p:spPr>
        </p:pic>
        <p:pic>
          <p:nvPicPr>
            <p:cNvPr id="4531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3436468" y="1331992"/>
              <a:ext cx="252716" cy="290836"/>
            </a:xfrm>
            <a:prstGeom prst="rect">
              <a:avLst/>
            </a:prstGeom>
            <a:effectLst/>
          </p:spPr>
        </p:pic>
        <p:pic>
          <p:nvPicPr>
            <p:cNvPr id="4533" name="Linea Forma" descr="Linea Forma"/>
            <p:cNvPicPr>
              <a:picLocks/>
            </p:cNvPicPr>
            <p:nvPr/>
          </p:nvPicPr>
          <p:blipFill>
            <a:blip r:embed="rId79"/>
            <a:stretch>
              <a:fillRect/>
            </a:stretch>
          </p:blipFill>
          <p:spPr>
            <a:xfrm>
              <a:off x="3648665" y="1327577"/>
              <a:ext cx="245637" cy="273038"/>
            </a:xfrm>
            <a:prstGeom prst="rect">
              <a:avLst/>
            </a:prstGeom>
            <a:effectLst/>
          </p:spPr>
        </p:pic>
        <p:pic>
          <p:nvPicPr>
            <p:cNvPr id="4535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4418926" y="15117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37" name="Linea Forma" descr="Linea Forma"/>
            <p:cNvPicPr>
              <a:picLocks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4512377" y="1366120"/>
              <a:ext cx="280999" cy="253614"/>
            </a:xfrm>
            <a:prstGeom prst="rect">
              <a:avLst/>
            </a:prstGeom>
            <a:effectLst/>
          </p:spPr>
        </p:pic>
        <p:pic>
          <p:nvPicPr>
            <p:cNvPr id="4539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4745496" y="14840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41" name="Linea Forma" descr="Linea Forma"/>
            <p:cNvPicPr>
              <a:picLocks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4883227" y="1356741"/>
              <a:ext cx="241433" cy="290225"/>
            </a:xfrm>
            <a:prstGeom prst="rect">
              <a:avLst/>
            </a:prstGeom>
            <a:effectLst/>
          </p:spPr>
        </p:pic>
        <p:pic>
          <p:nvPicPr>
            <p:cNvPr id="4543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5099742" y="152279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45" name="Linea Forma" descr="Linea Forma"/>
            <p:cNvPicPr>
              <a:picLocks/>
            </p:cNvPicPr>
            <p:nvPr/>
          </p:nvPicPr>
          <p:blipFill>
            <a:blip r:embed="rId82"/>
            <a:stretch>
              <a:fillRect/>
            </a:stretch>
          </p:blipFill>
          <p:spPr>
            <a:xfrm>
              <a:off x="-85326" y="1965601"/>
              <a:ext cx="190483" cy="553867"/>
            </a:xfrm>
            <a:prstGeom prst="rect">
              <a:avLst/>
            </a:prstGeom>
            <a:effectLst/>
          </p:spPr>
        </p:pic>
        <p:pic>
          <p:nvPicPr>
            <p:cNvPr id="4547" name="Linea Forma" descr="Linea Forma"/>
            <p:cNvPicPr>
              <a:picLocks/>
            </p:cNvPicPr>
            <p:nvPr/>
          </p:nvPicPr>
          <p:blipFill>
            <a:blip r:embed="rId83"/>
            <a:stretch>
              <a:fillRect/>
            </a:stretch>
          </p:blipFill>
          <p:spPr>
            <a:xfrm>
              <a:off x="117498" y="2022435"/>
              <a:ext cx="214597" cy="251074"/>
            </a:xfrm>
            <a:prstGeom prst="rect">
              <a:avLst/>
            </a:prstGeom>
            <a:effectLst/>
          </p:spPr>
        </p:pic>
        <p:pic>
          <p:nvPicPr>
            <p:cNvPr id="4549" name="Linea Linea" descr="Linea Linea"/>
            <p:cNvPicPr>
              <a:picLocks/>
            </p:cNvPicPr>
            <p:nvPr/>
          </p:nvPicPr>
          <p:blipFill>
            <a:blip r:embed="rId84"/>
            <a:stretch>
              <a:fillRect/>
            </a:stretch>
          </p:blipFill>
          <p:spPr>
            <a:xfrm>
              <a:off x="233754" y="2065233"/>
              <a:ext cx="81736" cy="280999"/>
            </a:xfrm>
            <a:prstGeom prst="rect">
              <a:avLst/>
            </a:prstGeom>
            <a:effectLst/>
          </p:spPr>
        </p:pic>
        <p:pic>
          <p:nvPicPr>
            <p:cNvPr id="4551" name="Linea Forma" descr="Linea Forma"/>
            <p:cNvPicPr>
              <a:picLocks/>
            </p:cNvPicPr>
            <p:nvPr/>
          </p:nvPicPr>
          <p:blipFill>
            <a:blip r:embed="rId85"/>
            <a:stretch>
              <a:fillRect/>
            </a:stretch>
          </p:blipFill>
          <p:spPr>
            <a:xfrm>
              <a:off x="361061" y="2018107"/>
              <a:ext cx="206353" cy="511770"/>
            </a:xfrm>
            <a:prstGeom prst="rect">
              <a:avLst/>
            </a:prstGeom>
            <a:effectLst/>
          </p:spPr>
        </p:pic>
        <p:pic>
          <p:nvPicPr>
            <p:cNvPr id="4553" name="Linea Forma" descr="Linea Forma"/>
            <p:cNvPicPr>
              <a:picLocks/>
            </p:cNvPicPr>
            <p:nvPr/>
          </p:nvPicPr>
          <p:blipFill>
            <a:blip r:embed="rId86"/>
            <a:stretch>
              <a:fillRect/>
            </a:stretch>
          </p:blipFill>
          <p:spPr>
            <a:xfrm>
              <a:off x="925956" y="2048628"/>
              <a:ext cx="98025" cy="402771"/>
            </a:xfrm>
            <a:prstGeom prst="rect">
              <a:avLst/>
            </a:prstGeom>
            <a:effectLst/>
          </p:spPr>
        </p:pic>
        <p:pic>
          <p:nvPicPr>
            <p:cNvPr id="4555" name="Linea Forma" descr="Linea Forma"/>
            <p:cNvPicPr>
              <a:picLocks/>
            </p:cNvPicPr>
            <p:nvPr/>
          </p:nvPicPr>
          <p:blipFill>
            <a:blip r:embed="rId87"/>
            <a:stretch>
              <a:fillRect/>
            </a:stretch>
          </p:blipFill>
          <p:spPr>
            <a:xfrm>
              <a:off x="936710" y="2015441"/>
              <a:ext cx="288379" cy="470455"/>
            </a:xfrm>
            <a:prstGeom prst="rect">
              <a:avLst/>
            </a:prstGeom>
            <a:effectLst/>
          </p:spPr>
        </p:pic>
        <p:pic>
          <p:nvPicPr>
            <p:cNvPr id="4557" name="Linea Forma" descr="Linea Forma"/>
            <p:cNvPicPr>
              <a:picLocks/>
            </p:cNvPicPr>
            <p:nvPr/>
          </p:nvPicPr>
          <p:blipFill>
            <a:blip r:embed="rId88"/>
            <a:stretch>
              <a:fillRect/>
            </a:stretch>
          </p:blipFill>
          <p:spPr>
            <a:xfrm>
              <a:off x="1220844" y="2139187"/>
              <a:ext cx="262549" cy="323282"/>
            </a:xfrm>
            <a:prstGeom prst="rect">
              <a:avLst/>
            </a:prstGeom>
            <a:effectLst/>
          </p:spPr>
        </p:pic>
        <p:pic>
          <p:nvPicPr>
            <p:cNvPr id="4559" name="Linea Forma" descr="Linea Forma"/>
            <p:cNvPicPr>
              <a:picLocks/>
            </p:cNvPicPr>
            <p:nvPr/>
          </p:nvPicPr>
          <p:blipFill>
            <a:blip r:embed="rId89"/>
            <a:stretch>
              <a:fillRect/>
            </a:stretch>
          </p:blipFill>
          <p:spPr>
            <a:xfrm>
              <a:off x="1467604" y="1993277"/>
              <a:ext cx="120640" cy="406658"/>
            </a:xfrm>
            <a:prstGeom prst="rect">
              <a:avLst/>
            </a:prstGeom>
            <a:effectLst/>
          </p:spPr>
        </p:pic>
        <p:pic>
          <p:nvPicPr>
            <p:cNvPr id="4561" name="Linea Forma" descr="Linea Forma"/>
            <p:cNvPicPr>
              <a:picLocks/>
            </p:cNvPicPr>
            <p:nvPr/>
          </p:nvPicPr>
          <p:blipFill>
            <a:blip r:embed="rId90"/>
            <a:stretch>
              <a:fillRect/>
            </a:stretch>
          </p:blipFill>
          <p:spPr>
            <a:xfrm>
              <a:off x="1504490" y="2177411"/>
              <a:ext cx="305474" cy="276431"/>
            </a:xfrm>
            <a:prstGeom prst="rect">
              <a:avLst/>
            </a:prstGeom>
            <a:effectLst/>
          </p:spPr>
        </p:pic>
        <p:pic>
          <p:nvPicPr>
            <p:cNvPr id="4563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712268" y="20818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65" name="Linea Forma" descr="Linea Forma"/>
            <p:cNvPicPr>
              <a:picLocks/>
            </p:cNvPicPr>
            <p:nvPr/>
          </p:nvPicPr>
          <p:blipFill>
            <a:blip r:embed="rId91"/>
            <a:stretch>
              <a:fillRect/>
            </a:stretch>
          </p:blipFill>
          <p:spPr>
            <a:xfrm>
              <a:off x="1834027" y="2037557"/>
              <a:ext cx="103244" cy="363014"/>
            </a:xfrm>
            <a:prstGeom prst="rect">
              <a:avLst/>
            </a:prstGeom>
            <a:effectLst/>
          </p:spPr>
        </p:pic>
        <p:pic>
          <p:nvPicPr>
            <p:cNvPr id="4567" name="Linea Forma" descr="Linea Forma"/>
            <p:cNvPicPr>
              <a:picLocks/>
            </p:cNvPicPr>
            <p:nvPr/>
          </p:nvPicPr>
          <p:blipFill>
            <a:blip r:embed="rId92"/>
            <a:stretch>
              <a:fillRect/>
            </a:stretch>
          </p:blipFill>
          <p:spPr>
            <a:xfrm>
              <a:off x="1917856" y="2166193"/>
              <a:ext cx="218133" cy="249868"/>
            </a:xfrm>
            <a:prstGeom prst="rect">
              <a:avLst/>
            </a:prstGeom>
            <a:effectLst/>
          </p:spPr>
        </p:pic>
        <p:pic>
          <p:nvPicPr>
            <p:cNvPr id="4569" name="Linea Forma" descr="Linea Forma"/>
            <p:cNvPicPr>
              <a:picLocks/>
            </p:cNvPicPr>
            <p:nvPr/>
          </p:nvPicPr>
          <p:blipFill>
            <a:blip r:embed="rId93"/>
            <a:stretch>
              <a:fillRect/>
            </a:stretch>
          </p:blipFill>
          <p:spPr>
            <a:xfrm>
              <a:off x="2148894" y="2135077"/>
              <a:ext cx="253324" cy="272275"/>
            </a:xfrm>
            <a:prstGeom prst="rect">
              <a:avLst/>
            </a:prstGeom>
            <a:effectLst/>
          </p:spPr>
        </p:pic>
        <p:pic>
          <p:nvPicPr>
            <p:cNvPr id="4571" name="Linea Forma" descr="Linea Forma"/>
            <p:cNvPicPr>
              <a:picLocks/>
            </p:cNvPicPr>
            <p:nvPr/>
          </p:nvPicPr>
          <p:blipFill>
            <a:blip r:embed="rId94"/>
            <a:stretch>
              <a:fillRect/>
            </a:stretch>
          </p:blipFill>
          <p:spPr>
            <a:xfrm>
              <a:off x="2385837" y="2131654"/>
              <a:ext cx="93872" cy="273433"/>
            </a:xfrm>
            <a:prstGeom prst="rect">
              <a:avLst/>
            </a:prstGeom>
            <a:effectLst/>
          </p:spPr>
        </p:pic>
        <p:pic>
          <p:nvPicPr>
            <p:cNvPr id="4573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2315592" y="20320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75" name="Linea Forma" descr="Linea Forma"/>
            <p:cNvPicPr>
              <a:picLocks/>
            </p:cNvPicPr>
            <p:nvPr/>
          </p:nvPicPr>
          <p:blipFill>
            <a:blip r:embed="rId95"/>
            <a:stretch>
              <a:fillRect/>
            </a:stretch>
          </p:blipFill>
          <p:spPr>
            <a:xfrm>
              <a:off x="2509739" y="2165690"/>
              <a:ext cx="219049" cy="234331"/>
            </a:xfrm>
            <a:prstGeom prst="rect">
              <a:avLst/>
            </a:prstGeom>
            <a:effectLst/>
          </p:spPr>
        </p:pic>
        <p:pic>
          <p:nvPicPr>
            <p:cNvPr id="4577" name="Linea Forma" descr="Linea Forma"/>
            <p:cNvPicPr>
              <a:picLocks/>
            </p:cNvPicPr>
            <p:nvPr/>
          </p:nvPicPr>
          <p:blipFill>
            <a:blip r:embed="rId96"/>
            <a:stretch>
              <a:fillRect/>
            </a:stretch>
          </p:blipFill>
          <p:spPr>
            <a:xfrm>
              <a:off x="2131223" y="2231286"/>
              <a:ext cx="88337" cy="170297"/>
            </a:xfrm>
            <a:prstGeom prst="rect">
              <a:avLst/>
            </a:prstGeom>
            <a:effectLst/>
          </p:spPr>
        </p:pic>
        <p:pic>
          <p:nvPicPr>
            <p:cNvPr id="4579" name="Linea Forma" descr="Linea Forma"/>
            <p:cNvPicPr>
              <a:picLocks/>
            </p:cNvPicPr>
            <p:nvPr/>
          </p:nvPicPr>
          <p:blipFill>
            <a:blip r:embed="rId97"/>
            <a:stretch>
              <a:fillRect/>
            </a:stretch>
          </p:blipFill>
          <p:spPr>
            <a:xfrm>
              <a:off x="2885061" y="2214681"/>
              <a:ext cx="308675" cy="193423"/>
            </a:xfrm>
            <a:prstGeom prst="rect">
              <a:avLst/>
            </a:prstGeom>
            <a:effectLst/>
          </p:spPr>
        </p:pic>
        <p:pic>
          <p:nvPicPr>
            <p:cNvPr id="4581" name="Linea Forma" descr="Linea Forma"/>
            <p:cNvPicPr>
              <a:picLocks/>
            </p:cNvPicPr>
            <p:nvPr/>
          </p:nvPicPr>
          <p:blipFill>
            <a:blip r:embed="rId98"/>
            <a:stretch>
              <a:fillRect/>
            </a:stretch>
          </p:blipFill>
          <p:spPr>
            <a:xfrm>
              <a:off x="3298061" y="2074458"/>
              <a:ext cx="244865" cy="343321"/>
            </a:xfrm>
            <a:prstGeom prst="rect">
              <a:avLst/>
            </a:prstGeom>
            <a:effectLst/>
          </p:spPr>
        </p:pic>
        <p:pic>
          <p:nvPicPr>
            <p:cNvPr id="4583" name="Linea Forma" descr="Linea Forma"/>
            <p:cNvPicPr>
              <a:picLocks/>
            </p:cNvPicPr>
            <p:nvPr/>
          </p:nvPicPr>
          <p:blipFill>
            <a:blip r:embed="rId99"/>
            <a:stretch>
              <a:fillRect/>
            </a:stretch>
          </p:blipFill>
          <p:spPr>
            <a:xfrm>
              <a:off x="3517885" y="2123826"/>
              <a:ext cx="218455" cy="259006"/>
            </a:xfrm>
            <a:prstGeom prst="rect">
              <a:avLst/>
            </a:prstGeom>
            <a:effectLst/>
          </p:spPr>
        </p:pic>
        <p:pic>
          <p:nvPicPr>
            <p:cNvPr id="4585" name="Linea Forma" descr="Linea Forma"/>
            <p:cNvPicPr>
              <a:picLocks/>
            </p:cNvPicPr>
            <p:nvPr/>
          </p:nvPicPr>
          <p:blipFill>
            <a:blip r:embed="rId100"/>
            <a:stretch>
              <a:fillRect/>
            </a:stretch>
          </p:blipFill>
          <p:spPr>
            <a:xfrm>
              <a:off x="3726156" y="2142431"/>
              <a:ext cx="257828" cy="250248"/>
            </a:xfrm>
            <a:prstGeom prst="rect">
              <a:avLst/>
            </a:prstGeom>
            <a:effectLst/>
          </p:spPr>
        </p:pic>
        <p:pic>
          <p:nvPicPr>
            <p:cNvPr id="4587" name="Linea Forma" descr="Linea Form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4001073" y="2119620"/>
              <a:ext cx="215001" cy="269981"/>
            </a:xfrm>
            <a:prstGeom prst="rect">
              <a:avLst/>
            </a:prstGeom>
            <a:effectLst/>
          </p:spPr>
        </p:pic>
        <p:pic>
          <p:nvPicPr>
            <p:cNvPr id="4589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4701216" y="225896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91" name="Linea Forma" descr="Linea Forma"/>
            <p:cNvPicPr>
              <a:picLocks/>
            </p:cNvPicPr>
            <p:nvPr/>
          </p:nvPicPr>
          <p:blipFill>
            <a:blip r:embed="rId102"/>
            <a:stretch>
              <a:fillRect/>
            </a:stretch>
          </p:blipFill>
          <p:spPr>
            <a:xfrm>
              <a:off x="4885723" y="2109615"/>
              <a:ext cx="272969" cy="275959"/>
            </a:xfrm>
            <a:prstGeom prst="rect">
              <a:avLst/>
            </a:prstGeom>
            <a:effectLst/>
          </p:spPr>
        </p:pic>
        <p:pic>
          <p:nvPicPr>
            <p:cNvPr id="4593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5149558" y="227003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95" name="Linea Forma" descr="Linea Forma"/>
            <p:cNvPicPr>
              <a:picLocks/>
            </p:cNvPicPr>
            <p:nvPr/>
          </p:nvPicPr>
          <p:blipFill>
            <a:blip r:embed="rId103"/>
            <a:stretch>
              <a:fillRect/>
            </a:stretch>
          </p:blipFill>
          <p:spPr>
            <a:xfrm>
              <a:off x="5243008" y="2136202"/>
              <a:ext cx="253324" cy="245324"/>
            </a:xfrm>
            <a:prstGeom prst="rect">
              <a:avLst/>
            </a:prstGeom>
            <a:effectLst/>
          </p:spPr>
        </p:pic>
        <p:pic>
          <p:nvPicPr>
            <p:cNvPr id="4597" name="Linea Linea" descr="Linea Line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5437382" y="23198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99" name="Linea Forma" descr="Linea Forma"/>
            <p:cNvPicPr>
              <a:picLocks/>
            </p:cNvPicPr>
            <p:nvPr/>
          </p:nvPicPr>
          <p:blipFill>
            <a:blip r:embed="rId104"/>
            <a:stretch>
              <a:fillRect/>
            </a:stretch>
          </p:blipFill>
          <p:spPr>
            <a:xfrm>
              <a:off x="3986068" y="54490"/>
              <a:ext cx="287010" cy="254009"/>
            </a:xfrm>
            <a:prstGeom prst="rect">
              <a:avLst/>
            </a:prstGeom>
            <a:effectLst/>
          </p:spPr>
        </p:pic>
        <p:pic>
          <p:nvPicPr>
            <p:cNvPr id="4601" name="Linea Forma" descr="Linea Forma"/>
            <p:cNvPicPr>
              <a:picLocks/>
            </p:cNvPicPr>
            <p:nvPr/>
          </p:nvPicPr>
          <p:blipFill>
            <a:blip r:embed="rId105"/>
            <a:stretch>
              <a:fillRect/>
            </a:stretch>
          </p:blipFill>
          <p:spPr>
            <a:xfrm>
              <a:off x="5409061" y="680283"/>
              <a:ext cx="264394" cy="254502"/>
            </a:xfrm>
            <a:prstGeom prst="rect">
              <a:avLst/>
            </a:prstGeom>
            <a:effectLst/>
          </p:spPr>
        </p:pic>
        <p:pic>
          <p:nvPicPr>
            <p:cNvPr id="4603" name="Linea Forma" descr="Linea Forma"/>
            <p:cNvPicPr>
              <a:picLocks/>
            </p:cNvPicPr>
            <p:nvPr/>
          </p:nvPicPr>
          <p:blipFill>
            <a:blip r:embed="rId106"/>
            <a:stretch>
              <a:fillRect/>
            </a:stretch>
          </p:blipFill>
          <p:spPr>
            <a:xfrm>
              <a:off x="4105174" y="1362277"/>
              <a:ext cx="289676" cy="294102"/>
            </a:xfrm>
            <a:prstGeom prst="rect">
              <a:avLst/>
            </a:prstGeom>
            <a:effectLst/>
          </p:spPr>
        </p:pic>
        <p:pic>
          <p:nvPicPr>
            <p:cNvPr id="4605" name="Linea Forma" descr="Linea Forma"/>
            <p:cNvPicPr>
              <a:picLocks/>
            </p:cNvPicPr>
            <p:nvPr/>
          </p:nvPicPr>
          <p:blipFill>
            <a:blip r:embed="rId107"/>
            <a:stretch>
              <a:fillRect/>
            </a:stretch>
          </p:blipFill>
          <p:spPr>
            <a:xfrm>
              <a:off x="4424826" y="2085907"/>
              <a:ext cx="291059" cy="29183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9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4610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5037" name="Disegno"/>
          <p:cNvGrpSpPr/>
          <p:nvPr/>
        </p:nvGrpSpPr>
        <p:grpSpPr>
          <a:xfrm>
            <a:off x="864119" y="2099919"/>
            <a:ext cx="10044894" cy="5368731"/>
            <a:chOff x="-37465" y="-115591"/>
            <a:chExt cx="10044892" cy="5368730"/>
          </a:xfrm>
        </p:grpSpPr>
        <p:pic>
          <p:nvPicPr>
            <p:cNvPr id="4611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7466" y="-60241"/>
              <a:ext cx="253324" cy="98341"/>
            </a:xfrm>
            <a:prstGeom prst="rect">
              <a:avLst/>
            </a:prstGeom>
            <a:effectLst/>
          </p:spPr>
        </p:pic>
        <p:pic>
          <p:nvPicPr>
            <p:cNvPr id="4613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771" y="-54706"/>
              <a:ext cx="79891" cy="386166"/>
            </a:xfrm>
            <a:prstGeom prst="rect">
              <a:avLst/>
            </a:prstGeom>
            <a:effectLst/>
          </p:spPr>
        </p:pic>
        <p:pic>
          <p:nvPicPr>
            <p:cNvPr id="4615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26395" y="255259"/>
              <a:ext cx="308674" cy="98341"/>
            </a:xfrm>
            <a:prstGeom prst="rect">
              <a:avLst/>
            </a:prstGeom>
            <a:effectLst/>
          </p:spPr>
        </p:pic>
        <p:pic>
          <p:nvPicPr>
            <p:cNvPr id="4617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219" y="-102868"/>
              <a:ext cx="109411" cy="456468"/>
            </a:xfrm>
            <a:prstGeom prst="rect">
              <a:avLst/>
            </a:prstGeom>
            <a:effectLst/>
          </p:spPr>
        </p:pic>
        <p:pic>
          <p:nvPicPr>
            <p:cNvPr id="4619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2707" y="51789"/>
              <a:ext cx="428950" cy="362697"/>
            </a:xfrm>
            <a:prstGeom prst="rect">
              <a:avLst/>
            </a:prstGeom>
            <a:effectLst/>
          </p:spPr>
        </p:pic>
        <p:pic>
          <p:nvPicPr>
            <p:cNvPr id="4621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62126" y="78136"/>
              <a:ext cx="227169" cy="304985"/>
            </a:xfrm>
            <a:prstGeom prst="rect">
              <a:avLst/>
            </a:prstGeom>
            <a:effectLst/>
          </p:spPr>
        </p:pic>
        <p:pic>
          <p:nvPicPr>
            <p:cNvPr id="4623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61661" y="-34577"/>
              <a:ext cx="199224" cy="581906"/>
            </a:xfrm>
            <a:prstGeom prst="rect">
              <a:avLst/>
            </a:prstGeom>
            <a:effectLst/>
          </p:spPr>
        </p:pic>
        <p:pic>
          <p:nvPicPr>
            <p:cNvPr id="4625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13096" y="116882"/>
              <a:ext cx="474727" cy="281985"/>
            </a:xfrm>
            <a:prstGeom prst="rect">
              <a:avLst/>
            </a:prstGeom>
            <a:effectLst/>
          </p:spPr>
        </p:pic>
        <p:pic>
          <p:nvPicPr>
            <p:cNvPr id="4627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27782" y="153091"/>
              <a:ext cx="246988" cy="238124"/>
            </a:xfrm>
            <a:prstGeom prst="rect">
              <a:avLst/>
            </a:prstGeom>
            <a:effectLst/>
          </p:spPr>
        </p:pic>
        <p:pic>
          <p:nvPicPr>
            <p:cNvPr id="4629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982842" y="127952"/>
              <a:ext cx="250801" cy="269929"/>
            </a:xfrm>
            <a:prstGeom prst="rect">
              <a:avLst/>
            </a:prstGeom>
            <a:effectLst/>
          </p:spPr>
        </p:pic>
        <p:pic>
          <p:nvPicPr>
            <p:cNvPr id="4631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275139" y="-87916"/>
              <a:ext cx="110474" cy="419376"/>
            </a:xfrm>
            <a:prstGeom prst="rect">
              <a:avLst/>
            </a:prstGeom>
            <a:effectLst/>
          </p:spPr>
        </p:pic>
        <p:pic>
          <p:nvPicPr>
            <p:cNvPr id="4633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381368" y="100298"/>
              <a:ext cx="267254" cy="267434"/>
            </a:xfrm>
            <a:prstGeom prst="rect">
              <a:avLst/>
            </a:prstGeom>
            <a:effectLst/>
          </p:spPr>
        </p:pic>
        <p:pic>
          <p:nvPicPr>
            <p:cNvPr id="4635" name="Linea Linea" descr="Linea Line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231921" y="11715"/>
              <a:ext cx="225648" cy="76201"/>
            </a:xfrm>
            <a:prstGeom prst="rect">
              <a:avLst/>
            </a:prstGeom>
            <a:effectLst/>
          </p:spPr>
        </p:pic>
        <p:pic>
          <p:nvPicPr>
            <p:cNvPr id="4637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276201" y="222049"/>
              <a:ext cx="126017" cy="137087"/>
            </a:xfrm>
            <a:prstGeom prst="rect">
              <a:avLst/>
            </a:prstGeom>
            <a:effectLst/>
          </p:spPr>
        </p:pic>
        <p:pic>
          <p:nvPicPr>
            <p:cNvPr id="4639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042991" y="-95296"/>
              <a:ext cx="222701" cy="455357"/>
            </a:xfrm>
            <a:prstGeom prst="rect">
              <a:avLst/>
            </a:prstGeom>
            <a:effectLst/>
          </p:spPr>
        </p:pic>
        <p:pic>
          <p:nvPicPr>
            <p:cNvPr id="4641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973623" y="32788"/>
              <a:ext cx="513472" cy="291433"/>
            </a:xfrm>
            <a:prstGeom prst="rect">
              <a:avLst/>
            </a:prstGeom>
            <a:effectLst/>
          </p:spPr>
        </p:pic>
        <p:pic>
          <p:nvPicPr>
            <p:cNvPr id="4643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398217" y="32307"/>
              <a:ext cx="288141" cy="310698"/>
            </a:xfrm>
            <a:prstGeom prst="rect">
              <a:avLst/>
            </a:prstGeom>
            <a:effectLst/>
          </p:spPr>
        </p:pic>
        <p:pic>
          <p:nvPicPr>
            <p:cNvPr id="4645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208405" y="-5658"/>
              <a:ext cx="253341" cy="341975"/>
            </a:xfrm>
            <a:prstGeom prst="rect">
              <a:avLst/>
            </a:prstGeom>
            <a:effectLst/>
          </p:spPr>
        </p:pic>
        <p:pic>
          <p:nvPicPr>
            <p:cNvPr id="4647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420970" y="-5934"/>
              <a:ext cx="372406" cy="320300"/>
            </a:xfrm>
            <a:prstGeom prst="rect">
              <a:avLst/>
            </a:prstGeom>
            <a:effectLst/>
          </p:spPr>
        </p:pic>
        <p:pic>
          <p:nvPicPr>
            <p:cNvPr id="4649" name="Linea Linea" descr="Linea Line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684610" y="-9898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51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770834" y="46394"/>
              <a:ext cx="271621" cy="294369"/>
            </a:xfrm>
            <a:prstGeom prst="rect">
              <a:avLst/>
            </a:prstGeom>
            <a:effectLst/>
          </p:spPr>
        </p:pic>
        <p:pic>
          <p:nvPicPr>
            <p:cNvPr id="4653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997816" y="22785"/>
              <a:ext cx="221762" cy="299450"/>
            </a:xfrm>
            <a:prstGeom prst="rect">
              <a:avLst/>
            </a:prstGeom>
            <a:effectLst/>
          </p:spPr>
        </p:pic>
        <p:pic>
          <p:nvPicPr>
            <p:cNvPr id="4655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248543" y="40024"/>
              <a:ext cx="319746" cy="320957"/>
            </a:xfrm>
            <a:prstGeom prst="rect">
              <a:avLst/>
            </a:prstGeom>
            <a:effectLst/>
          </p:spPr>
        </p:pic>
        <p:pic>
          <p:nvPicPr>
            <p:cNvPr id="4657" name="Linea Linea" descr="Linea Line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248543" y="116882"/>
              <a:ext cx="242254" cy="109412"/>
            </a:xfrm>
            <a:prstGeom prst="rect">
              <a:avLst/>
            </a:prstGeom>
            <a:effectLst/>
          </p:spPr>
        </p:pic>
        <p:pic>
          <p:nvPicPr>
            <p:cNvPr id="4659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5494179" y="53865"/>
              <a:ext cx="273373" cy="288665"/>
            </a:xfrm>
            <a:prstGeom prst="rect">
              <a:avLst/>
            </a:prstGeom>
            <a:effectLst/>
          </p:spPr>
        </p:pic>
        <p:pic>
          <p:nvPicPr>
            <p:cNvPr id="4661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041266" y="69418"/>
              <a:ext cx="318540" cy="280309"/>
            </a:xfrm>
            <a:prstGeom prst="rect">
              <a:avLst/>
            </a:prstGeom>
            <a:effectLst/>
          </p:spPr>
        </p:pic>
        <p:pic>
          <p:nvPicPr>
            <p:cNvPr id="4663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576965" y="50461"/>
              <a:ext cx="126016" cy="513473"/>
            </a:xfrm>
            <a:prstGeom prst="rect">
              <a:avLst/>
            </a:prstGeom>
            <a:effectLst/>
          </p:spPr>
        </p:pic>
        <p:pic>
          <p:nvPicPr>
            <p:cNvPr id="4665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6571429" y="91462"/>
              <a:ext cx="274595" cy="262169"/>
            </a:xfrm>
            <a:prstGeom prst="rect">
              <a:avLst/>
            </a:prstGeom>
            <a:effectLst/>
          </p:spPr>
        </p:pic>
        <p:pic>
          <p:nvPicPr>
            <p:cNvPr id="4667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853482" y="38017"/>
              <a:ext cx="194648" cy="339051"/>
            </a:xfrm>
            <a:prstGeom prst="rect">
              <a:avLst/>
            </a:prstGeom>
            <a:effectLst/>
          </p:spPr>
        </p:pic>
        <p:pic>
          <p:nvPicPr>
            <p:cNvPr id="4669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7036377" y="53153"/>
              <a:ext cx="704176" cy="293858"/>
            </a:xfrm>
            <a:prstGeom prst="rect">
              <a:avLst/>
            </a:prstGeom>
            <a:effectLst/>
          </p:spPr>
        </p:pic>
        <p:pic>
          <p:nvPicPr>
            <p:cNvPr id="4671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7618428" y="-115592"/>
              <a:ext cx="427844" cy="489819"/>
            </a:xfrm>
            <a:prstGeom prst="rect">
              <a:avLst/>
            </a:prstGeom>
            <a:effectLst/>
          </p:spPr>
        </p:pic>
        <p:pic>
          <p:nvPicPr>
            <p:cNvPr id="4673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8021194" y="42081"/>
              <a:ext cx="233661" cy="318974"/>
            </a:xfrm>
            <a:prstGeom prst="rect">
              <a:avLst/>
            </a:prstGeom>
            <a:effectLst/>
          </p:spPr>
        </p:pic>
        <p:pic>
          <p:nvPicPr>
            <p:cNvPr id="4675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8308917" y="31174"/>
              <a:ext cx="336880" cy="327962"/>
            </a:xfrm>
            <a:prstGeom prst="rect">
              <a:avLst/>
            </a:prstGeom>
            <a:effectLst/>
          </p:spPr>
        </p:pic>
        <p:pic>
          <p:nvPicPr>
            <p:cNvPr id="4677" name="Linea Linea" descr="Linea Line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8509356" y="-1042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79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8636017" y="40715"/>
              <a:ext cx="314210" cy="298125"/>
            </a:xfrm>
            <a:prstGeom prst="rect">
              <a:avLst/>
            </a:prstGeom>
            <a:effectLst/>
          </p:spPr>
        </p:pic>
        <p:pic>
          <p:nvPicPr>
            <p:cNvPr id="4681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8923842" y="33856"/>
              <a:ext cx="226716" cy="286534"/>
            </a:xfrm>
            <a:prstGeom prst="rect">
              <a:avLst/>
            </a:prstGeom>
            <a:effectLst/>
          </p:spPr>
        </p:pic>
        <p:pic>
          <p:nvPicPr>
            <p:cNvPr id="4683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9119053" y="24262"/>
              <a:ext cx="323797" cy="368981"/>
            </a:xfrm>
            <a:prstGeom prst="rect">
              <a:avLst/>
            </a:prstGeom>
            <a:effectLst/>
          </p:spPr>
        </p:pic>
        <p:pic>
          <p:nvPicPr>
            <p:cNvPr id="4685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9167386" y="94742"/>
              <a:ext cx="358490" cy="142622"/>
            </a:xfrm>
            <a:prstGeom prst="rect">
              <a:avLst/>
            </a:prstGeom>
            <a:effectLst/>
          </p:spPr>
        </p:pic>
        <p:pic>
          <p:nvPicPr>
            <p:cNvPr id="4687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9426644" y="8154"/>
              <a:ext cx="409198" cy="327833"/>
            </a:xfrm>
            <a:prstGeom prst="rect">
              <a:avLst/>
            </a:prstGeom>
            <a:effectLst/>
          </p:spPr>
        </p:pic>
        <p:pic>
          <p:nvPicPr>
            <p:cNvPr id="4689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16617" y="919470"/>
              <a:ext cx="326548" cy="251618"/>
            </a:xfrm>
            <a:prstGeom prst="rect">
              <a:avLst/>
            </a:prstGeom>
            <a:effectLst/>
          </p:spPr>
        </p:pic>
        <p:pic>
          <p:nvPicPr>
            <p:cNvPr id="4691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177056" y="742347"/>
              <a:ext cx="254671" cy="157583"/>
            </a:xfrm>
            <a:prstGeom prst="rect">
              <a:avLst/>
            </a:prstGeom>
            <a:effectLst/>
          </p:spPr>
        </p:pic>
        <p:pic>
          <p:nvPicPr>
            <p:cNvPr id="4693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870830" y="630701"/>
              <a:ext cx="179948" cy="738780"/>
            </a:xfrm>
            <a:prstGeom prst="rect">
              <a:avLst/>
            </a:prstGeom>
            <a:effectLst/>
          </p:spPr>
        </p:pic>
        <p:pic>
          <p:nvPicPr>
            <p:cNvPr id="4695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818139" y="947145"/>
              <a:ext cx="371895" cy="186903"/>
            </a:xfrm>
            <a:prstGeom prst="rect">
              <a:avLst/>
            </a:prstGeom>
            <a:effectLst/>
          </p:spPr>
        </p:pic>
        <p:pic>
          <p:nvPicPr>
            <p:cNvPr id="4697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1073274" y="824389"/>
              <a:ext cx="282813" cy="332222"/>
            </a:xfrm>
            <a:prstGeom prst="rect">
              <a:avLst/>
            </a:prstGeom>
            <a:effectLst/>
          </p:spPr>
        </p:pic>
        <p:pic>
          <p:nvPicPr>
            <p:cNvPr id="4699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1307561" y="825834"/>
              <a:ext cx="250802" cy="309177"/>
            </a:xfrm>
            <a:prstGeom prst="rect">
              <a:avLst/>
            </a:prstGeom>
            <a:effectLst/>
          </p:spPr>
        </p:pic>
        <p:pic>
          <p:nvPicPr>
            <p:cNvPr id="4701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1567710" y="815893"/>
              <a:ext cx="314210" cy="384552"/>
            </a:xfrm>
            <a:prstGeom prst="rect">
              <a:avLst/>
            </a:prstGeom>
            <a:effectLst/>
          </p:spPr>
        </p:pic>
        <p:pic>
          <p:nvPicPr>
            <p:cNvPr id="4703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1578780" y="893639"/>
              <a:ext cx="373251" cy="266601"/>
            </a:xfrm>
            <a:prstGeom prst="rect">
              <a:avLst/>
            </a:prstGeom>
            <a:effectLst/>
          </p:spPr>
        </p:pic>
        <p:pic>
          <p:nvPicPr>
            <p:cNvPr id="4705" name="Linea Linea" descr="Linea Line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822970" y="7921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07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1964934" y="875189"/>
              <a:ext cx="218449" cy="266130"/>
            </a:xfrm>
            <a:prstGeom prst="rect">
              <a:avLst/>
            </a:prstGeom>
            <a:effectLst/>
          </p:spPr>
        </p:pic>
        <p:pic>
          <p:nvPicPr>
            <p:cNvPr id="4709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2166766" y="860110"/>
              <a:ext cx="257276" cy="299971"/>
            </a:xfrm>
            <a:prstGeom prst="rect">
              <a:avLst/>
            </a:prstGeom>
            <a:effectLst/>
          </p:spPr>
        </p:pic>
        <p:pic>
          <p:nvPicPr>
            <p:cNvPr id="4711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2442254" y="840545"/>
              <a:ext cx="286534" cy="328195"/>
            </a:xfrm>
            <a:prstGeom prst="rect">
              <a:avLst/>
            </a:prstGeom>
            <a:effectLst/>
          </p:spPr>
        </p:pic>
        <p:pic>
          <p:nvPicPr>
            <p:cNvPr id="4713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2707938" y="686996"/>
              <a:ext cx="126017" cy="442503"/>
            </a:xfrm>
            <a:prstGeom prst="rect">
              <a:avLst/>
            </a:prstGeom>
            <a:effectLst/>
          </p:spPr>
        </p:pic>
        <p:pic>
          <p:nvPicPr>
            <p:cNvPr id="4715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2851851" y="843561"/>
              <a:ext cx="330815" cy="299301"/>
            </a:xfrm>
            <a:prstGeom prst="rect">
              <a:avLst/>
            </a:prstGeom>
            <a:effectLst/>
          </p:spPr>
        </p:pic>
        <p:pic>
          <p:nvPicPr>
            <p:cNvPr id="4717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2730079" y="1013566"/>
              <a:ext cx="131551" cy="175833"/>
            </a:xfrm>
            <a:prstGeom prst="rect">
              <a:avLst/>
            </a:prstGeom>
            <a:effectLst/>
          </p:spPr>
        </p:pic>
        <p:pic>
          <p:nvPicPr>
            <p:cNvPr id="4719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3560341" y="805309"/>
              <a:ext cx="341886" cy="318710"/>
            </a:xfrm>
            <a:prstGeom prst="rect">
              <a:avLst/>
            </a:prstGeom>
            <a:effectLst/>
          </p:spPr>
        </p:pic>
        <p:pic>
          <p:nvPicPr>
            <p:cNvPr id="4721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4196877" y="853498"/>
              <a:ext cx="712736" cy="303125"/>
            </a:xfrm>
            <a:prstGeom prst="rect">
              <a:avLst/>
            </a:prstGeom>
            <a:effectLst/>
          </p:spPr>
        </p:pic>
        <p:pic>
          <p:nvPicPr>
            <p:cNvPr id="4723" name="Linea Linea" descr="Linea Line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601584" y="99696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25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4891304" y="861181"/>
              <a:ext cx="355949" cy="299717"/>
            </a:xfrm>
            <a:prstGeom prst="rect">
              <a:avLst/>
            </a:prstGeom>
            <a:effectLst/>
          </p:spPr>
        </p:pic>
        <p:pic>
          <p:nvPicPr>
            <p:cNvPr id="4727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136638" y="1745084"/>
              <a:ext cx="101361" cy="506627"/>
            </a:xfrm>
            <a:prstGeom prst="rect">
              <a:avLst/>
            </a:prstGeom>
            <a:effectLst/>
          </p:spPr>
        </p:pic>
        <p:pic>
          <p:nvPicPr>
            <p:cNvPr id="4729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128587" y="1766103"/>
              <a:ext cx="260493" cy="285616"/>
            </a:xfrm>
            <a:prstGeom prst="rect">
              <a:avLst/>
            </a:prstGeom>
            <a:effectLst/>
          </p:spPr>
        </p:pic>
        <p:pic>
          <p:nvPicPr>
            <p:cNvPr id="4731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447288" y="1776424"/>
              <a:ext cx="95141" cy="415189"/>
            </a:xfrm>
            <a:prstGeom prst="rect">
              <a:avLst/>
            </a:prstGeom>
            <a:effectLst/>
          </p:spPr>
        </p:pic>
        <p:pic>
          <p:nvPicPr>
            <p:cNvPr id="4733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455157" y="1757902"/>
              <a:ext cx="292070" cy="433348"/>
            </a:xfrm>
            <a:prstGeom prst="rect">
              <a:avLst/>
            </a:prstGeom>
            <a:effectLst/>
          </p:spPr>
        </p:pic>
        <p:pic>
          <p:nvPicPr>
            <p:cNvPr id="4735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761432" y="1878414"/>
              <a:ext cx="272338" cy="355443"/>
            </a:xfrm>
            <a:prstGeom prst="rect">
              <a:avLst/>
            </a:prstGeom>
            <a:effectLst/>
          </p:spPr>
        </p:pic>
        <p:pic>
          <p:nvPicPr>
            <p:cNvPr id="4737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1113833" y="1794014"/>
              <a:ext cx="131552" cy="403270"/>
            </a:xfrm>
            <a:prstGeom prst="rect">
              <a:avLst/>
            </a:prstGeom>
            <a:effectLst/>
          </p:spPr>
        </p:pic>
        <p:pic>
          <p:nvPicPr>
            <p:cNvPr id="4739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1078883" y="1794479"/>
              <a:ext cx="381358" cy="136622"/>
            </a:xfrm>
            <a:prstGeom prst="rect">
              <a:avLst/>
            </a:prstGeom>
            <a:effectLst/>
          </p:spPr>
        </p:pic>
        <p:pic>
          <p:nvPicPr>
            <p:cNvPr id="4741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1102763" y="1904827"/>
              <a:ext cx="520070" cy="301673"/>
            </a:xfrm>
            <a:prstGeom prst="rect">
              <a:avLst/>
            </a:prstGeom>
            <a:effectLst/>
          </p:spPr>
        </p:pic>
        <p:pic>
          <p:nvPicPr>
            <p:cNvPr id="4743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1711622" y="1777408"/>
              <a:ext cx="101355" cy="445410"/>
            </a:xfrm>
            <a:prstGeom prst="rect">
              <a:avLst/>
            </a:prstGeom>
            <a:effectLst/>
          </p:spPr>
        </p:pic>
        <p:pic>
          <p:nvPicPr>
            <p:cNvPr id="4745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1682311" y="1795554"/>
              <a:ext cx="367230" cy="397541"/>
            </a:xfrm>
            <a:prstGeom prst="rect">
              <a:avLst/>
            </a:prstGeom>
            <a:effectLst/>
          </p:spPr>
        </p:pic>
        <p:pic>
          <p:nvPicPr>
            <p:cNvPr id="4747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2126754" y="1794330"/>
              <a:ext cx="126017" cy="408976"/>
            </a:xfrm>
            <a:prstGeom prst="rect">
              <a:avLst/>
            </a:prstGeom>
            <a:effectLst/>
          </p:spPr>
        </p:pic>
        <p:pic>
          <p:nvPicPr>
            <p:cNvPr id="4749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2038193" y="1850806"/>
              <a:ext cx="341015" cy="345465"/>
            </a:xfrm>
            <a:prstGeom prst="rect">
              <a:avLst/>
            </a:prstGeom>
            <a:effectLst/>
          </p:spPr>
        </p:pic>
        <p:pic>
          <p:nvPicPr>
            <p:cNvPr id="4751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2382565" y="1812270"/>
              <a:ext cx="325453" cy="411740"/>
            </a:xfrm>
            <a:prstGeom prst="rect">
              <a:avLst/>
            </a:prstGeom>
            <a:effectLst/>
          </p:spPr>
        </p:pic>
        <p:pic>
          <p:nvPicPr>
            <p:cNvPr id="4753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2431184" y="2015417"/>
              <a:ext cx="253324" cy="98341"/>
            </a:xfrm>
            <a:prstGeom prst="rect">
              <a:avLst/>
            </a:prstGeom>
            <a:effectLst/>
          </p:spPr>
        </p:pic>
        <p:pic>
          <p:nvPicPr>
            <p:cNvPr id="4755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3383680" y="1722057"/>
              <a:ext cx="114486" cy="529643"/>
            </a:xfrm>
            <a:prstGeom prst="rect">
              <a:avLst/>
            </a:prstGeom>
            <a:effectLst/>
          </p:spPr>
        </p:pic>
        <p:pic>
          <p:nvPicPr>
            <p:cNvPr id="4757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3375839" y="1766135"/>
              <a:ext cx="299449" cy="455636"/>
            </a:xfrm>
            <a:prstGeom prst="rect">
              <a:avLst/>
            </a:prstGeom>
            <a:effectLst/>
          </p:spPr>
        </p:pic>
        <p:pic>
          <p:nvPicPr>
            <p:cNvPr id="4759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3715324" y="1808235"/>
              <a:ext cx="319745" cy="95190"/>
            </a:xfrm>
            <a:prstGeom prst="rect">
              <a:avLst/>
            </a:prstGeom>
            <a:effectLst/>
          </p:spPr>
        </p:pic>
        <p:pic>
          <p:nvPicPr>
            <p:cNvPr id="4761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3719798" y="1832759"/>
              <a:ext cx="354017" cy="380631"/>
            </a:xfrm>
            <a:prstGeom prst="rect">
              <a:avLst/>
            </a:prstGeom>
            <a:effectLst/>
          </p:spPr>
        </p:pic>
        <p:pic>
          <p:nvPicPr>
            <p:cNvPr id="4763" name="Linea Forma" descr="Linea Form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3731929" y="1987742"/>
              <a:ext cx="319746" cy="103876"/>
            </a:xfrm>
            <a:prstGeom prst="rect">
              <a:avLst/>
            </a:prstGeom>
            <a:effectLst/>
          </p:spPr>
        </p:pic>
        <p:pic>
          <p:nvPicPr>
            <p:cNvPr id="4765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4036359" y="1705215"/>
              <a:ext cx="304985" cy="511021"/>
            </a:xfrm>
            <a:prstGeom prst="rect">
              <a:avLst/>
            </a:prstGeom>
            <a:effectLst/>
          </p:spPr>
        </p:pic>
        <p:pic>
          <p:nvPicPr>
            <p:cNvPr id="4767" name="Linea Forma" descr="Linea Forma"/>
            <p:cNvPicPr>
              <a:picLocks/>
            </p:cNvPicPr>
            <p:nvPr/>
          </p:nvPicPr>
          <p:blipFill>
            <a:blip r:embed="rId79"/>
            <a:stretch>
              <a:fillRect/>
            </a:stretch>
          </p:blipFill>
          <p:spPr>
            <a:xfrm>
              <a:off x="4348846" y="1899180"/>
              <a:ext cx="95820" cy="317024"/>
            </a:xfrm>
            <a:prstGeom prst="rect">
              <a:avLst/>
            </a:prstGeom>
            <a:effectLst/>
          </p:spPr>
        </p:pic>
        <p:pic>
          <p:nvPicPr>
            <p:cNvPr id="4769" name="Linea Linea" descr="Linea Line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313759" y="178847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71" name="Linea Forma" descr="Linea Forma"/>
            <p:cNvPicPr>
              <a:picLocks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4554813" y="1738452"/>
              <a:ext cx="322640" cy="486008"/>
            </a:xfrm>
            <a:prstGeom prst="rect">
              <a:avLst/>
            </a:prstGeom>
            <a:effectLst/>
          </p:spPr>
        </p:pic>
        <p:pic>
          <p:nvPicPr>
            <p:cNvPr id="4773" name="Linea Forma" descr="Linea Forma"/>
            <p:cNvPicPr>
              <a:picLocks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4872158" y="1910250"/>
              <a:ext cx="109411" cy="299737"/>
            </a:xfrm>
            <a:prstGeom prst="rect">
              <a:avLst/>
            </a:prstGeom>
            <a:effectLst/>
          </p:spPr>
        </p:pic>
        <p:pic>
          <p:nvPicPr>
            <p:cNvPr id="4775" name="Linea Linea" descr="Linea Line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850663" y="177740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77" name="Linea Forma" descr="Linea Forma"/>
            <p:cNvPicPr>
              <a:picLocks/>
            </p:cNvPicPr>
            <p:nvPr/>
          </p:nvPicPr>
          <p:blipFill>
            <a:blip r:embed="rId82"/>
            <a:stretch>
              <a:fillRect/>
            </a:stretch>
          </p:blipFill>
          <p:spPr>
            <a:xfrm>
              <a:off x="5040431" y="1822330"/>
              <a:ext cx="339157" cy="377902"/>
            </a:xfrm>
            <a:prstGeom prst="rect">
              <a:avLst/>
            </a:prstGeom>
            <a:effectLst/>
          </p:spPr>
        </p:pic>
        <p:pic>
          <p:nvPicPr>
            <p:cNvPr id="4779" name="Linea Forma" descr="Linea Forma"/>
            <p:cNvPicPr>
              <a:picLocks/>
            </p:cNvPicPr>
            <p:nvPr/>
          </p:nvPicPr>
          <p:blipFill>
            <a:blip r:embed="rId83"/>
            <a:stretch>
              <a:fillRect/>
            </a:stretch>
          </p:blipFill>
          <p:spPr>
            <a:xfrm>
              <a:off x="5420131" y="1827224"/>
              <a:ext cx="87272" cy="391701"/>
            </a:xfrm>
            <a:prstGeom prst="rect">
              <a:avLst/>
            </a:prstGeom>
            <a:effectLst/>
          </p:spPr>
        </p:pic>
        <p:pic>
          <p:nvPicPr>
            <p:cNvPr id="4781" name="Linea Forma" descr="Linea Forma"/>
            <p:cNvPicPr>
              <a:picLocks/>
            </p:cNvPicPr>
            <p:nvPr/>
          </p:nvPicPr>
          <p:blipFill>
            <a:blip r:embed="rId84"/>
            <a:stretch>
              <a:fillRect/>
            </a:stretch>
          </p:blipFill>
          <p:spPr>
            <a:xfrm>
              <a:off x="5368185" y="1788479"/>
              <a:ext cx="313342" cy="390873"/>
            </a:xfrm>
            <a:prstGeom prst="rect">
              <a:avLst/>
            </a:prstGeom>
            <a:effectLst/>
          </p:spPr>
        </p:pic>
        <p:pic>
          <p:nvPicPr>
            <p:cNvPr id="4783" name="Linea Forma" descr="Linea Forma"/>
            <p:cNvPicPr>
              <a:picLocks/>
            </p:cNvPicPr>
            <p:nvPr/>
          </p:nvPicPr>
          <p:blipFill>
            <a:blip r:embed="rId85"/>
            <a:stretch>
              <a:fillRect/>
            </a:stretch>
          </p:blipFill>
          <p:spPr>
            <a:xfrm>
              <a:off x="5730097" y="1782943"/>
              <a:ext cx="308674" cy="103877"/>
            </a:xfrm>
            <a:prstGeom prst="rect">
              <a:avLst/>
            </a:prstGeom>
            <a:effectLst/>
          </p:spPr>
        </p:pic>
        <p:pic>
          <p:nvPicPr>
            <p:cNvPr id="4785" name="Linea Forma" descr="Linea Forma"/>
            <p:cNvPicPr>
              <a:picLocks/>
            </p:cNvPicPr>
            <p:nvPr/>
          </p:nvPicPr>
          <p:blipFill>
            <a:blip r:embed="rId86"/>
            <a:stretch>
              <a:fillRect/>
            </a:stretch>
          </p:blipFill>
          <p:spPr>
            <a:xfrm>
              <a:off x="5728404" y="1816154"/>
              <a:ext cx="293748" cy="395160"/>
            </a:xfrm>
            <a:prstGeom prst="rect">
              <a:avLst/>
            </a:prstGeom>
            <a:effectLst/>
          </p:spPr>
        </p:pic>
        <p:pic>
          <p:nvPicPr>
            <p:cNvPr id="4787" name="Linea Forma" descr="Linea Forma"/>
            <p:cNvPicPr>
              <a:picLocks/>
            </p:cNvPicPr>
            <p:nvPr/>
          </p:nvPicPr>
          <p:blipFill>
            <a:blip r:embed="rId87"/>
            <a:stretch>
              <a:fillRect/>
            </a:stretch>
          </p:blipFill>
          <p:spPr>
            <a:xfrm>
              <a:off x="5680280" y="1960297"/>
              <a:ext cx="283130" cy="103646"/>
            </a:xfrm>
            <a:prstGeom prst="rect">
              <a:avLst/>
            </a:prstGeom>
            <a:effectLst/>
          </p:spPr>
        </p:pic>
        <p:pic>
          <p:nvPicPr>
            <p:cNvPr id="4789" name="Linea Forma" descr="Linea Forma"/>
            <p:cNvPicPr>
              <a:picLocks/>
            </p:cNvPicPr>
            <p:nvPr/>
          </p:nvPicPr>
          <p:blipFill>
            <a:blip r:embed="rId88"/>
            <a:stretch>
              <a:fillRect/>
            </a:stretch>
          </p:blipFill>
          <p:spPr>
            <a:xfrm>
              <a:off x="6493938" y="1710750"/>
              <a:ext cx="131552" cy="482345"/>
            </a:xfrm>
            <a:prstGeom prst="rect">
              <a:avLst/>
            </a:prstGeom>
            <a:effectLst/>
          </p:spPr>
        </p:pic>
        <p:pic>
          <p:nvPicPr>
            <p:cNvPr id="4791" name="Linea Forma" descr="Linea Forma"/>
            <p:cNvPicPr>
              <a:picLocks/>
            </p:cNvPicPr>
            <p:nvPr/>
          </p:nvPicPr>
          <p:blipFill>
            <a:blip r:embed="rId89"/>
            <a:stretch>
              <a:fillRect/>
            </a:stretch>
          </p:blipFill>
          <p:spPr>
            <a:xfrm>
              <a:off x="6482868" y="1732141"/>
              <a:ext cx="336350" cy="437953"/>
            </a:xfrm>
            <a:prstGeom prst="rect">
              <a:avLst/>
            </a:prstGeom>
            <a:effectLst/>
          </p:spPr>
        </p:pic>
        <p:pic>
          <p:nvPicPr>
            <p:cNvPr id="4793" name="Linea Forma" descr="Linea Forma"/>
            <p:cNvPicPr>
              <a:picLocks/>
            </p:cNvPicPr>
            <p:nvPr/>
          </p:nvPicPr>
          <p:blipFill>
            <a:blip r:embed="rId90"/>
            <a:stretch>
              <a:fillRect/>
            </a:stretch>
          </p:blipFill>
          <p:spPr>
            <a:xfrm>
              <a:off x="6886930" y="1689539"/>
              <a:ext cx="294041" cy="114255"/>
            </a:xfrm>
            <a:prstGeom prst="rect">
              <a:avLst/>
            </a:prstGeom>
            <a:effectLst/>
          </p:spPr>
        </p:pic>
        <p:pic>
          <p:nvPicPr>
            <p:cNvPr id="4795" name="Linea Forma" descr="Linea Forma"/>
            <p:cNvPicPr>
              <a:picLocks/>
            </p:cNvPicPr>
            <p:nvPr/>
          </p:nvPicPr>
          <p:blipFill>
            <a:blip r:embed="rId91"/>
            <a:stretch>
              <a:fillRect/>
            </a:stretch>
          </p:blipFill>
          <p:spPr>
            <a:xfrm>
              <a:off x="6856435" y="1744198"/>
              <a:ext cx="344705" cy="409250"/>
            </a:xfrm>
            <a:prstGeom prst="rect">
              <a:avLst/>
            </a:prstGeom>
            <a:effectLst/>
          </p:spPr>
        </p:pic>
        <p:pic>
          <p:nvPicPr>
            <p:cNvPr id="4797" name="Linea Forma" descr="Linea Forma"/>
            <p:cNvPicPr>
              <a:picLocks/>
            </p:cNvPicPr>
            <p:nvPr/>
          </p:nvPicPr>
          <p:blipFill>
            <a:blip r:embed="rId92"/>
            <a:stretch>
              <a:fillRect/>
            </a:stretch>
          </p:blipFill>
          <p:spPr>
            <a:xfrm>
              <a:off x="6859254" y="1904715"/>
              <a:ext cx="292069" cy="103877"/>
            </a:xfrm>
            <a:prstGeom prst="rect">
              <a:avLst/>
            </a:prstGeom>
            <a:effectLst/>
          </p:spPr>
        </p:pic>
        <p:pic>
          <p:nvPicPr>
            <p:cNvPr id="4799" name="Linea Forma" descr="Linea Forma"/>
            <p:cNvPicPr>
              <a:picLocks/>
            </p:cNvPicPr>
            <p:nvPr/>
          </p:nvPicPr>
          <p:blipFill>
            <a:blip r:embed="rId93"/>
            <a:stretch>
              <a:fillRect/>
            </a:stretch>
          </p:blipFill>
          <p:spPr>
            <a:xfrm>
              <a:off x="7185824" y="1716522"/>
              <a:ext cx="375096" cy="103877"/>
            </a:xfrm>
            <a:prstGeom prst="rect">
              <a:avLst/>
            </a:prstGeom>
            <a:effectLst/>
          </p:spPr>
        </p:pic>
        <p:pic>
          <p:nvPicPr>
            <p:cNvPr id="4801" name="Linea Forma" descr="Linea Forma"/>
            <p:cNvPicPr>
              <a:picLocks/>
            </p:cNvPicPr>
            <p:nvPr/>
          </p:nvPicPr>
          <p:blipFill>
            <a:blip r:embed="rId94"/>
            <a:stretch>
              <a:fillRect/>
            </a:stretch>
          </p:blipFill>
          <p:spPr>
            <a:xfrm>
              <a:off x="7309420" y="1733128"/>
              <a:ext cx="126681" cy="400080"/>
            </a:xfrm>
            <a:prstGeom prst="rect">
              <a:avLst/>
            </a:prstGeom>
            <a:effectLst/>
          </p:spPr>
        </p:pic>
        <p:pic>
          <p:nvPicPr>
            <p:cNvPr id="4803" name="Linea Forma" descr="Linea Forma"/>
            <p:cNvPicPr>
              <a:picLocks/>
            </p:cNvPicPr>
            <p:nvPr/>
          </p:nvPicPr>
          <p:blipFill>
            <a:blip r:embed="rId95"/>
            <a:stretch>
              <a:fillRect/>
            </a:stretch>
          </p:blipFill>
          <p:spPr>
            <a:xfrm>
              <a:off x="7438890" y="1813340"/>
              <a:ext cx="275033" cy="322475"/>
            </a:xfrm>
            <a:prstGeom prst="rect">
              <a:avLst/>
            </a:prstGeom>
            <a:effectLst/>
          </p:spPr>
        </p:pic>
        <p:pic>
          <p:nvPicPr>
            <p:cNvPr id="4805" name="Linea Forma" descr="Linea Forma"/>
            <p:cNvPicPr>
              <a:picLocks/>
            </p:cNvPicPr>
            <p:nvPr/>
          </p:nvPicPr>
          <p:blipFill>
            <a:blip r:embed="rId96"/>
            <a:stretch>
              <a:fillRect/>
            </a:stretch>
          </p:blipFill>
          <p:spPr>
            <a:xfrm>
              <a:off x="7768853" y="1738663"/>
              <a:ext cx="90962" cy="365326"/>
            </a:xfrm>
            <a:prstGeom prst="rect">
              <a:avLst/>
            </a:prstGeom>
            <a:effectLst/>
          </p:spPr>
        </p:pic>
        <p:pic>
          <p:nvPicPr>
            <p:cNvPr id="4807" name="Linea Forma" descr="Linea Forma"/>
            <p:cNvPicPr>
              <a:picLocks/>
            </p:cNvPicPr>
            <p:nvPr/>
          </p:nvPicPr>
          <p:blipFill>
            <a:blip r:embed="rId97"/>
            <a:stretch>
              <a:fillRect/>
            </a:stretch>
          </p:blipFill>
          <p:spPr>
            <a:xfrm>
              <a:off x="7709527" y="1725996"/>
              <a:ext cx="293769" cy="421741"/>
            </a:xfrm>
            <a:prstGeom prst="rect">
              <a:avLst/>
            </a:prstGeom>
            <a:effectLst/>
          </p:spPr>
        </p:pic>
        <p:pic>
          <p:nvPicPr>
            <p:cNvPr id="4809" name="Linea Forma" descr="Linea Forma"/>
            <p:cNvPicPr>
              <a:picLocks/>
            </p:cNvPicPr>
            <p:nvPr/>
          </p:nvPicPr>
          <p:blipFill>
            <a:blip r:embed="rId98"/>
            <a:stretch>
              <a:fillRect/>
            </a:stretch>
          </p:blipFill>
          <p:spPr>
            <a:xfrm>
              <a:off x="7994455" y="1770887"/>
              <a:ext cx="315137" cy="370115"/>
            </a:xfrm>
            <a:prstGeom prst="rect">
              <a:avLst/>
            </a:prstGeom>
            <a:effectLst/>
          </p:spPr>
        </p:pic>
        <p:pic>
          <p:nvPicPr>
            <p:cNvPr id="4811" name="Linea Forma" descr="Linea Forma"/>
            <p:cNvPicPr>
              <a:picLocks/>
            </p:cNvPicPr>
            <p:nvPr/>
          </p:nvPicPr>
          <p:blipFill>
            <a:blip r:embed="rId99"/>
            <a:stretch>
              <a:fillRect/>
            </a:stretch>
          </p:blipFill>
          <p:spPr>
            <a:xfrm>
              <a:off x="8376309" y="1738663"/>
              <a:ext cx="497009" cy="411251"/>
            </a:xfrm>
            <a:prstGeom prst="rect">
              <a:avLst/>
            </a:prstGeom>
            <a:effectLst/>
          </p:spPr>
        </p:pic>
        <p:pic>
          <p:nvPicPr>
            <p:cNvPr id="4813" name="Linea Forma" descr="Linea Forma"/>
            <p:cNvPicPr>
              <a:picLocks/>
            </p:cNvPicPr>
            <p:nvPr/>
          </p:nvPicPr>
          <p:blipFill>
            <a:blip r:embed="rId100"/>
            <a:stretch>
              <a:fillRect/>
            </a:stretch>
          </p:blipFill>
          <p:spPr>
            <a:xfrm>
              <a:off x="8852796" y="1746333"/>
              <a:ext cx="313300" cy="462508"/>
            </a:xfrm>
            <a:prstGeom prst="rect">
              <a:avLst/>
            </a:prstGeom>
            <a:effectLst/>
          </p:spPr>
        </p:pic>
        <p:pic>
          <p:nvPicPr>
            <p:cNvPr id="4815" name="Linea Forma" descr="Linea Forma"/>
            <p:cNvPicPr>
              <a:picLocks/>
            </p:cNvPicPr>
            <p:nvPr/>
          </p:nvPicPr>
          <p:blipFill>
            <a:blip r:embed="rId101"/>
            <a:stretch>
              <a:fillRect/>
            </a:stretch>
          </p:blipFill>
          <p:spPr>
            <a:xfrm>
              <a:off x="9203563" y="1719243"/>
              <a:ext cx="90905" cy="438796"/>
            </a:xfrm>
            <a:prstGeom prst="rect">
              <a:avLst/>
            </a:prstGeom>
            <a:effectLst/>
          </p:spPr>
        </p:pic>
        <p:pic>
          <p:nvPicPr>
            <p:cNvPr id="4817" name="Linea Forma" descr="Linea Forma"/>
            <p:cNvPicPr>
              <a:picLocks/>
            </p:cNvPicPr>
            <p:nvPr/>
          </p:nvPicPr>
          <p:blipFill>
            <a:blip r:embed="rId102"/>
            <a:stretch>
              <a:fillRect/>
            </a:stretch>
          </p:blipFill>
          <p:spPr>
            <a:xfrm>
              <a:off x="9373428" y="1732205"/>
              <a:ext cx="346177" cy="396511"/>
            </a:xfrm>
            <a:prstGeom prst="rect">
              <a:avLst/>
            </a:prstGeom>
            <a:effectLst/>
          </p:spPr>
        </p:pic>
        <p:pic>
          <p:nvPicPr>
            <p:cNvPr id="4819" name="Linea Forma" descr="Linea Forma"/>
            <p:cNvPicPr>
              <a:picLocks/>
            </p:cNvPicPr>
            <p:nvPr/>
          </p:nvPicPr>
          <p:blipFill>
            <a:blip r:embed="rId103"/>
            <a:stretch>
              <a:fillRect/>
            </a:stretch>
          </p:blipFill>
          <p:spPr>
            <a:xfrm>
              <a:off x="9644468" y="1734648"/>
              <a:ext cx="357426" cy="452053"/>
            </a:xfrm>
            <a:prstGeom prst="rect">
              <a:avLst/>
            </a:prstGeom>
            <a:effectLst/>
          </p:spPr>
        </p:pic>
        <p:pic>
          <p:nvPicPr>
            <p:cNvPr id="4821" name="Linea Forma" descr="Linea Forma"/>
            <p:cNvPicPr>
              <a:picLocks/>
            </p:cNvPicPr>
            <p:nvPr/>
          </p:nvPicPr>
          <p:blipFill>
            <a:blip r:embed="rId104"/>
            <a:stretch>
              <a:fillRect/>
            </a:stretch>
          </p:blipFill>
          <p:spPr>
            <a:xfrm>
              <a:off x="9632333" y="1965601"/>
              <a:ext cx="375095" cy="87271"/>
            </a:xfrm>
            <a:prstGeom prst="rect">
              <a:avLst/>
            </a:prstGeom>
            <a:effectLst/>
          </p:spPr>
        </p:pic>
        <p:pic>
          <p:nvPicPr>
            <p:cNvPr id="4823" name="Linea Forma" descr="Linea Forma"/>
            <p:cNvPicPr>
              <a:picLocks/>
            </p:cNvPicPr>
            <p:nvPr/>
          </p:nvPicPr>
          <p:blipFill>
            <a:blip r:embed="rId105"/>
            <a:stretch>
              <a:fillRect/>
            </a:stretch>
          </p:blipFill>
          <p:spPr>
            <a:xfrm>
              <a:off x="120884" y="2880736"/>
              <a:ext cx="283167" cy="340040"/>
            </a:xfrm>
            <a:prstGeom prst="rect">
              <a:avLst/>
            </a:prstGeom>
            <a:effectLst/>
          </p:spPr>
        </p:pic>
        <p:pic>
          <p:nvPicPr>
            <p:cNvPr id="4825" name="Linea Forma" descr="Linea Forma"/>
            <p:cNvPicPr>
              <a:picLocks/>
            </p:cNvPicPr>
            <p:nvPr/>
          </p:nvPicPr>
          <p:blipFill>
            <a:blip r:embed="rId106"/>
            <a:stretch>
              <a:fillRect/>
            </a:stretch>
          </p:blipFill>
          <p:spPr>
            <a:xfrm>
              <a:off x="394271" y="2922029"/>
              <a:ext cx="258859" cy="301229"/>
            </a:xfrm>
            <a:prstGeom prst="rect">
              <a:avLst/>
            </a:prstGeom>
            <a:effectLst/>
          </p:spPr>
        </p:pic>
        <p:pic>
          <p:nvPicPr>
            <p:cNvPr id="4827" name="Linea Forma" descr="Linea Forma"/>
            <p:cNvPicPr>
              <a:picLocks/>
            </p:cNvPicPr>
            <p:nvPr/>
          </p:nvPicPr>
          <p:blipFill>
            <a:blip r:embed="rId107"/>
            <a:stretch>
              <a:fillRect/>
            </a:stretch>
          </p:blipFill>
          <p:spPr>
            <a:xfrm>
              <a:off x="642284" y="2757119"/>
              <a:ext cx="176899" cy="442502"/>
            </a:xfrm>
            <a:prstGeom prst="rect">
              <a:avLst/>
            </a:prstGeom>
            <a:effectLst/>
          </p:spPr>
        </p:pic>
        <p:pic>
          <p:nvPicPr>
            <p:cNvPr id="4829" name="Linea Forma" descr="Linea Forma"/>
            <p:cNvPicPr>
              <a:picLocks/>
            </p:cNvPicPr>
            <p:nvPr/>
          </p:nvPicPr>
          <p:blipFill>
            <a:blip r:embed="rId108"/>
            <a:stretch>
              <a:fillRect/>
            </a:stretch>
          </p:blipFill>
          <p:spPr>
            <a:xfrm>
              <a:off x="759587" y="2729444"/>
              <a:ext cx="153692" cy="476215"/>
            </a:xfrm>
            <a:prstGeom prst="rect">
              <a:avLst/>
            </a:prstGeom>
            <a:effectLst/>
          </p:spPr>
        </p:pic>
        <p:pic>
          <p:nvPicPr>
            <p:cNvPr id="4831" name="Linea Forma" descr="Linea Forma"/>
            <p:cNvPicPr>
              <a:picLocks/>
            </p:cNvPicPr>
            <p:nvPr/>
          </p:nvPicPr>
          <p:blipFill>
            <a:blip r:embed="rId109"/>
            <a:stretch>
              <a:fillRect/>
            </a:stretch>
          </p:blipFill>
          <p:spPr>
            <a:xfrm>
              <a:off x="903499" y="2624277"/>
              <a:ext cx="87272" cy="303139"/>
            </a:xfrm>
            <a:prstGeom prst="rect">
              <a:avLst/>
            </a:prstGeom>
            <a:effectLst/>
          </p:spPr>
        </p:pic>
        <p:pic>
          <p:nvPicPr>
            <p:cNvPr id="4833" name="Linea Forma" descr="Linea Forma"/>
            <p:cNvPicPr>
              <a:picLocks/>
            </p:cNvPicPr>
            <p:nvPr/>
          </p:nvPicPr>
          <p:blipFill>
            <a:blip r:embed="rId110"/>
            <a:stretch>
              <a:fillRect/>
            </a:stretch>
          </p:blipFill>
          <p:spPr>
            <a:xfrm>
              <a:off x="1407192" y="2773724"/>
              <a:ext cx="98342" cy="419377"/>
            </a:xfrm>
            <a:prstGeom prst="rect">
              <a:avLst/>
            </a:prstGeom>
            <a:effectLst/>
          </p:spPr>
        </p:pic>
        <p:pic>
          <p:nvPicPr>
            <p:cNvPr id="4835" name="Linea Forma" descr="Linea Forma"/>
            <p:cNvPicPr>
              <a:picLocks/>
            </p:cNvPicPr>
            <p:nvPr/>
          </p:nvPicPr>
          <p:blipFill>
            <a:blip r:embed="rId111"/>
            <a:stretch>
              <a:fillRect/>
            </a:stretch>
          </p:blipFill>
          <p:spPr>
            <a:xfrm>
              <a:off x="1564020" y="2782663"/>
              <a:ext cx="113102" cy="403858"/>
            </a:xfrm>
            <a:prstGeom prst="rect">
              <a:avLst/>
            </a:prstGeom>
            <a:effectLst/>
          </p:spPr>
        </p:pic>
        <p:pic>
          <p:nvPicPr>
            <p:cNvPr id="4837" name="Linea Forma" descr="Linea Forma"/>
            <p:cNvPicPr>
              <a:picLocks/>
            </p:cNvPicPr>
            <p:nvPr/>
          </p:nvPicPr>
          <p:blipFill>
            <a:blip r:embed="rId112"/>
            <a:stretch>
              <a:fillRect/>
            </a:stretch>
          </p:blipFill>
          <p:spPr>
            <a:xfrm>
              <a:off x="1556640" y="2763659"/>
              <a:ext cx="289528" cy="405264"/>
            </a:xfrm>
            <a:prstGeom prst="rect">
              <a:avLst/>
            </a:prstGeom>
            <a:effectLst/>
          </p:spPr>
        </p:pic>
        <p:pic>
          <p:nvPicPr>
            <p:cNvPr id="4839" name="Linea Forma" descr="Linea Forma"/>
            <p:cNvPicPr>
              <a:picLocks/>
            </p:cNvPicPr>
            <p:nvPr/>
          </p:nvPicPr>
          <p:blipFill>
            <a:blip r:embed="rId113"/>
            <a:stretch>
              <a:fillRect/>
            </a:stretch>
          </p:blipFill>
          <p:spPr>
            <a:xfrm>
              <a:off x="1874681" y="2772292"/>
              <a:ext cx="232827" cy="433760"/>
            </a:xfrm>
            <a:prstGeom prst="rect">
              <a:avLst/>
            </a:prstGeom>
            <a:effectLst/>
          </p:spPr>
        </p:pic>
        <p:pic>
          <p:nvPicPr>
            <p:cNvPr id="4841" name="Linea Forma" descr="Linea Forma"/>
            <p:cNvPicPr>
              <a:picLocks/>
            </p:cNvPicPr>
            <p:nvPr/>
          </p:nvPicPr>
          <p:blipFill>
            <a:blip r:embed="rId114"/>
            <a:stretch>
              <a:fillRect/>
            </a:stretch>
          </p:blipFill>
          <p:spPr>
            <a:xfrm>
              <a:off x="2110149" y="2761587"/>
              <a:ext cx="321717" cy="104943"/>
            </a:xfrm>
            <a:prstGeom prst="rect">
              <a:avLst/>
            </a:prstGeom>
            <a:effectLst/>
          </p:spPr>
        </p:pic>
        <p:pic>
          <p:nvPicPr>
            <p:cNvPr id="4843" name="Linea Forma" descr="Linea Forma"/>
            <p:cNvPicPr>
              <a:picLocks/>
            </p:cNvPicPr>
            <p:nvPr/>
          </p:nvPicPr>
          <p:blipFill>
            <a:blip r:embed="rId115"/>
            <a:stretch>
              <a:fillRect/>
            </a:stretch>
          </p:blipFill>
          <p:spPr>
            <a:xfrm>
              <a:off x="2154429" y="2834610"/>
              <a:ext cx="258859" cy="342527"/>
            </a:xfrm>
            <a:prstGeom prst="rect">
              <a:avLst/>
            </a:prstGeom>
            <a:effectLst/>
          </p:spPr>
        </p:pic>
        <p:pic>
          <p:nvPicPr>
            <p:cNvPr id="4845" name="Linea Forma" descr="Linea Forma"/>
            <p:cNvPicPr>
              <a:picLocks/>
            </p:cNvPicPr>
            <p:nvPr/>
          </p:nvPicPr>
          <p:blipFill>
            <a:blip r:embed="rId116"/>
            <a:stretch>
              <a:fillRect/>
            </a:stretch>
          </p:blipFill>
          <p:spPr>
            <a:xfrm>
              <a:off x="2110149" y="2934242"/>
              <a:ext cx="292069" cy="131551"/>
            </a:xfrm>
            <a:prstGeom prst="rect">
              <a:avLst/>
            </a:prstGeom>
            <a:effectLst/>
          </p:spPr>
        </p:pic>
        <p:pic>
          <p:nvPicPr>
            <p:cNvPr id="4847" name="Linea Forma" descr="Linea Forma"/>
            <p:cNvPicPr>
              <a:picLocks/>
            </p:cNvPicPr>
            <p:nvPr/>
          </p:nvPicPr>
          <p:blipFill>
            <a:blip r:embed="rId117"/>
            <a:stretch>
              <a:fillRect/>
            </a:stretch>
          </p:blipFill>
          <p:spPr>
            <a:xfrm>
              <a:off x="2458438" y="2745569"/>
              <a:ext cx="278140" cy="458602"/>
            </a:xfrm>
            <a:prstGeom prst="rect">
              <a:avLst/>
            </a:prstGeom>
            <a:effectLst/>
          </p:spPr>
        </p:pic>
        <p:pic>
          <p:nvPicPr>
            <p:cNvPr id="4849" name="Linea Forma" descr="Linea Forma"/>
            <p:cNvPicPr>
              <a:picLocks/>
            </p:cNvPicPr>
            <p:nvPr/>
          </p:nvPicPr>
          <p:blipFill>
            <a:blip r:embed="rId118"/>
            <a:stretch>
              <a:fillRect/>
            </a:stretch>
          </p:blipFill>
          <p:spPr>
            <a:xfrm>
              <a:off x="2763245" y="2757119"/>
              <a:ext cx="326386" cy="440426"/>
            </a:xfrm>
            <a:prstGeom prst="rect">
              <a:avLst/>
            </a:prstGeom>
            <a:effectLst/>
          </p:spPr>
        </p:pic>
        <p:pic>
          <p:nvPicPr>
            <p:cNvPr id="4851" name="Linea Forma" descr="Linea Forma"/>
            <p:cNvPicPr>
              <a:picLocks/>
            </p:cNvPicPr>
            <p:nvPr/>
          </p:nvPicPr>
          <p:blipFill>
            <a:blip r:embed="rId119"/>
            <a:stretch>
              <a:fillRect/>
            </a:stretch>
          </p:blipFill>
          <p:spPr>
            <a:xfrm>
              <a:off x="3100930" y="2813989"/>
              <a:ext cx="355769" cy="379112"/>
            </a:xfrm>
            <a:prstGeom prst="rect">
              <a:avLst/>
            </a:prstGeom>
            <a:effectLst/>
          </p:spPr>
        </p:pic>
        <p:pic>
          <p:nvPicPr>
            <p:cNvPr id="4853" name="Linea Forma" descr="Linea Forma"/>
            <p:cNvPicPr>
              <a:picLocks/>
            </p:cNvPicPr>
            <p:nvPr/>
          </p:nvPicPr>
          <p:blipFill>
            <a:blip r:embed="rId120"/>
            <a:stretch>
              <a:fillRect/>
            </a:stretch>
          </p:blipFill>
          <p:spPr>
            <a:xfrm>
              <a:off x="3150745" y="3039408"/>
              <a:ext cx="286534" cy="103877"/>
            </a:xfrm>
            <a:prstGeom prst="rect">
              <a:avLst/>
            </a:prstGeom>
            <a:effectLst/>
          </p:spPr>
        </p:pic>
        <p:pic>
          <p:nvPicPr>
            <p:cNvPr id="4855" name="Linea Forma" descr="Linea Forma"/>
            <p:cNvPicPr>
              <a:picLocks/>
            </p:cNvPicPr>
            <p:nvPr/>
          </p:nvPicPr>
          <p:blipFill>
            <a:blip r:embed="rId121"/>
            <a:stretch>
              <a:fillRect/>
            </a:stretch>
          </p:blipFill>
          <p:spPr>
            <a:xfrm>
              <a:off x="3450080" y="2753948"/>
              <a:ext cx="261006" cy="445674"/>
            </a:xfrm>
            <a:prstGeom prst="rect">
              <a:avLst/>
            </a:prstGeom>
            <a:effectLst/>
          </p:spPr>
        </p:pic>
        <p:pic>
          <p:nvPicPr>
            <p:cNvPr id="4857" name="Linea Forma" descr="Linea Forma"/>
            <p:cNvPicPr>
              <a:picLocks/>
            </p:cNvPicPr>
            <p:nvPr/>
          </p:nvPicPr>
          <p:blipFill>
            <a:blip r:embed="rId122"/>
            <a:stretch>
              <a:fillRect/>
            </a:stretch>
          </p:blipFill>
          <p:spPr>
            <a:xfrm>
              <a:off x="3715324" y="2781104"/>
              <a:ext cx="319745" cy="113102"/>
            </a:xfrm>
            <a:prstGeom prst="rect">
              <a:avLst/>
            </a:prstGeom>
            <a:effectLst/>
          </p:spPr>
        </p:pic>
        <p:pic>
          <p:nvPicPr>
            <p:cNvPr id="4859" name="Linea Forma" descr="Linea Forma"/>
            <p:cNvPicPr>
              <a:picLocks/>
            </p:cNvPicPr>
            <p:nvPr/>
          </p:nvPicPr>
          <p:blipFill>
            <a:blip r:embed="rId123"/>
            <a:stretch>
              <a:fillRect/>
            </a:stretch>
          </p:blipFill>
          <p:spPr>
            <a:xfrm>
              <a:off x="3718330" y="2818005"/>
              <a:ext cx="272458" cy="364402"/>
            </a:xfrm>
            <a:prstGeom prst="rect">
              <a:avLst/>
            </a:prstGeom>
            <a:effectLst/>
          </p:spPr>
        </p:pic>
        <p:pic>
          <p:nvPicPr>
            <p:cNvPr id="4861" name="Linea Forma" descr="Linea Forma"/>
            <p:cNvPicPr>
              <a:picLocks/>
            </p:cNvPicPr>
            <p:nvPr/>
          </p:nvPicPr>
          <p:blipFill>
            <a:blip r:embed="rId124"/>
            <a:stretch>
              <a:fillRect/>
            </a:stretch>
          </p:blipFill>
          <p:spPr>
            <a:xfrm>
              <a:off x="3682114" y="2917636"/>
              <a:ext cx="330815" cy="142622"/>
            </a:xfrm>
            <a:prstGeom prst="rect">
              <a:avLst/>
            </a:prstGeom>
            <a:effectLst/>
          </p:spPr>
        </p:pic>
        <p:pic>
          <p:nvPicPr>
            <p:cNvPr id="4863" name="Linea Forma" descr="Linea Forma"/>
            <p:cNvPicPr>
              <a:picLocks/>
            </p:cNvPicPr>
            <p:nvPr/>
          </p:nvPicPr>
          <p:blipFill>
            <a:blip r:embed="rId125"/>
            <a:stretch>
              <a:fillRect/>
            </a:stretch>
          </p:blipFill>
          <p:spPr>
            <a:xfrm>
              <a:off x="3992712" y="2723908"/>
              <a:ext cx="299165" cy="434898"/>
            </a:xfrm>
            <a:prstGeom prst="rect">
              <a:avLst/>
            </a:prstGeom>
            <a:effectLst/>
          </p:spPr>
        </p:pic>
        <p:pic>
          <p:nvPicPr>
            <p:cNvPr id="4865" name="Linea Forma" descr="Linea Forma"/>
            <p:cNvPicPr>
              <a:picLocks/>
            </p:cNvPicPr>
            <p:nvPr/>
          </p:nvPicPr>
          <p:blipFill>
            <a:blip r:embed="rId126"/>
            <a:stretch>
              <a:fillRect/>
            </a:stretch>
          </p:blipFill>
          <p:spPr>
            <a:xfrm>
              <a:off x="4224552" y="2704734"/>
              <a:ext cx="441517" cy="111981"/>
            </a:xfrm>
            <a:prstGeom prst="rect">
              <a:avLst/>
            </a:prstGeom>
            <a:effectLst/>
          </p:spPr>
        </p:pic>
        <p:pic>
          <p:nvPicPr>
            <p:cNvPr id="4867" name="Linea Forma" descr="Linea Forma"/>
            <p:cNvPicPr>
              <a:picLocks/>
            </p:cNvPicPr>
            <p:nvPr/>
          </p:nvPicPr>
          <p:blipFill>
            <a:blip r:embed="rId127"/>
            <a:stretch>
              <a:fillRect/>
            </a:stretch>
          </p:blipFill>
          <p:spPr>
            <a:xfrm>
              <a:off x="4324177" y="2757119"/>
              <a:ext cx="120489" cy="352955"/>
            </a:xfrm>
            <a:prstGeom prst="rect">
              <a:avLst/>
            </a:prstGeom>
            <a:effectLst/>
          </p:spPr>
        </p:pic>
        <p:pic>
          <p:nvPicPr>
            <p:cNvPr id="4869" name="Linea Forma" descr="Linea Forma"/>
            <p:cNvPicPr>
              <a:picLocks/>
            </p:cNvPicPr>
            <p:nvPr/>
          </p:nvPicPr>
          <p:blipFill>
            <a:blip r:embed="rId128"/>
            <a:stretch>
              <a:fillRect/>
            </a:stretch>
          </p:blipFill>
          <p:spPr>
            <a:xfrm>
              <a:off x="4527935" y="2751584"/>
              <a:ext cx="291021" cy="398220"/>
            </a:xfrm>
            <a:prstGeom prst="rect">
              <a:avLst/>
            </a:prstGeom>
            <a:effectLst/>
          </p:spPr>
        </p:pic>
        <p:pic>
          <p:nvPicPr>
            <p:cNvPr id="4871" name="Linea Forma" descr="Linea Forma"/>
            <p:cNvPicPr>
              <a:picLocks/>
            </p:cNvPicPr>
            <p:nvPr/>
          </p:nvPicPr>
          <p:blipFill>
            <a:blip r:embed="rId129"/>
            <a:stretch>
              <a:fillRect/>
            </a:stretch>
          </p:blipFill>
          <p:spPr>
            <a:xfrm>
              <a:off x="4960719" y="2895496"/>
              <a:ext cx="258859" cy="92806"/>
            </a:xfrm>
            <a:prstGeom prst="rect">
              <a:avLst/>
            </a:prstGeom>
            <a:effectLst/>
          </p:spPr>
        </p:pic>
        <p:pic>
          <p:nvPicPr>
            <p:cNvPr id="4873" name="Linea Forma" descr="Linea Forma"/>
            <p:cNvPicPr>
              <a:picLocks/>
            </p:cNvPicPr>
            <p:nvPr/>
          </p:nvPicPr>
          <p:blipFill>
            <a:blip r:embed="rId130"/>
            <a:stretch>
              <a:fillRect/>
            </a:stretch>
          </p:blipFill>
          <p:spPr>
            <a:xfrm>
              <a:off x="5275161" y="2676428"/>
              <a:ext cx="230756" cy="473376"/>
            </a:xfrm>
            <a:prstGeom prst="rect">
              <a:avLst/>
            </a:prstGeom>
            <a:effectLst/>
          </p:spPr>
        </p:pic>
        <p:pic>
          <p:nvPicPr>
            <p:cNvPr id="4875" name="Linea Forma" descr="Linea Forma"/>
            <p:cNvPicPr>
              <a:picLocks/>
            </p:cNvPicPr>
            <p:nvPr/>
          </p:nvPicPr>
          <p:blipFill>
            <a:blip r:embed="rId131"/>
            <a:stretch>
              <a:fillRect/>
            </a:stretch>
          </p:blipFill>
          <p:spPr>
            <a:xfrm>
              <a:off x="5364781" y="2688853"/>
              <a:ext cx="284449" cy="442882"/>
            </a:xfrm>
            <a:prstGeom prst="rect">
              <a:avLst/>
            </a:prstGeom>
            <a:effectLst/>
          </p:spPr>
        </p:pic>
        <p:pic>
          <p:nvPicPr>
            <p:cNvPr id="4877" name="Linea Forma" descr="Linea Forma"/>
            <p:cNvPicPr>
              <a:picLocks/>
            </p:cNvPicPr>
            <p:nvPr/>
          </p:nvPicPr>
          <p:blipFill>
            <a:blip r:embed="rId132"/>
            <a:stretch>
              <a:fillRect/>
            </a:stretch>
          </p:blipFill>
          <p:spPr>
            <a:xfrm>
              <a:off x="5281754" y="2901031"/>
              <a:ext cx="435982" cy="131552"/>
            </a:xfrm>
            <a:prstGeom prst="rect">
              <a:avLst/>
            </a:prstGeom>
            <a:effectLst/>
          </p:spPr>
        </p:pic>
        <p:pic>
          <p:nvPicPr>
            <p:cNvPr id="4879" name="Linea Forma" descr="Linea Forma"/>
            <p:cNvPicPr>
              <a:picLocks/>
            </p:cNvPicPr>
            <p:nvPr/>
          </p:nvPicPr>
          <p:blipFill>
            <a:blip r:embed="rId133"/>
            <a:stretch>
              <a:fillRect/>
            </a:stretch>
          </p:blipFill>
          <p:spPr>
            <a:xfrm>
              <a:off x="5657076" y="2734978"/>
              <a:ext cx="104940" cy="430447"/>
            </a:xfrm>
            <a:prstGeom prst="rect">
              <a:avLst/>
            </a:prstGeom>
            <a:effectLst/>
          </p:spPr>
        </p:pic>
        <p:pic>
          <p:nvPicPr>
            <p:cNvPr id="4881" name="Linea Forma" descr="Linea Forma"/>
            <p:cNvPicPr>
              <a:picLocks/>
            </p:cNvPicPr>
            <p:nvPr/>
          </p:nvPicPr>
          <p:blipFill>
            <a:blip r:embed="rId134"/>
            <a:stretch>
              <a:fillRect/>
            </a:stretch>
          </p:blipFill>
          <p:spPr>
            <a:xfrm>
              <a:off x="5608754" y="2786278"/>
              <a:ext cx="293895" cy="226456"/>
            </a:xfrm>
            <a:prstGeom prst="rect">
              <a:avLst/>
            </a:prstGeom>
            <a:effectLst/>
          </p:spPr>
        </p:pic>
        <p:pic>
          <p:nvPicPr>
            <p:cNvPr id="4883" name="Linea Forma" descr="Linea Forma"/>
            <p:cNvPicPr>
              <a:picLocks/>
            </p:cNvPicPr>
            <p:nvPr/>
          </p:nvPicPr>
          <p:blipFill>
            <a:blip r:embed="rId135"/>
            <a:stretch>
              <a:fillRect/>
            </a:stretch>
          </p:blipFill>
          <p:spPr>
            <a:xfrm>
              <a:off x="5865628" y="2753694"/>
              <a:ext cx="107708" cy="417266"/>
            </a:xfrm>
            <a:prstGeom prst="rect">
              <a:avLst/>
            </a:prstGeom>
            <a:effectLst/>
          </p:spPr>
        </p:pic>
        <p:pic>
          <p:nvPicPr>
            <p:cNvPr id="4885" name="Linea Forma" descr="Linea Forma"/>
            <p:cNvPicPr>
              <a:picLocks/>
            </p:cNvPicPr>
            <p:nvPr/>
          </p:nvPicPr>
          <p:blipFill>
            <a:blip r:embed="rId136"/>
            <a:stretch>
              <a:fillRect/>
            </a:stretch>
          </p:blipFill>
          <p:spPr>
            <a:xfrm>
              <a:off x="5851868" y="2765436"/>
              <a:ext cx="257251" cy="272860"/>
            </a:xfrm>
            <a:prstGeom prst="rect">
              <a:avLst/>
            </a:prstGeom>
            <a:effectLst/>
          </p:spPr>
        </p:pic>
        <p:pic>
          <p:nvPicPr>
            <p:cNvPr id="4887" name="Linea Forma" descr="Linea Forma"/>
            <p:cNvPicPr>
              <a:picLocks/>
            </p:cNvPicPr>
            <p:nvPr/>
          </p:nvPicPr>
          <p:blipFill>
            <a:blip r:embed="rId137"/>
            <a:stretch>
              <a:fillRect/>
            </a:stretch>
          </p:blipFill>
          <p:spPr>
            <a:xfrm>
              <a:off x="6156298" y="2790329"/>
              <a:ext cx="92806" cy="369561"/>
            </a:xfrm>
            <a:prstGeom prst="rect">
              <a:avLst/>
            </a:prstGeom>
            <a:effectLst/>
          </p:spPr>
        </p:pic>
        <p:pic>
          <p:nvPicPr>
            <p:cNvPr id="4889" name="Linea Forma" descr="Linea Forma"/>
            <p:cNvPicPr>
              <a:picLocks/>
            </p:cNvPicPr>
            <p:nvPr/>
          </p:nvPicPr>
          <p:blipFill>
            <a:blip r:embed="rId138"/>
            <a:stretch>
              <a:fillRect/>
            </a:stretch>
          </p:blipFill>
          <p:spPr>
            <a:xfrm>
              <a:off x="6123080" y="2831828"/>
              <a:ext cx="325288" cy="333597"/>
            </a:xfrm>
            <a:prstGeom prst="rect">
              <a:avLst/>
            </a:prstGeom>
            <a:effectLst/>
          </p:spPr>
        </p:pic>
        <p:pic>
          <p:nvPicPr>
            <p:cNvPr id="4891" name="Linea Forma" descr="Linea Forma"/>
            <p:cNvPicPr>
              <a:picLocks/>
            </p:cNvPicPr>
            <p:nvPr/>
          </p:nvPicPr>
          <p:blipFill>
            <a:blip r:embed="rId139"/>
            <a:stretch>
              <a:fillRect/>
            </a:stretch>
          </p:blipFill>
          <p:spPr>
            <a:xfrm>
              <a:off x="6471797" y="2792852"/>
              <a:ext cx="341886" cy="84749"/>
            </a:xfrm>
            <a:prstGeom prst="rect">
              <a:avLst/>
            </a:prstGeom>
            <a:effectLst/>
          </p:spPr>
        </p:pic>
        <p:pic>
          <p:nvPicPr>
            <p:cNvPr id="4893" name="Linea Forma" descr="Linea Forma"/>
            <p:cNvPicPr>
              <a:picLocks/>
            </p:cNvPicPr>
            <p:nvPr/>
          </p:nvPicPr>
          <p:blipFill>
            <a:blip r:embed="rId140"/>
            <a:stretch>
              <a:fillRect/>
            </a:stretch>
          </p:blipFill>
          <p:spPr>
            <a:xfrm>
              <a:off x="6457191" y="2795865"/>
              <a:ext cx="312211" cy="380199"/>
            </a:xfrm>
            <a:prstGeom prst="rect">
              <a:avLst/>
            </a:prstGeom>
            <a:effectLst/>
          </p:spPr>
        </p:pic>
        <p:pic>
          <p:nvPicPr>
            <p:cNvPr id="4895" name="Linea Forma" descr="Linea Forma"/>
            <p:cNvPicPr>
              <a:picLocks/>
            </p:cNvPicPr>
            <p:nvPr/>
          </p:nvPicPr>
          <p:blipFill>
            <a:blip r:embed="rId141"/>
            <a:stretch>
              <a:fillRect/>
            </a:stretch>
          </p:blipFill>
          <p:spPr>
            <a:xfrm>
              <a:off x="6416447" y="2939777"/>
              <a:ext cx="397236" cy="142622"/>
            </a:xfrm>
            <a:prstGeom prst="rect">
              <a:avLst/>
            </a:prstGeom>
            <a:effectLst/>
          </p:spPr>
        </p:pic>
        <p:pic>
          <p:nvPicPr>
            <p:cNvPr id="4897" name="Linea Forma" descr="Linea Forma"/>
            <p:cNvPicPr>
              <a:picLocks/>
            </p:cNvPicPr>
            <p:nvPr/>
          </p:nvPicPr>
          <p:blipFill>
            <a:blip r:embed="rId142"/>
            <a:stretch>
              <a:fillRect/>
            </a:stretch>
          </p:blipFill>
          <p:spPr>
            <a:xfrm>
              <a:off x="6811960" y="2817020"/>
              <a:ext cx="106920" cy="352318"/>
            </a:xfrm>
            <a:prstGeom prst="rect">
              <a:avLst/>
            </a:prstGeom>
            <a:effectLst/>
          </p:spPr>
        </p:pic>
        <p:pic>
          <p:nvPicPr>
            <p:cNvPr id="4899" name="Linea Forma" descr="Linea Forma"/>
            <p:cNvPicPr>
              <a:picLocks/>
            </p:cNvPicPr>
            <p:nvPr/>
          </p:nvPicPr>
          <p:blipFill>
            <a:blip r:embed="rId143"/>
            <a:stretch>
              <a:fillRect/>
            </a:stretch>
          </p:blipFill>
          <p:spPr>
            <a:xfrm>
              <a:off x="6765157" y="2785913"/>
              <a:ext cx="631555" cy="423811"/>
            </a:xfrm>
            <a:prstGeom prst="rect">
              <a:avLst/>
            </a:prstGeom>
            <a:effectLst/>
          </p:spPr>
        </p:pic>
        <p:pic>
          <p:nvPicPr>
            <p:cNvPr id="4901" name="Linea Forma" descr="Linea Forma"/>
            <p:cNvPicPr>
              <a:picLocks/>
            </p:cNvPicPr>
            <p:nvPr/>
          </p:nvPicPr>
          <p:blipFill>
            <a:blip r:embed="rId144"/>
            <a:stretch>
              <a:fillRect/>
            </a:stretch>
          </p:blipFill>
          <p:spPr>
            <a:xfrm>
              <a:off x="7455976" y="2799555"/>
              <a:ext cx="88338" cy="354800"/>
            </a:xfrm>
            <a:prstGeom prst="rect">
              <a:avLst/>
            </a:prstGeom>
            <a:effectLst/>
          </p:spPr>
        </p:pic>
        <p:pic>
          <p:nvPicPr>
            <p:cNvPr id="4903" name="Linea Forma" descr="Linea Forma"/>
            <p:cNvPicPr>
              <a:picLocks/>
            </p:cNvPicPr>
            <p:nvPr/>
          </p:nvPicPr>
          <p:blipFill>
            <a:blip r:embed="rId145"/>
            <a:stretch>
              <a:fillRect/>
            </a:stretch>
          </p:blipFill>
          <p:spPr>
            <a:xfrm>
              <a:off x="7612026" y="2807804"/>
              <a:ext cx="297288" cy="377709"/>
            </a:xfrm>
            <a:prstGeom prst="rect">
              <a:avLst/>
            </a:prstGeom>
            <a:effectLst/>
          </p:spPr>
        </p:pic>
        <p:pic>
          <p:nvPicPr>
            <p:cNvPr id="4905" name="Linea Forma" descr="Linea Forma"/>
            <p:cNvPicPr>
              <a:picLocks/>
            </p:cNvPicPr>
            <p:nvPr/>
          </p:nvPicPr>
          <p:blipFill>
            <a:blip r:embed="rId146"/>
            <a:stretch>
              <a:fillRect/>
            </a:stretch>
          </p:blipFill>
          <p:spPr>
            <a:xfrm>
              <a:off x="7921990" y="2814986"/>
              <a:ext cx="318205" cy="117966"/>
            </a:xfrm>
            <a:prstGeom prst="rect">
              <a:avLst/>
            </a:prstGeom>
            <a:effectLst/>
          </p:spPr>
        </p:pic>
        <p:pic>
          <p:nvPicPr>
            <p:cNvPr id="4907" name="Linea Forma" descr="Linea Forma"/>
            <p:cNvPicPr>
              <a:picLocks/>
            </p:cNvPicPr>
            <p:nvPr/>
          </p:nvPicPr>
          <p:blipFill>
            <a:blip r:embed="rId147"/>
            <a:stretch>
              <a:fillRect/>
            </a:stretch>
          </p:blipFill>
          <p:spPr>
            <a:xfrm>
              <a:off x="7948717" y="2823540"/>
              <a:ext cx="243203" cy="368058"/>
            </a:xfrm>
            <a:prstGeom prst="rect">
              <a:avLst/>
            </a:prstGeom>
            <a:effectLst/>
          </p:spPr>
        </p:pic>
        <p:pic>
          <p:nvPicPr>
            <p:cNvPr id="4909" name="Linea Forma" descr="Linea Forma"/>
            <p:cNvPicPr>
              <a:picLocks/>
            </p:cNvPicPr>
            <p:nvPr/>
          </p:nvPicPr>
          <p:blipFill>
            <a:blip r:embed="rId148"/>
            <a:stretch>
              <a:fillRect/>
            </a:stretch>
          </p:blipFill>
          <p:spPr>
            <a:xfrm>
              <a:off x="7899851" y="2945312"/>
              <a:ext cx="314209" cy="137087"/>
            </a:xfrm>
            <a:prstGeom prst="rect">
              <a:avLst/>
            </a:prstGeom>
            <a:effectLst/>
          </p:spPr>
        </p:pic>
        <p:pic>
          <p:nvPicPr>
            <p:cNvPr id="4911" name="Linea Forma" descr="Linea Forma"/>
            <p:cNvPicPr>
              <a:picLocks/>
            </p:cNvPicPr>
            <p:nvPr/>
          </p:nvPicPr>
          <p:blipFill>
            <a:blip r:embed="rId149"/>
            <a:stretch>
              <a:fillRect/>
            </a:stretch>
          </p:blipFill>
          <p:spPr>
            <a:xfrm>
              <a:off x="8215984" y="2732442"/>
              <a:ext cx="758495" cy="458935"/>
            </a:xfrm>
            <a:prstGeom prst="rect">
              <a:avLst/>
            </a:prstGeom>
            <a:effectLst/>
          </p:spPr>
        </p:pic>
        <p:pic>
          <p:nvPicPr>
            <p:cNvPr id="4913" name="Linea Forma" descr="Linea Forma"/>
            <p:cNvPicPr>
              <a:picLocks/>
            </p:cNvPicPr>
            <p:nvPr/>
          </p:nvPicPr>
          <p:blipFill>
            <a:blip r:embed="rId150"/>
            <a:stretch>
              <a:fillRect/>
            </a:stretch>
          </p:blipFill>
          <p:spPr>
            <a:xfrm>
              <a:off x="8665538" y="2784794"/>
              <a:ext cx="96496" cy="393722"/>
            </a:xfrm>
            <a:prstGeom prst="rect">
              <a:avLst/>
            </a:prstGeom>
            <a:effectLst/>
          </p:spPr>
        </p:pic>
        <p:pic>
          <p:nvPicPr>
            <p:cNvPr id="4915" name="Linea Forma" descr="Linea Forma"/>
            <p:cNvPicPr>
              <a:picLocks/>
            </p:cNvPicPr>
            <p:nvPr/>
          </p:nvPicPr>
          <p:blipFill>
            <a:blip r:embed="rId151"/>
            <a:stretch>
              <a:fillRect/>
            </a:stretch>
          </p:blipFill>
          <p:spPr>
            <a:xfrm>
              <a:off x="8862955" y="2770478"/>
              <a:ext cx="344838" cy="419932"/>
            </a:xfrm>
            <a:prstGeom prst="rect">
              <a:avLst/>
            </a:prstGeom>
            <a:effectLst/>
          </p:spPr>
        </p:pic>
        <p:pic>
          <p:nvPicPr>
            <p:cNvPr id="4917" name="Linea Forma" descr="Linea Forma"/>
            <p:cNvPicPr>
              <a:picLocks/>
            </p:cNvPicPr>
            <p:nvPr/>
          </p:nvPicPr>
          <p:blipFill>
            <a:blip r:embed="rId152"/>
            <a:stretch>
              <a:fillRect/>
            </a:stretch>
          </p:blipFill>
          <p:spPr>
            <a:xfrm>
              <a:off x="185469" y="3846567"/>
              <a:ext cx="285003" cy="299664"/>
            </a:xfrm>
            <a:prstGeom prst="rect">
              <a:avLst/>
            </a:prstGeom>
            <a:effectLst/>
          </p:spPr>
        </p:pic>
        <p:pic>
          <p:nvPicPr>
            <p:cNvPr id="4919" name="Linea Linea" descr="Linea Line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036987" y="388627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21" name="Linea Forma" descr="Linea Forma"/>
            <p:cNvPicPr>
              <a:picLocks/>
            </p:cNvPicPr>
            <p:nvPr/>
          </p:nvPicPr>
          <p:blipFill>
            <a:blip r:embed="rId153"/>
            <a:stretch>
              <a:fillRect/>
            </a:stretch>
          </p:blipFill>
          <p:spPr>
            <a:xfrm>
              <a:off x="892004" y="3849532"/>
              <a:ext cx="331240" cy="279444"/>
            </a:xfrm>
            <a:prstGeom prst="rect">
              <a:avLst/>
            </a:prstGeom>
            <a:effectLst/>
          </p:spPr>
        </p:pic>
        <p:pic>
          <p:nvPicPr>
            <p:cNvPr id="4923" name="Linea Forma" descr="Linea Forma"/>
            <p:cNvPicPr>
              <a:picLocks/>
            </p:cNvPicPr>
            <p:nvPr/>
          </p:nvPicPr>
          <p:blipFill>
            <a:blip r:embed="rId154"/>
            <a:stretch>
              <a:fillRect/>
            </a:stretch>
          </p:blipFill>
          <p:spPr>
            <a:xfrm>
              <a:off x="1205796" y="3653803"/>
              <a:ext cx="200106" cy="459300"/>
            </a:xfrm>
            <a:prstGeom prst="rect">
              <a:avLst/>
            </a:prstGeom>
            <a:effectLst/>
          </p:spPr>
        </p:pic>
        <p:pic>
          <p:nvPicPr>
            <p:cNvPr id="4925" name="Linea Forma" descr="Linea Forma"/>
            <p:cNvPicPr>
              <a:picLocks/>
            </p:cNvPicPr>
            <p:nvPr/>
          </p:nvPicPr>
          <p:blipFill>
            <a:blip r:embed="rId155"/>
            <a:stretch>
              <a:fillRect/>
            </a:stretch>
          </p:blipFill>
          <p:spPr>
            <a:xfrm>
              <a:off x="1352212" y="3642733"/>
              <a:ext cx="203138" cy="456720"/>
            </a:xfrm>
            <a:prstGeom prst="rect">
              <a:avLst/>
            </a:prstGeom>
            <a:effectLst/>
          </p:spPr>
        </p:pic>
        <p:pic>
          <p:nvPicPr>
            <p:cNvPr id="4927" name="Linea Forma" descr="Linea Forma"/>
            <p:cNvPicPr>
              <a:picLocks/>
            </p:cNvPicPr>
            <p:nvPr/>
          </p:nvPicPr>
          <p:blipFill>
            <a:blip r:embed="rId156"/>
            <a:stretch>
              <a:fillRect/>
            </a:stretch>
          </p:blipFill>
          <p:spPr>
            <a:xfrm>
              <a:off x="1494786" y="3827494"/>
              <a:ext cx="376064" cy="296985"/>
            </a:xfrm>
            <a:prstGeom prst="rect">
              <a:avLst/>
            </a:prstGeom>
            <a:effectLst/>
          </p:spPr>
        </p:pic>
        <p:pic>
          <p:nvPicPr>
            <p:cNvPr id="4929" name="Linea Forma" descr="Linea Forma"/>
            <p:cNvPicPr>
              <a:picLocks/>
            </p:cNvPicPr>
            <p:nvPr/>
          </p:nvPicPr>
          <p:blipFill>
            <a:blip r:embed="rId157"/>
            <a:stretch>
              <a:fillRect/>
            </a:stretch>
          </p:blipFill>
          <p:spPr>
            <a:xfrm>
              <a:off x="2292807" y="3630120"/>
              <a:ext cx="203508" cy="627562"/>
            </a:xfrm>
            <a:prstGeom prst="rect">
              <a:avLst/>
            </a:prstGeom>
            <a:effectLst/>
          </p:spPr>
        </p:pic>
        <p:pic>
          <p:nvPicPr>
            <p:cNvPr id="4931" name="Linea Forma" descr="Linea Forma"/>
            <p:cNvPicPr>
              <a:picLocks/>
            </p:cNvPicPr>
            <p:nvPr/>
          </p:nvPicPr>
          <p:blipFill>
            <a:blip r:embed="rId158"/>
            <a:stretch>
              <a:fillRect/>
            </a:stretch>
          </p:blipFill>
          <p:spPr>
            <a:xfrm>
              <a:off x="2202739" y="3792523"/>
              <a:ext cx="460011" cy="317381"/>
            </a:xfrm>
            <a:prstGeom prst="rect">
              <a:avLst/>
            </a:prstGeom>
            <a:effectLst/>
          </p:spPr>
        </p:pic>
        <p:pic>
          <p:nvPicPr>
            <p:cNvPr id="4933" name="Linea Forma" descr="Linea Forma"/>
            <p:cNvPicPr>
              <a:picLocks/>
            </p:cNvPicPr>
            <p:nvPr/>
          </p:nvPicPr>
          <p:blipFill>
            <a:blip r:embed="rId159"/>
            <a:stretch>
              <a:fillRect/>
            </a:stretch>
          </p:blipFill>
          <p:spPr>
            <a:xfrm>
              <a:off x="2691649" y="3803013"/>
              <a:ext cx="225332" cy="226954"/>
            </a:xfrm>
            <a:prstGeom prst="rect">
              <a:avLst/>
            </a:prstGeom>
            <a:effectLst/>
          </p:spPr>
        </p:pic>
        <p:pic>
          <p:nvPicPr>
            <p:cNvPr id="4935" name="Linea Forma" descr="Linea Forma"/>
            <p:cNvPicPr>
              <a:picLocks/>
            </p:cNvPicPr>
            <p:nvPr/>
          </p:nvPicPr>
          <p:blipFill>
            <a:blip r:embed="rId160"/>
            <a:stretch>
              <a:fillRect/>
            </a:stretch>
          </p:blipFill>
          <p:spPr>
            <a:xfrm>
              <a:off x="2929342" y="3792180"/>
              <a:ext cx="355564" cy="316055"/>
            </a:xfrm>
            <a:prstGeom prst="rect">
              <a:avLst/>
            </a:prstGeom>
            <a:effectLst/>
          </p:spPr>
        </p:pic>
        <p:pic>
          <p:nvPicPr>
            <p:cNvPr id="4937" name="Linea Forma" descr="Linea Forma"/>
            <p:cNvPicPr>
              <a:picLocks/>
            </p:cNvPicPr>
            <p:nvPr/>
          </p:nvPicPr>
          <p:blipFill>
            <a:blip r:embed="rId161"/>
            <a:stretch>
              <a:fillRect/>
            </a:stretch>
          </p:blipFill>
          <p:spPr>
            <a:xfrm>
              <a:off x="2676211" y="3902882"/>
              <a:ext cx="96858" cy="225649"/>
            </a:xfrm>
            <a:prstGeom prst="rect">
              <a:avLst/>
            </a:prstGeom>
            <a:effectLst/>
          </p:spPr>
        </p:pic>
        <p:pic>
          <p:nvPicPr>
            <p:cNvPr id="4939" name="Linea Forma" descr="Linea Forma"/>
            <p:cNvPicPr>
              <a:picLocks/>
            </p:cNvPicPr>
            <p:nvPr/>
          </p:nvPicPr>
          <p:blipFill>
            <a:blip r:embed="rId162"/>
            <a:stretch>
              <a:fillRect/>
            </a:stretch>
          </p:blipFill>
          <p:spPr>
            <a:xfrm>
              <a:off x="3321136" y="3769350"/>
              <a:ext cx="365222" cy="341064"/>
            </a:xfrm>
            <a:prstGeom prst="rect">
              <a:avLst/>
            </a:prstGeom>
            <a:effectLst/>
          </p:spPr>
        </p:pic>
        <p:pic>
          <p:nvPicPr>
            <p:cNvPr id="4941" name="Linea Forma" descr="Linea Forma"/>
            <p:cNvPicPr>
              <a:picLocks/>
            </p:cNvPicPr>
            <p:nvPr/>
          </p:nvPicPr>
          <p:blipFill>
            <a:blip r:embed="rId163"/>
            <a:stretch>
              <a:fillRect/>
            </a:stretch>
          </p:blipFill>
          <p:spPr>
            <a:xfrm>
              <a:off x="3643368" y="3787595"/>
              <a:ext cx="380631" cy="392501"/>
            </a:xfrm>
            <a:prstGeom prst="rect">
              <a:avLst/>
            </a:prstGeom>
            <a:effectLst/>
          </p:spPr>
        </p:pic>
        <p:pic>
          <p:nvPicPr>
            <p:cNvPr id="4943" name="Linea Forma" descr="Linea Forma"/>
            <p:cNvPicPr>
              <a:picLocks/>
            </p:cNvPicPr>
            <p:nvPr/>
          </p:nvPicPr>
          <p:blipFill>
            <a:blip r:embed="rId164"/>
            <a:stretch>
              <a:fillRect/>
            </a:stretch>
          </p:blipFill>
          <p:spPr>
            <a:xfrm>
              <a:off x="3696874" y="3867708"/>
              <a:ext cx="365351" cy="255287"/>
            </a:xfrm>
            <a:prstGeom prst="rect">
              <a:avLst/>
            </a:prstGeom>
            <a:effectLst/>
          </p:spPr>
        </p:pic>
        <p:pic>
          <p:nvPicPr>
            <p:cNvPr id="4945" name="Linea Linea" descr="Linea Line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937373" y="37534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47" name="Linea Forma" descr="Linea Forma"/>
            <p:cNvPicPr>
              <a:picLocks/>
            </p:cNvPicPr>
            <p:nvPr/>
          </p:nvPicPr>
          <p:blipFill>
            <a:blip r:embed="rId165"/>
            <a:stretch>
              <a:fillRect/>
            </a:stretch>
          </p:blipFill>
          <p:spPr>
            <a:xfrm>
              <a:off x="4084687" y="3867752"/>
              <a:ext cx="276126" cy="311039"/>
            </a:xfrm>
            <a:prstGeom prst="rect">
              <a:avLst/>
            </a:prstGeom>
            <a:effectLst/>
          </p:spPr>
        </p:pic>
        <p:pic>
          <p:nvPicPr>
            <p:cNvPr id="4949" name="Linea Forma" descr="Linea Forma"/>
            <p:cNvPicPr>
              <a:picLocks/>
            </p:cNvPicPr>
            <p:nvPr/>
          </p:nvPicPr>
          <p:blipFill>
            <a:blip r:embed="rId166"/>
            <a:stretch>
              <a:fillRect/>
            </a:stretch>
          </p:blipFill>
          <p:spPr>
            <a:xfrm>
              <a:off x="4368465" y="3842919"/>
              <a:ext cx="231183" cy="319807"/>
            </a:xfrm>
            <a:prstGeom prst="rect">
              <a:avLst/>
            </a:prstGeom>
            <a:effectLst/>
          </p:spPr>
        </p:pic>
        <p:pic>
          <p:nvPicPr>
            <p:cNvPr id="4951" name="Linea Forma" descr="Linea Forma"/>
            <p:cNvPicPr>
              <a:picLocks/>
            </p:cNvPicPr>
            <p:nvPr/>
          </p:nvPicPr>
          <p:blipFill>
            <a:blip r:embed="rId167"/>
            <a:stretch>
              <a:fillRect/>
            </a:stretch>
          </p:blipFill>
          <p:spPr>
            <a:xfrm>
              <a:off x="4609164" y="3849179"/>
              <a:ext cx="311519" cy="310970"/>
            </a:xfrm>
            <a:prstGeom prst="rect">
              <a:avLst/>
            </a:prstGeom>
            <a:effectLst/>
          </p:spPr>
        </p:pic>
        <p:pic>
          <p:nvPicPr>
            <p:cNvPr id="4953" name="Linea Forma" descr="Linea Forma"/>
            <p:cNvPicPr>
              <a:picLocks/>
            </p:cNvPicPr>
            <p:nvPr/>
          </p:nvPicPr>
          <p:blipFill>
            <a:blip r:embed="rId168"/>
            <a:stretch>
              <a:fillRect/>
            </a:stretch>
          </p:blipFill>
          <p:spPr>
            <a:xfrm>
              <a:off x="5161915" y="3652286"/>
              <a:ext cx="439584" cy="496540"/>
            </a:xfrm>
            <a:prstGeom prst="rect">
              <a:avLst/>
            </a:prstGeom>
            <a:effectLst/>
          </p:spPr>
        </p:pic>
        <p:pic>
          <p:nvPicPr>
            <p:cNvPr id="4955" name="Linea Linea" descr="Linea Line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487198" y="37645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57" name="Linea Forma" descr="Linea Forma"/>
            <p:cNvPicPr>
              <a:picLocks/>
            </p:cNvPicPr>
            <p:nvPr/>
          </p:nvPicPr>
          <p:blipFill>
            <a:blip r:embed="rId169"/>
            <a:stretch>
              <a:fillRect/>
            </a:stretch>
          </p:blipFill>
          <p:spPr>
            <a:xfrm>
              <a:off x="5829728" y="3835120"/>
              <a:ext cx="458122" cy="293411"/>
            </a:xfrm>
            <a:prstGeom prst="rect">
              <a:avLst/>
            </a:prstGeom>
            <a:effectLst/>
          </p:spPr>
        </p:pic>
        <p:pic>
          <p:nvPicPr>
            <p:cNvPr id="4959" name="Linea Forma" descr="Linea Forma"/>
            <p:cNvPicPr>
              <a:picLocks/>
            </p:cNvPicPr>
            <p:nvPr/>
          </p:nvPicPr>
          <p:blipFill>
            <a:blip r:embed="rId170"/>
            <a:stretch>
              <a:fillRect/>
            </a:stretch>
          </p:blipFill>
          <p:spPr>
            <a:xfrm>
              <a:off x="6272535" y="3821147"/>
              <a:ext cx="265722" cy="337079"/>
            </a:xfrm>
            <a:prstGeom prst="rect">
              <a:avLst/>
            </a:prstGeom>
            <a:effectLst/>
          </p:spPr>
        </p:pic>
        <p:pic>
          <p:nvPicPr>
            <p:cNvPr id="4961" name="Linea Forma" descr="Linea Forma"/>
            <p:cNvPicPr>
              <a:picLocks/>
            </p:cNvPicPr>
            <p:nvPr/>
          </p:nvPicPr>
          <p:blipFill>
            <a:blip r:embed="rId171"/>
            <a:stretch>
              <a:fillRect/>
            </a:stretch>
          </p:blipFill>
          <p:spPr>
            <a:xfrm>
              <a:off x="6509500" y="3851693"/>
              <a:ext cx="353999" cy="304513"/>
            </a:xfrm>
            <a:prstGeom prst="rect">
              <a:avLst/>
            </a:prstGeom>
            <a:effectLst/>
          </p:spPr>
        </p:pic>
        <p:pic>
          <p:nvPicPr>
            <p:cNvPr id="4963" name="Linea Forma" descr="Linea Forma"/>
            <p:cNvPicPr>
              <a:picLocks/>
            </p:cNvPicPr>
            <p:nvPr/>
          </p:nvPicPr>
          <p:blipFill>
            <a:blip r:embed="rId172"/>
            <a:stretch>
              <a:fillRect/>
            </a:stretch>
          </p:blipFill>
          <p:spPr>
            <a:xfrm>
              <a:off x="208768" y="4754017"/>
              <a:ext cx="355801" cy="435175"/>
            </a:xfrm>
            <a:prstGeom prst="rect">
              <a:avLst/>
            </a:prstGeom>
            <a:effectLst/>
          </p:spPr>
        </p:pic>
        <p:pic>
          <p:nvPicPr>
            <p:cNvPr id="4965" name="Linea Forma" descr="Linea Forma"/>
            <p:cNvPicPr>
              <a:picLocks/>
            </p:cNvPicPr>
            <p:nvPr/>
          </p:nvPicPr>
          <p:blipFill>
            <a:blip r:embed="rId173"/>
            <a:stretch>
              <a:fillRect/>
            </a:stretch>
          </p:blipFill>
          <p:spPr>
            <a:xfrm>
              <a:off x="627062" y="4752120"/>
              <a:ext cx="136770" cy="414316"/>
            </a:xfrm>
            <a:prstGeom prst="rect">
              <a:avLst/>
            </a:prstGeom>
            <a:effectLst/>
          </p:spPr>
        </p:pic>
        <p:pic>
          <p:nvPicPr>
            <p:cNvPr id="4967" name="Linea Forma" descr="Linea Forma"/>
            <p:cNvPicPr>
              <a:picLocks/>
            </p:cNvPicPr>
            <p:nvPr/>
          </p:nvPicPr>
          <p:blipFill>
            <a:blip r:embed="rId174"/>
            <a:stretch>
              <a:fillRect/>
            </a:stretch>
          </p:blipFill>
          <p:spPr>
            <a:xfrm>
              <a:off x="785132" y="4752717"/>
              <a:ext cx="466771" cy="128585"/>
            </a:xfrm>
            <a:prstGeom prst="rect">
              <a:avLst/>
            </a:prstGeom>
            <a:effectLst/>
          </p:spPr>
        </p:pic>
        <p:pic>
          <p:nvPicPr>
            <p:cNvPr id="4969" name="Linea Forma" descr="Linea Forma"/>
            <p:cNvPicPr>
              <a:picLocks/>
            </p:cNvPicPr>
            <p:nvPr/>
          </p:nvPicPr>
          <p:blipFill>
            <a:blip r:embed="rId175"/>
            <a:stretch>
              <a:fillRect/>
            </a:stretch>
          </p:blipFill>
          <p:spPr>
            <a:xfrm>
              <a:off x="932293" y="4775296"/>
              <a:ext cx="135969" cy="341675"/>
            </a:xfrm>
            <a:prstGeom prst="rect">
              <a:avLst/>
            </a:prstGeom>
            <a:effectLst/>
          </p:spPr>
        </p:pic>
        <p:pic>
          <p:nvPicPr>
            <p:cNvPr id="4971" name="Linea Forma" descr="Linea Forma"/>
            <p:cNvPicPr>
              <a:picLocks/>
            </p:cNvPicPr>
            <p:nvPr/>
          </p:nvPicPr>
          <p:blipFill>
            <a:blip r:embed="rId176"/>
            <a:stretch>
              <a:fillRect/>
            </a:stretch>
          </p:blipFill>
          <p:spPr>
            <a:xfrm>
              <a:off x="1080622" y="4788496"/>
              <a:ext cx="103877" cy="337823"/>
            </a:xfrm>
            <a:prstGeom prst="rect">
              <a:avLst/>
            </a:prstGeom>
            <a:effectLst/>
          </p:spPr>
        </p:pic>
        <p:pic>
          <p:nvPicPr>
            <p:cNvPr id="4973" name="Linea Forma" descr="Linea Forma"/>
            <p:cNvPicPr>
              <a:picLocks/>
            </p:cNvPicPr>
            <p:nvPr/>
          </p:nvPicPr>
          <p:blipFill>
            <a:blip r:embed="rId177"/>
            <a:stretch>
              <a:fillRect/>
            </a:stretch>
          </p:blipFill>
          <p:spPr>
            <a:xfrm>
              <a:off x="1280371" y="4755286"/>
              <a:ext cx="169812" cy="394514"/>
            </a:xfrm>
            <a:prstGeom prst="rect">
              <a:avLst/>
            </a:prstGeom>
            <a:effectLst/>
          </p:spPr>
        </p:pic>
        <p:pic>
          <p:nvPicPr>
            <p:cNvPr id="4975" name="Linea Forma" descr="Linea Forma"/>
            <p:cNvPicPr>
              <a:picLocks/>
            </p:cNvPicPr>
            <p:nvPr/>
          </p:nvPicPr>
          <p:blipFill>
            <a:blip r:embed="rId178"/>
            <a:stretch>
              <a:fillRect/>
            </a:stretch>
          </p:blipFill>
          <p:spPr>
            <a:xfrm>
              <a:off x="1351842" y="4751864"/>
              <a:ext cx="322714" cy="367684"/>
            </a:xfrm>
            <a:prstGeom prst="rect">
              <a:avLst/>
            </a:prstGeom>
            <a:effectLst/>
          </p:spPr>
        </p:pic>
        <p:pic>
          <p:nvPicPr>
            <p:cNvPr id="4977" name="Linea Forma" descr="Linea Forma"/>
            <p:cNvPicPr>
              <a:picLocks/>
            </p:cNvPicPr>
            <p:nvPr/>
          </p:nvPicPr>
          <p:blipFill>
            <a:blip r:embed="rId179"/>
            <a:stretch>
              <a:fillRect/>
            </a:stretch>
          </p:blipFill>
          <p:spPr>
            <a:xfrm>
              <a:off x="1318631" y="4877058"/>
              <a:ext cx="452587" cy="170297"/>
            </a:xfrm>
            <a:prstGeom prst="rect">
              <a:avLst/>
            </a:prstGeom>
            <a:effectLst/>
          </p:spPr>
        </p:pic>
        <p:pic>
          <p:nvPicPr>
            <p:cNvPr id="4979" name="Linea Forma" descr="Linea Forma"/>
            <p:cNvPicPr>
              <a:picLocks/>
            </p:cNvPicPr>
            <p:nvPr/>
          </p:nvPicPr>
          <p:blipFill>
            <a:blip r:embed="rId180"/>
            <a:stretch>
              <a:fillRect/>
            </a:stretch>
          </p:blipFill>
          <p:spPr>
            <a:xfrm>
              <a:off x="1728228" y="4755286"/>
              <a:ext cx="139696" cy="421221"/>
            </a:xfrm>
            <a:prstGeom prst="rect">
              <a:avLst/>
            </a:prstGeom>
            <a:effectLst/>
          </p:spPr>
        </p:pic>
        <p:pic>
          <p:nvPicPr>
            <p:cNvPr id="4981" name="Linea Forma" descr="Linea Forma"/>
            <p:cNvPicPr>
              <a:picLocks/>
            </p:cNvPicPr>
            <p:nvPr/>
          </p:nvPicPr>
          <p:blipFill>
            <a:blip r:embed="rId181"/>
            <a:stretch>
              <a:fillRect/>
            </a:stretch>
          </p:blipFill>
          <p:spPr>
            <a:xfrm>
              <a:off x="1614022" y="4746061"/>
              <a:ext cx="427529" cy="433271"/>
            </a:xfrm>
            <a:prstGeom prst="rect">
              <a:avLst/>
            </a:prstGeom>
            <a:effectLst/>
          </p:spPr>
        </p:pic>
        <p:pic>
          <p:nvPicPr>
            <p:cNvPr id="4983" name="Linea Forma" descr="Linea Forma"/>
            <p:cNvPicPr>
              <a:picLocks/>
            </p:cNvPicPr>
            <p:nvPr/>
          </p:nvPicPr>
          <p:blipFill>
            <a:blip r:embed="rId182"/>
            <a:stretch>
              <a:fillRect/>
            </a:stretch>
          </p:blipFill>
          <p:spPr>
            <a:xfrm>
              <a:off x="2071774" y="4781977"/>
              <a:ext cx="108670" cy="380580"/>
            </a:xfrm>
            <a:prstGeom prst="rect">
              <a:avLst/>
            </a:prstGeom>
            <a:effectLst/>
          </p:spPr>
        </p:pic>
        <p:pic>
          <p:nvPicPr>
            <p:cNvPr id="4985" name="Linea Forma" descr="Linea Forma"/>
            <p:cNvPicPr>
              <a:picLocks/>
            </p:cNvPicPr>
            <p:nvPr/>
          </p:nvPicPr>
          <p:blipFill>
            <a:blip r:embed="rId183"/>
            <a:stretch>
              <a:fillRect/>
            </a:stretch>
          </p:blipFill>
          <p:spPr>
            <a:xfrm>
              <a:off x="2256593" y="4747729"/>
              <a:ext cx="95809" cy="428778"/>
            </a:xfrm>
            <a:prstGeom prst="rect">
              <a:avLst/>
            </a:prstGeom>
            <a:effectLst/>
          </p:spPr>
        </p:pic>
        <p:pic>
          <p:nvPicPr>
            <p:cNvPr id="4987" name="Linea Forma" descr="Linea Forma"/>
            <p:cNvPicPr>
              <a:picLocks/>
            </p:cNvPicPr>
            <p:nvPr/>
          </p:nvPicPr>
          <p:blipFill>
            <a:blip r:embed="rId184"/>
            <a:stretch>
              <a:fillRect/>
            </a:stretch>
          </p:blipFill>
          <p:spPr>
            <a:xfrm>
              <a:off x="2248526" y="4716540"/>
              <a:ext cx="375096" cy="429481"/>
            </a:xfrm>
            <a:prstGeom prst="rect">
              <a:avLst/>
            </a:prstGeom>
            <a:effectLst/>
          </p:spPr>
        </p:pic>
        <p:pic>
          <p:nvPicPr>
            <p:cNvPr id="4989" name="Linea Forma" descr="Linea Forma"/>
            <p:cNvPicPr>
              <a:picLocks/>
            </p:cNvPicPr>
            <p:nvPr/>
          </p:nvPicPr>
          <p:blipFill>
            <a:blip r:embed="rId185"/>
            <a:stretch>
              <a:fillRect/>
            </a:stretch>
          </p:blipFill>
          <p:spPr>
            <a:xfrm>
              <a:off x="2591701" y="4843847"/>
              <a:ext cx="411224" cy="325507"/>
            </a:xfrm>
            <a:prstGeom prst="rect">
              <a:avLst/>
            </a:prstGeom>
            <a:effectLst/>
          </p:spPr>
        </p:pic>
        <p:pic>
          <p:nvPicPr>
            <p:cNvPr id="4991" name="Linea Forma" descr="Linea Forma"/>
            <p:cNvPicPr>
              <a:picLocks/>
            </p:cNvPicPr>
            <p:nvPr/>
          </p:nvPicPr>
          <p:blipFill>
            <a:blip r:embed="rId186"/>
            <a:stretch>
              <a:fillRect/>
            </a:stretch>
          </p:blipFill>
          <p:spPr>
            <a:xfrm>
              <a:off x="2696868" y="5015435"/>
              <a:ext cx="375096" cy="98341"/>
            </a:xfrm>
            <a:prstGeom prst="rect">
              <a:avLst/>
            </a:prstGeom>
            <a:effectLst/>
          </p:spPr>
        </p:pic>
        <p:pic>
          <p:nvPicPr>
            <p:cNvPr id="4993" name="Linea Forma" descr="Linea Forma"/>
            <p:cNvPicPr>
              <a:picLocks/>
            </p:cNvPicPr>
            <p:nvPr/>
          </p:nvPicPr>
          <p:blipFill>
            <a:blip r:embed="rId187"/>
            <a:stretch>
              <a:fillRect/>
            </a:stretch>
          </p:blipFill>
          <p:spPr>
            <a:xfrm>
              <a:off x="3062184" y="4767226"/>
              <a:ext cx="284689" cy="402861"/>
            </a:xfrm>
            <a:prstGeom prst="rect">
              <a:avLst/>
            </a:prstGeom>
            <a:effectLst/>
          </p:spPr>
        </p:pic>
        <p:pic>
          <p:nvPicPr>
            <p:cNvPr id="4995" name="Linea Forma" descr="Linea Forma"/>
            <p:cNvPicPr>
              <a:picLocks/>
            </p:cNvPicPr>
            <p:nvPr/>
          </p:nvPicPr>
          <p:blipFill>
            <a:blip r:embed="rId188"/>
            <a:stretch>
              <a:fillRect/>
            </a:stretch>
          </p:blipFill>
          <p:spPr>
            <a:xfrm>
              <a:off x="3383219" y="4791029"/>
              <a:ext cx="430447" cy="419038"/>
            </a:xfrm>
            <a:prstGeom prst="rect">
              <a:avLst/>
            </a:prstGeom>
            <a:effectLst/>
          </p:spPr>
        </p:pic>
        <p:pic>
          <p:nvPicPr>
            <p:cNvPr id="4997" name="Linea Forma" descr="Linea Forma"/>
            <p:cNvPicPr>
              <a:picLocks/>
            </p:cNvPicPr>
            <p:nvPr/>
          </p:nvPicPr>
          <p:blipFill>
            <a:blip r:embed="rId189"/>
            <a:stretch>
              <a:fillRect/>
            </a:stretch>
          </p:blipFill>
          <p:spPr>
            <a:xfrm>
              <a:off x="3468935" y="4934254"/>
              <a:ext cx="289380" cy="98341"/>
            </a:xfrm>
            <a:prstGeom prst="rect">
              <a:avLst/>
            </a:prstGeom>
            <a:effectLst/>
          </p:spPr>
        </p:pic>
        <p:pic>
          <p:nvPicPr>
            <p:cNvPr id="4999" name="Linea Forma" descr="Linea Forma"/>
            <p:cNvPicPr>
              <a:picLocks/>
            </p:cNvPicPr>
            <p:nvPr/>
          </p:nvPicPr>
          <p:blipFill>
            <a:blip r:embed="rId190"/>
            <a:stretch>
              <a:fillRect/>
            </a:stretch>
          </p:blipFill>
          <p:spPr>
            <a:xfrm>
              <a:off x="3776210" y="4808792"/>
              <a:ext cx="396415" cy="444348"/>
            </a:xfrm>
            <a:prstGeom prst="rect">
              <a:avLst/>
            </a:prstGeom>
            <a:effectLst/>
          </p:spPr>
        </p:pic>
        <p:pic>
          <p:nvPicPr>
            <p:cNvPr id="5001" name="Linea Forma" descr="Linea Forma"/>
            <p:cNvPicPr>
              <a:picLocks/>
            </p:cNvPicPr>
            <p:nvPr/>
          </p:nvPicPr>
          <p:blipFill>
            <a:blip r:embed="rId191"/>
            <a:stretch>
              <a:fillRect/>
            </a:stretch>
          </p:blipFill>
          <p:spPr>
            <a:xfrm>
              <a:off x="3820491" y="5037575"/>
              <a:ext cx="391701" cy="120482"/>
            </a:xfrm>
            <a:prstGeom prst="rect">
              <a:avLst/>
            </a:prstGeom>
            <a:effectLst/>
          </p:spPr>
        </p:pic>
        <p:pic>
          <p:nvPicPr>
            <p:cNvPr id="5003" name="Linea Forma" descr="Linea Forma"/>
            <p:cNvPicPr>
              <a:picLocks/>
            </p:cNvPicPr>
            <p:nvPr/>
          </p:nvPicPr>
          <p:blipFill>
            <a:blip r:embed="rId192"/>
            <a:stretch>
              <a:fillRect/>
            </a:stretch>
          </p:blipFill>
          <p:spPr>
            <a:xfrm>
              <a:off x="4777833" y="4757363"/>
              <a:ext cx="348480" cy="429356"/>
            </a:xfrm>
            <a:prstGeom prst="rect">
              <a:avLst/>
            </a:prstGeom>
            <a:effectLst/>
          </p:spPr>
        </p:pic>
        <p:pic>
          <p:nvPicPr>
            <p:cNvPr id="5005" name="Linea Forma" descr="Linea Forma"/>
            <p:cNvPicPr>
              <a:picLocks/>
            </p:cNvPicPr>
            <p:nvPr/>
          </p:nvPicPr>
          <p:blipFill>
            <a:blip r:embed="rId193"/>
            <a:stretch>
              <a:fillRect/>
            </a:stretch>
          </p:blipFill>
          <p:spPr>
            <a:xfrm>
              <a:off x="5098570" y="4775994"/>
              <a:ext cx="325806" cy="400012"/>
            </a:xfrm>
            <a:prstGeom prst="rect">
              <a:avLst/>
            </a:prstGeom>
            <a:effectLst/>
          </p:spPr>
        </p:pic>
        <p:pic>
          <p:nvPicPr>
            <p:cNvPr id="5007" name="Linea Forma" descr="Linea Forma"/>
            <p:cNvPicPr>
              <a:picLocks/>
            </p:cNvPicPr>
            <p:nvPr/>
          </p:nvPicPr>
          <p:blipFill>
            <a:blip r:embed="rId194"/>
            <a:stretch>
              <a:fillRect/>
            </a:stretch>
          </p:blipFill>
          <p:spPr>
            <a:xfrm>
              <a:off x="5412751" y="4811060"/>
              <a:ext cx="116792" cy="343307"/>
            </a:xfrm>
            <a:prstGeom prst="rect">
              <a:avLst/>
            </a:prstGeom>
            <a:effectLst/>
          </p:spPr>
        </p:pic>
        <p:pic>
          <p:nvPicPr>
            <p:cNvPr id="5009" name="Linea Linea" descr="Linea Line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382031" y="472207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11" name="Linea Forma" descr="Linea Forma"/>
            <p:cNvPicPr>
              <a:picLocks/>
            </p:cNvPicPr>
            <p:nvPr/>
          </p:nvPicPr>
          <p:blipFill>
            <a:blip r:embed="rId195"/>
            <a:stretch>
              <a:fillRect/>
            </a:stretch>
          </p:blipFill>
          <p:spPr>
            <a:xfrm>
              <a:off x="5547438" y="4794031"/>
              <a:ext cx="341886" cy="81737"/>
            </a:xfrm>
            <a:prstGeom prst="rect">
              <a:avLst/>
            </a:prstGeom>
            <a:effectLst/>
          </p:spPr>
        </p:pic>
        <p:pic>
          <p:nvPicPr>
            <p:cNvPr id="5013" name="Linea Forma" descr="Linea Forma"/>
            <p:cNvPicPr>
              <a:picLocks/>
            </p:cNvPicPr>
            <p:nvPr/>
          </p:nvPicPr>
          <p:blipFill>
            <a:blip r:embed="rId196"/>
            <a:stretch>
              <a:fillRect/>
            </a:stretch>
          </p:blipFill>
          <p:spPr>
            <a:xfrm>
              <a:off x="5592129" y="4816172"/>
              <a:ext cx="308264" cy="365496"/>
            </a:xfrm>
            <a:prstGeom prst="rect">
              <a:avLst/>
            </a:prstGeom>
            <a:effectLst/>
          </p:spPr>
        </p:pic>
        <p:pic>
          <p:nvPicPr>
            <p:cNvPr id="5015" name="Linea Forma" descr="Linea Forma"/>
            <p:cNvPicPr>
              <a:picLocks/>
            </p:cNvPicPr>
            <p:nvPr/>
          </p:nvPicPr>
          <p:blipFill>
            <a:blip r:embed="rId197"/>
            <a:stretch>
              <a:fillRect/>
            </a:stretch>
          </p:blipFill>
          <p:spPr>
            <a:xfrm>
              <a:off x="5541903" y="4937944"/>
              <a:ext cx="364026" cy="109411"/>
            </a:xfrm>
            <a:prstGeom prst="rect">
              <a:avLst/>
            </a:prstGeom>
            <a:effectLst/>
          </p:spPr>
        </p:pic>
        <p:pic>
          <p:nvPicPr>
            <p:cNvPr id="5017" name="Linea Forma" descr="Linea Forma"/>
            <p:cNvPicPr>
              <a:picLocks/>
            </p:cNvPicPr>
            <p:nvPr/>
          </p:nvPicPr>
          <p:blipFill>
            <a:blip r:embed="rId198"/>
            <a:stretch>
              <a:fillRect/>
            </a:stretch>
          </p:blipFill>
          <p:spPr>
            <a:xfrm>
              <a:off x="5941308" y="4771891"/>
              <a:ext cx="656743" cy="427448"/>
            </a:xfrm>
            <a:prstGeom prst="rect">
              <a:avLst/>
            </a:prstGeom>
            <a:effectLst/>
          </p:spPr>
        </p:pic>
        <p:pic>
          <p:nvPicPr>
            <p:cNvPr id="5019" name="Linea Forma" descr="Linea Forma"/>
            <p:cNvPicPr>
              <a:picLocks/>
            </p:cNvPicPr>
            <p:nvPr/>
          </p:nvPicPr>
          <p:blipFill>
            <a:blip r:embed="rId199"/>
            <a:stretch>
              <a:fillRect/>
            </a:stretch>
          </p:blipFill>
          <p:spPr>
            <a:xfrm>
              <a:off x="6366631" y="4805102"/>
              <a:ext cx="114947" cy="366692"/>
            </a:xfrm>
            <a:prstGeom prst="rect">
              <a:avLst/>
            </a:prstGeom>
            <a:effectLst/>
          </p:spPr>
        </p:pic>
        <p:pic>
          <p:nvPicPr>
            <p:cNvPr id="5021" name="Linea Forma" descr="Linea Forma"/>
            <p:cNvPicPr>
              <a:picLocks/>
            </p:cNvPicPr>
            <p:nvPr/>
          </p:nvPicPr>
          <p:blipFill>
            <a:blip r:embed="rId200"/>
            <a:stretch>
              <a:fillRect/>
            </a:stretch>
          </p:blipFill>
          <p:spPr>
            <a:xfrm>
              <a:off x="6527610" y="4866999"/>
              <a:ext cx="114485" cy="334470"/>
            </a:xfrm>
            <a:prstGeom prst="rect">
              <a:avLst/>
            </a:prstGeom>
            <a:effectLst/>
          </p:spPr>
        </p:pic>
        <p:pic>
          <p:nvPicPr>
            <p:cNvPr id="5023" name="Linea Linea" descr="Linea Line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533329" y="478296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25" name="Linea Forma" descr="Linea Forma"/>
            <p:cNvPicPr>
              <a:picLocks/>
            </p:cNvPicPr>
            <p:nvPr/>
          </p:nvPicPr>
          <p:blipFill>
            <a:blip r:embed="rId201"/>
            <a:stretch>
              <a:fillRect/>
            </a:stretch>
          </p:blipFill>
          <p:spPr>
            <a:xfrm>
              <a:off x="6759623" y="4805102"/>
              <a:ext cx="120481" cy="413841"/>
            </a:xfrm>
            <a:prstGeom prst="rect">
              <a:avLst/>
            </a:prstGeom>
            <a:effectLst/>
          </p:spPr>
        </p:pic>
        <p:pic>
          <p:nvPicPr>
            <p:cNvPr id="5027" name="Linea Forma" descr="Linea Forma"/>
            <p:cNvPicPr>
              <a:picLocks/>
            </p:cNvPicPr>
            <p:nvPr/>
          </p:nvPicPr>
          <p:blipFill>
            <a:blip r:embed="rId202"/>
            <a:stretch>
              <a:fillRect/>
            </a:stretch>
          </p:blipFill>
          <p:spPr>
            <a:xfrm>
              <a:off x="6671061" y="4766356"/>
              <a:ext cx="430446" cy="137087"/>
            </a:xfrm>
            <a:prstGeom prst="rect">
              <a:avLst/>
            </a:prstGeom>
            <a:effectLst/>
          </p:spPr>
        </p:pic>
        <p:pic>
          <p:nvPicPr>
            <p:cNvPr id="5029" name="Linea Forma" descr="Linea Forma"/>
            <p:cNvPicPr>
              <a:picLocks/>
            </p:cNvPicPr>
            <p:nvPr/>
          </p:nvPicPr>
          <p:blipFill>
            <a:blip r:embed="rId203"/>
            <a:stretch>
              <a:fillRect/>
            </a:stretch>
          </p:blipFill>
          <p:spPr>
            <a:xfrm>
              <a:off x="6754087" y="4915803"/>
              <a:ext cx="376983" cy="269929"/>
            </a:xfrm>
            <a:prstGeom prst="rect">
              <a:avLst/>
            </a:prstGeom>
            <a:effectLst/>
          </p:spPr>
        </p:pic>
        <p:pic>
          <p:nvPicPr>
            <p:cNvPr id="5031" name="Linea Linea" descr="Linea Line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7048093" y="47774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33" name="Linea Forma" descr="Linea Forma"/>
            <p:cNvPicPr>
              <a:picLocks/>
            </p:cNvPicPr>
            <p:nvPr/>
          </p:nvPicPr>
          <p:blipFill>
            <a:blip r:embed="rId204"/>
            <a:stretch>
              <a:fillRect/>
            </a:stretch>
          </p:blipFill>
          <p:spPr>
            <a:xfrm>
              <a:off x="7154730" y="4753441"/>
              <a:ext cx="670678" cy="482262"/>
            </a:xfrm>
            <a:prstGeom prst="rect">
              <a:avLst/>
            </a:prstGeom>
            <a:effectLst/>
          </p:spPr>
        </p:pic>
        <p:pic>
          <p:nvPicPr>
            <p:cNvPr id="5035" name="Linea Forma" descr="Linea Forma"/>
            <p:cNvPicPr>
              <a:picLocks/>
            </p:cNvPicPr>
            <p:nvPr/>
          </p:nvPicPr>
          <p:blipFill>
            <a:blip r:embed="rId205"/>
            <a:stretch>
              <a:fillRect/>
            </a:stretch>
          </p:blipFill>
          <p:spPr>
            <a:xfrm>
              <a:off x="7406241" y="4974137"/>
              <a:ext cx="451728" cy="97614"/>
            </a:xfrm>
            <a:prstGeom prst="rect">
              <a:avLst/>
            </a:prstGeom>
            <a:effectLst/>
          </p:spPr>
        </p:pic>
      </p:grpSp>
      <p:sp>
        <p:nvSpPr>
          <p:cNvPr id="5038" name="Rettangolo arrotondato"/>
          <p:cNvSpPr/>
          <p:nvPr/>
        </p:nvSpPr>
        <p:spPr>
          <a:xfrm>
            <a:off x="417054" y="1520588"/>
            <a:ext cx="11202267" cy="6527393"/>
          </a:xfrm>
          <a:prstGeom prst="roundRect">
            <a:avLst>
              <a:gd name="adj" fmla="val 10370"/>
            </a:avLst>
          </a:prstGeom>
          <a:solidFill>
            <a:schemeClr val="accent1">
              <a:alpha val="22374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0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5041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5042" name="IMG_4233.jpeg" descr="IMG_4233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484" y="2430232"/>
            <a:ext cx="11203365" cy="4185409"/>
          </a:xfrm>
          <a:prstGeom prst="rect">
            <a:avLst/>
          </a:prstGeom>
          <a:ln w="12700">
            <a:miter lim="400000"/>
          </a:ln>
          <a:effectLst>
            <a:outerShdw blurRad="381000" dist="114300" rotWithShape="0">
              <a:srgbClr val="000000">
                <a:alpha val="75000"/>
              </a:srgbClr>
            </a:outerShdw>
          </a:effectLst>
        </p:spPr>
      </p:pic>
      <p:grpSp>
        <p:nvGrpSpPr>
          <p:cNvPr id="5131" name="Disegno"/>
          <p:cNvGrpSpPr/>
          <p:nvPr/>
        </p:nvGrpSpPr>
        <p:grpSpPr>
          <a:xfrm>
            <a:off x="714671" y="408397"/>
            <a:ext cx="9106345" cy="896454"/>
            <a:chOff x="-236728" y="-172787"/>
            <a:chExt cx="9106343" cy="896453"/>
          </a:xfrm>
        </p:grpSpPr>
        <p:pic>
          <p:nvPicPr>
            <p:cNvPr id="5043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36729" y="-38100"/>
              <a:ext cx="275464" cy="557753"/>
            </a:xfrm>
            <a:prstGeom prst="rect">
              <a:avLst/>
            </a:prstGeom>
            <a:effectLst/>
          </p:spPr>
        </p:pic>
        <p:pic>
          <p:nvPicPr>
            <p:cNvPr id="5045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98351" y="11715"/>
              <a:ext cx="213886" cy="462789"/>
            </a:xfrm>
            <a:prstGeom prst="rect">
              <a:avLst/>
            </a:prstGeom>
            <a:effectLst/>
          </p:spPr>
        </p:pic>
        <p:pic>
          <p:nvPicPr>
            <p:cNvPr id="5047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92448" y="233119"/>
              <a:ext cx="369561" cy="81736"/>
            </a:xfrm>
            <a:prstGeom prst="rect">
              <a:avLst/>
            </a:prstGeom>
            <a:effectLst/>
          </p:spPr>
        </p:pic>
        <p:pic>
          <p:nvPicPr>
            <p:cNvPr id="5049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5351" y="150092"/>
              <a:ext cx="105777" cy="506876"/>
            </a:xfrm>
            <a:prstGeom prst="rect">
              <a:avLst/>
            </a:prstGeom>
            <a:effectLst/>
          </p:spPr>
        </p:pic>
        <p:pic>
          <p:nvPicPr>
            <p:cNvPr id="5051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9806" y="218501"/>
              <a:ext cx="252181" cy="238542"/>
            </a:xfrm>
            <a:prstGeom prst="rect">
              <a:avLst/>
            </a:prstGeom>
            <a:effectLst/>
          </p:spPr>
        </p:pic>
        <p:pic>
          <p:nvPicPr>
            <p:cNvPr id="5053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72054" y="176786"/>
              <a:ext cx="213550" cy="298815"/>
            </a:xfrm>
            <a:prstGeom prst="rect">
              <a:avLst/>
            </a:prstGeom>
            <a:effectLst/>
          </p:spPr>
        </p:pic>
        <p:pic>
          <p:nvPicPr>
            <p:cNvPr id="5055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67737" y="199908"/>
              <a:ext cx="242052" cy="260998"/>
            </a:xfrm>
            <a:prstGeom prst="rect">
              <a:avLst/>
            </a:prstGeom>
            <a:effectLst/>
          </p:spPr>
        </p:pic>
        <p:pic>
          <p:nvPicPr>
            <p:cNvPr id="5057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147043" y="194373"/>
              <a:ext cx="92807" cy="413125"/>
            </a:xfrm>
            <a:prstGeom prst="rect">
              <a:avLst/>
            </a:prstGeom>
            <a:effectLst/>
          </p:spPr>
        </p:pic>
        <p:pic>
          <p:nvPicPr>
            <p:cNvPr id="5059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35973" y="231057"/>
              <a:ext cx="234652" cy="239376"/>
            </a:xfrm>
            <a:prstGeom prst="rect">
              <a:avLst/>
            </a:prstGeom>
            <a:effectLst/>
          </p:spPr>
        </p:pic>
        <p:pic>
          <p:nvPicPr>
            <p:cNvPr id="5061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351842" y="236726"/>
              <a:ext cx="248656" cy="225931"/>
            </a:xfrm>
            <a:prstGeom prst="rect">
              <a:avLst/>
            </a:prstGeom>
            <a:effectLst/>
          </p:spPr>
        </p:pic>
        <p:pic>
          <p:nvPicPr>
            <p:cNvPr id="5063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11991" y="188838"/>
              <a:ext cx="251809" cy="277309"/>
            </a:xfrm>
            <a:prstGeom prst="rect">
              <a:avLst/>
            </a:prstGeom>
            <a:effectLst/>
          </p:spPr>
        </p:pic>
        <p:pic>
          <p:nvPicPr>
            <p:cNvPr id="5065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868450" y="222917"/>
              <a:ext cx="107566" cy="259836"/>
            </a:xfrm>
            <a:prstGeom prst="rect">
              <a:avLst/>
            </a:prstGeom>
            <a:effectLst/>
          </p:spPr>
        </p:pic>
        <p:pic>
          <p:nvPicPr>
            <p:cNvPr id="5067" name="Linea Linea" descr="Linea Line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828505" y="9474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69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067713" y="44926"/>
              <a:ext cx="90961" cy="433260"/>
            </a:xfrm>
            <a:prstGeom prst="rect">
              <a:avLst/>
            </a:prstGeom>
            <a:effectLst/>
          </p:spPr>
        </p:pic>
        <p:pic>
          <p:nvPicPr>
            <p:cNvPr id="5071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960701" y="154563"/>
              <a:ext cx="397237" cy="99406"/>
            </a:xfrm>
            <a:prstGeom prst="rect">
              <a:avLst/>
            </a:prstGeom>
            <a:effectLst/>
          </p:spPr>
        </p:pic>
        <p:pic>
          <p:nvPicPr>
            <p:cNvPr id="5073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215315" y="184812"/>
              <a:ext cx="260148" cy="268848"/>
            </a:xfrm>
            <a:prstGeom prst="rect">
              <a:avLst/>
            </a:prstGeom>
            <a:effectLst/>
          </p:spPr>
        </p:pic>
        <p:pic>
          <p:nvPicPr>
            <p:cNvPr id="5075" name="Linea Linea" descr="Linea Line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730724" y="1888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77" name="Linea Linea" descr="Linea Line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741794" y="3106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79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226317" y="102670"/>
              <a:ext cx="255243" cy="329854"/>
            </a:xfrm>
            <a:prstGeom prst="rect">
              <a:avLst/>
            </a:prstGeom>
            <a:effectLst/>
          </p:spPr>
        </p:pic>
        <p:pic>
          <p:nvPicPr>
            <p:cNvPr id="5081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743869" y="129797"/>
              <a:ext cx="318875" cy="285807"/>
            </a:xfrm>
            <a:prstGeom prst="rect">
              <a:avLst/>
            </a:prstGeom>
            <a:effectLst/>
          </p:spPr>
        </p:pic>
        <p:pic>
          <p:nvPicPr>
            <p:cNvPr id="5083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959790" y="-49171"/>
              <a:ext cx="257451" cy="464643"/>
            </a:xfrm>
            <a:prstGeom prst="rect">
              <a:avLst/>
            </a:prstGeom>
            <a:effectLst/>
          </p:spPr>
        </p:pic>
        <p:pic>
          <p:nvPicPr>
            <p:cNvPr id="5085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252228" y="139022"/>
              <a:ext cx="103876" cy="286535"/>
            </a:xfrm>
            <a:prstGeom prst="rect">
              <a:avLst/>
            </a:prstGeom>
            <a:effectLst/>
          </p:spPr>
        </p:pic>
        <p:pic>
          <p:nvPicPr>
            <p:cNvPr id="5087" name="Linea Linea" descr="Linea Line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236268" y="618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89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736706" y="131355"/>
              <a:ext cx="112021" cy="306258"/>
            </a:xfrm>
            <a:prstGeom prst="rect">
              <a:avLst/>
            </a:prstGeom>
            <a:effectLst/>
          </p:spPr>
        </p:pic>
        <p:pic>
          <p:nvPicPr>
            <p:cNvPr id="5091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4766991" y="-26162"/>
              <a:ext cx="92806" cy="158359"/>
            </a:xfrm>
            <a:prstGeom prst="rect">
              <a:avLst/>
            </a:prstGeom>
            <a:effectLst/>
          </p:spPr>
        </p:pic>
        <p:pic>
          <p:nvPicPr>
            <p:cNvPr id="5093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4875626" y="155628"/>
              <a:ext cx="210739" cy="288051"/>
            </a:xfrm>
            <a:prstGeom prst="rect">
              <a:avLst/>
            </a:prstGeom>
            <a:effectLst/>
          </p:spPr>
        </p:pic>
        <p:pic>
          <p:nvPicPr>
            <p:cNvPr id="5095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5108732" y="159982"/>
              <a:ext cx="198583" cy="296723"/>
            </a:xfrm>
            <a:prstGeom prst="rect">
              <a:avLst/>
            </a:prstGeom>
            <a:effectLst/>
          </p:spPr>
        </p:pic>
        <p:pic>
          <p:nvPicPr>
            <p:cNvPr id="5097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5276219" y="201304"/>
              <a:ext cx="297604" cy="266189"/>
            </a:xfrm>
            <a:prstGeom prst="rect">
              <a:avLst/>
            </a:prstGeom>
            <a:effectLst/>
          </p:spPr>
        </p:pic>
        <p:pic>
          <p:nvPicPr>
            <p:cNvPr id="5099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5464412" y="170920"/>
              <a:ext cx="314414" cy="552747"/>
            </a:xfrm>
            <a:prstGeom prst="rect">
              <a:avLst/>
            </a:prstGeom>
            <a:effectLst/>
          </p:spPr>
        </p:pic>
        <p:pic>
          <p:nvPicPr>
            <p:cNvPr id="5101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5741166" y="183303"/>
              <a:ext cx="269930" cy="291636"/>
            </a:xfrm>
            <a:prstGeom prst="rect">
              <a:avLst/>
            </a:prstGeom>
            <a:effectLst/>
          </p:spPr>
        </p:pic>
        <p:pic>
          <p:nvPicPr>
            <p:cNvPr id="5103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023898" y="198216"/>
              <a:ext cx="308232" cy="260453"/>
            </a:xfrm>
            <a:prstGeom prst="rect">
              <a:avLst/>
            </a:prstGeom>
            <a:effectLst/>
          </p:spPr>
        </p:pic>
        <p:pic>
          <p:nvPicPr>
            <p:cNvPr id="5105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6300210" y="178921"/>
              <a:ext cx="325281" cy="275296"/>
            </a:xfrm>
            <a:prstGeom prst="rect">
              <a:avLst/>
            </a:prstGeom>
            <a:effectLst/>
          </p:spPr>
        </p:pic>
        <p:pic>
          <p:nvPicPr>
            <p:cNvPr id="5107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6444122" y="294005"/>
              <a:ext cx="92807" cy="153692"/>
            </a:xfrm>
            <a:prstGeom prst="rect">
              <a:avLst/>
            </a:prstGeom>
            <a:effectLst/>
          </p:spPr>
        </p:pic>
        <p:pic>
          <p:nvPicPr>
            <p:cNvPr id="5109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6656301" y="168238"/>
              <a:ext cx="251067" cy="280279"/>
            </a:xfrm>
            <a:prstGeom prst="rect">
              <a:avLst/>
            </a:prstGeom>
            <a:effectLst/>
          </p:spPr>
        </p:pic>
        <p:pic>
          <p:nvPicPr>
            <p:cNvPr id="5111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7238920" y="-43785"/>
              <a:ext cx="191004" cy="635885"/>
            </a:xfrm>
            <a:prstGeom prst="rect">
              <a:avLst/>
            </a:prstGeom>
            <a:effectLst/>
          </p:spPr>
        </p:pic>
        <p:pic>
          <p:nvPicPr>
            <p:cNvPr id="5113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7108333" y="175923"/>
              <a:ext cx="413842" cy="257014"/>
            </a:xfrm>
            <a:prstGeom prst="rect">
              <a:avLst/>
            </a:prstGeom>
            <a:effectLst/>
          </p:spPr>
        </p:pic>
        <p:pic>
          <p:nvPicPr>
            <p:cNvPr id="5115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7457044" y="22785"/>
              <a:ext cx="103876" cy="148158"/>
            </a:xfrm>
            <a:prstGeom prst="rect">
              <a:avLst/>
            </a:prstGeom>
            <a:effectLst/>
          </p:spPr>
        </p:pic>
        <p:pic>
          <p:nvPicPr>
            <p:cNvPr id="5117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7547168" y="102867"/>
              <a:ext cx="225812" cy="332431"/>
            </a:xfrm>
            <a:prstGeom prst="rect">
              <a:avLst/>
            </a:prstGeom>
            <a:effectLst/>
          </p:spPr>
        </p:pic>
        <p:pic>
          <p:nvPicPr>
            <p:cNvPr id="5119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7783614" y="155628"/>
              <a:ext cx="87271" cy="297604"/>
            </a:xfrm>
            <a:prstGeom prst="rect">
              <a:avLst/>
            </a:prstGeom>
            <a:effectLst/>
          </p:spPr>
        </p:pic>
        <p:pic>
          <p:nvPicPr>
            <p:cNvPr id="5121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7816825" y="-4573"/>
              <a:ext cx="114946" cy="136770"/>
            </a:xfrm>
            <a:prstGeom prst="rect">
              <a:avLst/>
            </a:prstGeom>
            <a:effectLst/>
          </p:spPr>
        </p:pic>
        <p:pic>
          <p:nvPicPr>
            <p:cNvPr id="5123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7876636" y="116433"/>
              <a:ext cx="282074" cy="302314"/>
            </a:xfrm>
            <a:prstGeom prst="rect">
              <a:avLst/>
            </a:prstGeom>
            <a:effectLst/>
          </p:spPr>
        </p:pic>
        <p:pic>
          <p:nvPicPr>
            <p:cNvPr id="5125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8102527" y="162175"/>
              <a:ext cx="272052" cy="310630"/>
            </a:xfrm>
            <a:prstGeom prst="rect">
              <a:avLst/>
            </a:prstGeom>
            <a:effectLst/>
          </p:spPr>
        </p:pic>
        <p:pic>
          <p:nvPicPr>
            <p:cNvPr id="5127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8510732" y="-172788"/>
              <a:ext cx="358883" cy="509783"/>
            </a:xfrm>
            <a:prstGeom prst="rect">
              <a:avLst/>
            </a:prstGeom>
            <a:effectLst/>
          </p:spPr>
        </p:pic>
        <p:pic>
          <p:nvPicPr>
            <p:cNvPr id="5129" name="Linea Forma" descr="Linea Form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8598759" y="377723"/>
              <a:ext cx="145028" cy="1161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6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5187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5188" name="Immagine 02-11-24 - 16.52.jpeg" descr="Immagine 02-11-24 - 16.5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551" y="907754"/>
            <a:ext cx="8787810" cy="8128101"/>
          </a:xfrm>
          <a:prstGeom prst="rect">
            <a:avLst/>
          </a:prstGeom>
          <a:ln w="12700">
            <a:miter lim="400000"/>
          </a:ln>
        </p:spPr>
      </p:pic>
      <p:sp>
        <p:nvSpPr>
          <p:cNvPr id="5189" name="Triangolo"/>
          <p:cNvSpPr/>
          <p:nvPr/>
        </p:nvSpPr>
        <p:spPr>
          <a:xfrm rot="15688414">
            <a:off x="2077612" y="2171122"/>
            <a:ext cx="2774010" cy="2625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6">
              <a:alpha val="2853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190" name="Triangolo"/>
          <p:cNvSpPr/>
          <p:nvPr/>
        </p:nvSpPr>
        <p:spPr>
          <a:xfrm rot="14546781">
            <a:off x="3504796" y="6129597"/>
            <a:ext cx="2614593" cy="2344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6">
              <a:alpha val="2853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5237" name="Disegno"/>
          <p:cNvGrpSpPr/>
          <p:nvPr/>
        </p:nvGrpSpPr>
        <p:grpSpPr>
          <a:xfrm>
            <a:off x="4207852" y="6511574"/>
            <a:ext cx="1857362" cy="993233"/>
            <a:chOff x="-37464" y="-952559"/>
            <a:chExt cx="1857361" cy="993231"/>
          </a:xfrm>
        </p:grpSpPr>
        <p:pic>
          <p:nvPicPr>
            <p:cNvPr id="5191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37465" y="-93907"/>
              <a:ext cx="1857362" cy="134580"/>
            </a:xfrm>
            <a:prstGeom prst="rect">
              <a:avLst/>
            </a:prstGeom>
            <a:effectLst/>
          </p:spPr>
        </p:pic>
        <p:pic>
          <p:nvPicPr>
            <p:cNvPr id="5193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130" y="-810182"/>
              <a:ext cx="314544" cy="229334"/>
            </a:xfrm>
            <a:prstGeom prst="rect">
              <a:avLst/>
            </a:prstGeom>
            <a:effectLst/>
          </p:spPr>
        </p:pic>
        <p:pic>
          <p:nvPicPr>
            <p:cNvPr id="5195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0247" y="-799092"/>
              <a:ext cx="174398" cy="203018"/>
            </a:xfrm>
            <a:prstGeom prst="rect">
              <a:avLst/>
            </a:prstGeom>
            <a:effectLst/>
          </p:spPr>
        </p:pic>
        <p:pic>
          <p:nvPicPr>
            <p:cNvPr id="5197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3537" y="-844901"/>
              <a:ext cx="210383" cy="271684"/>
            </a:xfrm>
            <a:prstGeom prst="rect">
              <a:avLst/>
            </a:prstGeom>
            <a:effectLst/>
          </p:spPr>
        </p:pic>
        <p:pic>
          <p:nvPicPr>
            <p:cNvPr id="5199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71118" y="-788314"/>
              <a:ext cx="207668" cy="194604"/>
            </a:xfrm>
            <a:prstGeom prst="rect">
              <a:avLst/>
            </a:prstGeom>
            <a:effectLst/>
          </p:spPr>
        </p:pic>
        <p:pic>
          <p:nvPicPr>
            <p:cNvPr id="5201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33887" y="-817428"/>
              <a:ext cx="314631" cy="234242"/>
            </a:xfrm>
            <a:prstGeom prst="rect">
              <a:avLst/>
            </a:prstGeom>
            <a:effectLst/>
          </p:spPr>
        </p:pic>
        <p:pic>
          <p:nvPicPr>
            <p:cNvPr id="5203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62568" y="-938608"/>
              <a:ext cx="127001" cy="63501"/>
            </a:xfrm>
            <a:prstGeom prst="rect">
              <a:avLst/>
            </a:prstGeom>
            <a:effectLst/>
          </p:spPr>
        </p:pic>
        <p:pic>
          <p:nvPicPr>
            <p:cNvPr id="5205" name="Linea Linea" descr="Linea Line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47839" y="-738634"/>
              <a:ext cx="137909" cy="68151"/>
            </a:xfrm>
            <a:prstGeom prst="rect">
              <a:avLst/>
            </a:prstGeom>
            <a:effectLst/>
          </p:spPr>
        </p:pic>
        <p:pic>
          <p:nvPicPr>
            <p:cNvPr id="5207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29734" y="-806296"/>
              <a:ext cx="211177" cy="201052"/>
            </a:xfrm>
            <a:prstGeom prst="rect">
              <a:avLst/>
            </a:prstGeom>
            <a:effectLst/>
          </p:spPr>
        </p:pic>
        <p:pic>
          <p:nvPicPr>
            <p:cNvPr id="5209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327039" y="-817309"/>
              <a:ext cx="179571" cy="227436"/>
            </a:xfrm>
            <a:prstGeom prst="rect">
              <a:avLst/>
            </a:prstGeom>
            <a:effectLst/>
          </p:spPr>
        </p:pic>
        <p:pic>
          <p:nvPicPr>
            <p:cNvPr id="5211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517518" y="-803742"/>
              <a:ext cx="96055" cy="198367"/>
            </a:xfrm>
            <a:prstGeom prst="rect">
              <a:avLst/>
            </a:prstGeom>
            <a:effectLst/>
          </p:spPr>
        </p:pic>
        <p:pic>
          <p:nvPicPr>
            <p:cNvPr id="5213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95069" y="-952560"/>
              <a:ext cx="127001" cy="63501"/>
            </a:xfrm>
            <a:prstGeom prst="rect">
              <a:avLst/>
            </a:prstGeom>
            <a:effectLst/>
          </p:spPr>
        </p:pic>
        <p:pic>
          <p:nvPicPr>
            <p:cNvPr id="5215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1356" y="-532799"/>
              <a:ext cx="209748" cy="239048"/>
            </a:xfrm>
            <a:prstGeom prst="rect">
              <a:avLst/>
            </a:prstGeom>
            <a:effectLst/>
          </p:spPr>
        </p:pic>
        <p:pic>
          <p:nvPicPr>
            <p:cNvPr id="5217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04306" y="-485245"/>
              <a:ext cx="86172" cy="298419"/>
            </a:xfrm>
            <a:prstGeom prst="rect">
              <a:avLst/>
            </a:prstGeom>
            <a:effectLst/>
          </p:spPr>
        </p:pic>
        <p:pic>
          <p:nvPicPr>
            <p:cNvPr id="5219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20536" y="-484434"/>
              <a:ext cx="161189" cy="199947"/>
            </a:xfrm>
            <a:prstGeom prst="rect">
              <a:avLst/>
            </a:prstGeom>
            <a:effectLst/>
          </p:spPr>
        </p:pic>
        <p:pic>
          <p:nvPicPr>
            <p:cNvPr id="5221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57192" y="-466549"/>
              <a:ext cx="223928" cy="168509"/>
            </a:xfrm>
            <a:prstGeom prst="rect">
              <a:avLst/>
            </a:prstGeom>
            <a:effectLst/>
          </p:spPr>
        </p:pic>
        <p:pic>
          <p:nvPicPr>
            <p:cNvPr id="5223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89720" y="-464849"/>
              <a:ext cx="147211" cy="175712"/>
            </a:xfrm>
            <a:prstGeom prst="rect">
              <a:avLst/>
            </a:prstGeom>
            <a:effectLst/>
          </p:spPr>
        </p:pic>
        <p:pic>
          <p:nvPicPr>
            <p:cNvPr id="5225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864050" y="-575865"/>
              <a:ext cx="79843" cy="296029"/>
            </a:xfrm>
            <a:prstGeom prst="rect">
              <a:avLst/>
            </a:prstGeom>
            <a:effectLst/>
          </p:spPr>
        </p:pic>
        <p:pic>
          <p:nvPicPr>
            <p:cNvPr id="5227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797199" y="-506106"/>
              <a:ext cx="216453" cy="96054"/>
            </a:xfrm>
            <a:prstGeom prst="rect">
              <a:avLst/>
            </a:prstGeom>
            <a:effectLst/>
          </p:spPr>
        </p:pic>
        <p:pic>
          <p:nvPicPr>
            <p:cNvPr id="5229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946883" y="-477511"/>
              <a:ext cx="234189" cy="199225"/>
            </a:xfrm>
            <a:prstGeom prst="rect">
              <a:avLst/>
            </a:prstGeom>
            <a:effectLst/>
          </p:spPr>
        </p:pic>
        <p:pic>
          <p:nvPicPr>
            <p:cNvPr id="5231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150124" y="-473553"/>
              <a:ext cx="216970" cy="203556"/>
            </a:xfrm>
            <a:prstGeom prst="rect">
              <a:avLst/>
            </a:prstGeom>
            <a:effectLst/>
          </p:spPr>
        </p:pic>
        <p:pic>
          <p:nvPicPr>
            <p:cNvPr id="5233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358154" y="-448917"/>
              <a:ext cx="176359" cy="185878"/>
            </a:xfrm>
            <a:prstGeom prst="rect">
              <a:avLst/>
            </a:prstGeom>
            <a:effectLst/>
          </p:spPr>
        </p:pic>
        <p:pic>
          <p:nvPicPr>
            <p:cNvPr id="5235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525372" y="-452431"/>
              <a:ext cx="209115" cy="17892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9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5240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5275" name="Disegno"/>
          <p:cNvGrpSpPr/>
          <p:nvPr/>
        </p:nvGrpSpPr>
        <p:grpSpPr>
          <a:xfrm>
            <a:off x="394506" y="423648"/>
            <a:ext cx="3522307" cy="877439"/>
            <a:chOff x="-64270" y="-207351"/>
            <a:chExt cx="3522305" cy="877437"/>
          </a:xfrm>
        </p:grpSpPr>
        <p:pic>
          <p:nvPicPr>
            <p:cNvPr id="5241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64271" y="-54706"/>
              <a:ext cx="291199" cy="95191"/>
            </a:xfrm>
            <a:prstGeom prst="rect">
              <a:avLst/>
            </a:prstGeom>
            <a:effectLst/>
          </p:spPr>
        </p:pic>
        <p:pic>
          <p:nvPicPr>
            <p:cNvPr id="5243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3794" y="-43636"/>
              <a:ext cx="275003" cy="445934"/>
            </a:xfrm>
            <a:prstGeom prst="rect">
              <a:avLst/>
            </a:prstGeom>
            <a:effectLst/>
          </p:spPr>
        </p:pic>
        <p:pic>
          <p:nvPicPr>
            <p:cNvPr id="5245" name="Linea Linea" descr="Linea Line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31930" y="139022"/>
              <a:ext cx="247788" cy="87271"/>
            </a:xfrm>
            <a:prstGeom prst="rect">
              <a:avLst/>
            </a:prstGeom>
            <a:effectLst/>
          </p:spPr>
        </p:pic>
        <p:pic>
          <p:nvPicPr>
            <p:cNvPr id="5247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9070" y="78136"/>
              <a:ext cx="103876" cy="341886"/>
            </a:xfrm>
            <a:prstGeom prst="rect">
              <a:avLst/>
            </a:prstGeom>
            <a:effectLst/>
          </p:spPr>
        </p:pic>
        <p:pic>
          <p:nvPicPr>
            <p:cNvPr id="5249" name="Linea Linea" descr="Linea Line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2040" y="-6577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51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04698" y="73471"/>
              <a:ext cx="219652" cy="357621"/>
            </a:xfrm>
            <a:prstGeom prst="rect">
              <a:avLst/>
            </a:prstGeom>
            <a:effectLst/>
          </p:spPr>
        </p:pic>
        <p:pic>
          <p:nvPicPr>
            <p:cNvPr id="5253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96000" y="55996"/>
              <a:ext cx="93297" cy="614091"/>
            </a:xfrm>
            <a:prstGeom prst="rect">
              <a:avLst/>
            </a:prstGeom>
            <a:effectLst/>
          </p:spPr>
        </p:pic>
        <p:pic>
          <p:nvPicPr>
            <p:cNvPr id="5255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57745" y="84062"/>
              <a:ext cx="283813" cy="332550"/>
            </a:xfrm>
            <a:prstGeom prst="rect">
              <a:avLst/>
            </a:prstGeom>
            <a:effectLst/>
          </p:spPr>
        </p:pic>
        <p:pic>
          <p:nvPicPr>
            <p:cNvPr id="5257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540034" y="58517"/>
              <a:ext cx="231184" cy="315736"/>
            </a:xfrm>
            <a:prstGeom prst="rect">
              <a:avLst/>
            </a:prstGeom>
            <a:effectLst/>
          </p:spPr>
        </p:pic>
        <p:pic>
          <p:nvPicPr>
            <p:cNvPr id="5259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715697" y="46579"/>
              <a:ext cx="359951" cy="323541"/>
            </a:xfrm>
            <a:prstGeom prst="rect">
              <a:avLst/>
            </a:prstGeom>
            <a:effectLst/>
          </p:spPr>
        </p:pic>
        <p:pic>
          <p:nvPicPr>
            <p:cNvPr id="5261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069148" y="-122113"/>
              <a:ext cx="144877" cy="505081"/>
            </a:xfrm>
            <a:prstGeom prst="rect">
              <a:avLst/>
            </a:prstGeom>
            <a:effectLst/>
          </p:spPr>
        </p:pic>
        <p:pic>
          <p:nvPicPr>
            <p:cNvPr id="5263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999447" y="75549"/>
              <a:ext cx="392176" cy="264950"/>
            </a:xfrm>
            <a:prstGeom prst="rect">
              <a:avLst/>
            </a:prstGeom>
            <a:effectLst/>
          </p:spPr>
        </p:pic>
        <p:pic>
          <p:nvPicPr>
            <p:cNvPr id="5265" name="Linea Linea" descr="Linea Line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98987" y="-27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67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453119" y="47852"/>
              <a:ext cx="336555" cy="282459"/>
            </a:xfrm>
            <a:prstGeom prst="rect">
              <a:avLst/>
            </a:prstGeom>
            <a:effectLst/>
          </p:spPr>
        </p:pic>
        <p:pic>
          <p:nvPicPr>
            <p:cNvPr id="5269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662601" y="1472"/>
              <a:ext cx="282056" cy="342903"/>
            </a:xfrm>
            <a:prstGeom prst="rect">
              <a:avLst/>
            </a:prstGeom>
            <a:effectLst/>
          </p:spPr>
        </p:pic>
        <p:pic>
          <p:nvPicPr>
            <p:cNvPr id="5271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161816" y="-207352"/>
              <a:ext cx="296219" cy="394900"/>
            </a:xfrm>
            <a:prstGeom prst="rect">
              <a:avLst/>
            </a:prstGeom>
            <a:effectLst/>
          </p:spPr>
        </p:pic>
        <p:pic>
          <p:nvPicPr>
            <p:cNvPr id="5273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217077" y="301023"/>
              <a:ext cx="111631" cy="102393"/>
            </a:xfrm>
            <a:prstGeom prst="rect">
              <a:avLst/>
            </a:prstGeom>
            <a:effectLst/>
          </p:spPr>
        </p:pic>
      </p:grpSp>
      <p:pic>
        <p:nvPicPr>
          <p:cNvPr id="5276" name="Immagine 02-11-24 - 18.19.jpeg" descr="Immagine 02-11-24 - 18.19.jpe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43029" y="1902978"/>
            <a:ext cx="11518742" cy="643292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301" name="Disegno"/>
          <p:cNvGrpSpPr/>
          <p:nvPr/>
        </p:nvGrpSpPr>
        <p:grpSpPr>
          <a:xfrm>
            <a:off x="6015713" y="5130361"/>
            <a:ext cx="1410413" cy="785969"/>
            <a:chOff x="-136330" y="-64303"/>
            <a:chExt cx="1410412" cy="785967"/>
          </a:xfrm>
        </p:grpSpPr>
        <p:pic>
          <p:nvPicPr>
            <p:cNvPr id="5277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-45896" y="-64304"/>
              <a:ext cx="1319979" cy="96054"/>
            </a:xfrm>
            <a:prstGeom prst="rect">
              <a:avLst/>
            </a:prstGeom>
            <a:effectLst/>
          </p:spPr>
        </p:pic>
        <p:sp>
          <p:nvSpPr>
            <p:cNvPr id="5279" name="Linea"/>
            <p:cNvSpPr/>
            <p:nvPr/>
          </p:nvSpPr>
          <p:spPr>
            <a:xfrm>
              <a:off x="-136331" y="223916"/>
              <a:ext cx="178821" cy="164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0883" extrusionOk="0">
                  <a:moveTo>
                    <a:pt x="5280" y="4037"/>
                  </a:moveTo>
                  <a:cubicBezTo>
                    <a:pt x="5280" y="3055"/>
                    <a:pt x="5280" y="2073"/>
                    <a:pt x="4908" y="1288"/>
                  </a:cubicBezTo>
                  <a:cubicBezTo>
                    <a:pt x="4535" y="502"/>
                    <a:pt x="3790" y="-87"/>
                    <a:pt x="3139" y="11"/>
                  </a:cubicBezTo>
                  <a:cubicBezTo>
                    <a:pt x="2487" y="109"/>
                    <a:pt x="1928" y="895"/>
                    <a:pt x="1370" y="3840"/>
                  </a:cubicBezTo>
                  <a:cubicBezTo>
                    <a:pt x="811" y="6786"/>
                    <a:pt x="252" y="11891"/>
                    <a:pt x="66" y="14935"/>
                  </a:cubicBezTo>
                  <a:cubicBezTo>
                    <a:pt x="-120" y="17978"/>
                    <a:pt x="66" y="18960"/>
                    <a:pt x="904" y="19844"/>
                  </a:cubicBezTo>
                  <a:cubicBezTo>
                    <a:pt x="1742" y="20728"/>
                    <a:pt x="3232" y="21513"/>
                    <a:pt x="5187" y="20138"/>
                  </a:cubicBezTo>
                  <a:cubicBezTo>
                    <a:pt x="7142" y="18764"/>
                    <a:pt x="9563" y="15229"/>
                    <a:pt x="10959" y="12971"/>
                  </a:cubicBezTo>
                  <a:cubicBezTo>
                    <a:pt x="12356" y="10713"/>
                    <a:pt x="12728" y="9731"/>
                    <a:pt x="12821" y="9731"/>
                  </a:cubicBezTo>
                  <a:cubicBezTo>
                    <a:pt x="12914" y="9731"/>
                    <a:pt x="12728" y="10713"/>
                    <a:pt x="12635" y="11695"/>
                  </a:cubicBezTo>
                  <a:cubicBezTo>
                    <a:pt x="12542" y="12677"/>
                    <a:pt x="12542" y="13658"/>
                    <a:pt x="13380" y="14640"/>
                  </a:cubicBezTo>
                  <a:cubicBezTo>
                    <a:pt x="14218" y="15622"/>
                    <a:pt x="15894" y="16604"/>
                    <a:pt x="17197" y="16898"/>
                  </a:cubicBezTo>
                  <a:cubicBezTo>
                    <a:pt x="18501" y="17193"/>
                    <a:pt x="19432" y="16800"/>
                    <a:pt x="20177" y="15524"/>
                  </a:cubicBezTo>
                  <a:cubicBezTo>
                    <a:pt x="20921" y="14248"/>
                    <a:pt x="21480" y="12088"/>
                    <a:pt x="21480" y="10222"/>
                  </a:cubicBezTo>
                  <a:cubicBezTo>
                    <a:pt x="21480" y="8357"/>
                    <a:pt x="20921" y="6786"/>
                    <a:pt x="20177" y="5804"/>
                  </a:cubicBezTo>
                  <a:cubicBezTo>
                    <a:pt x="19432" y="4822"/>
                    <a:pt x="18501" y="4429"/>
                    <a:pt x="17477" y="5706"/>
                  </a:cubicBezTo>
                  <a:cubicBezTo>
                    <a:pt x="16452" y="6982"/>
                    <a:pt x="15335" y="9928"/>
                    <a:pt x="14218" y="12873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80" name="Linea"/>
            <p:cNvSpPr/>
            <p:nvPr/>
          </p:nvSpPr>
          <p:spPr>
            <a:xfrm>
              <a:off x="98296" y="251129"/>
              <a:ext cx="88362" cy="134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58" y="5214"/>
                    <a:pt x="1516" y="10428"/>
                    <a:pt x="2274" y="12041"/>
                  </a:cubicBezTo>
                  <a:cubicBezTo>
                    <a:pt x="3032" y="13655"/>
                    <a:pt x="3789" y="11669"/>
                    <a:pt x="5495" y="9559"/>
                  </a:cubicBezTo>
                  <a:cubicBezTo>
                    <a:pt x="7200" y="7448"/>
                    <a:pt x="9853" y="5214"/>
                    <a:pt x="12126" y="3972"/>
                  </a:cubicBezTo>
                  <a:cubicBezTo>
                    <a:pt x="14400" y="2731"/>
                    <a:pt x="16295" y="2483"/>
                    <a:pt x="17432" y="2979"/>
                  </a:cubicBezTo>
                  <a:cubicBezTo>
                    <a:pt x="18568" y="3476"/>
                    <a:pt x="18947" y="4717"/>
                    <a:pt x="19516" y="7945"/>
                  </a:cubicBezTo>
                  <a:cubicBezTo>
                    <a:pt x="20084" y="11172"/>
                    <a:pt x="20842" y="16386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81" name="Linea"/>
            <p:cNvSpPr/>
            <p:nvPr/>
          </p:nvSpPr>
          <p:spPr>
            <a:xfrm>
              <a:off x="233162" y="249338"/>
              <a:ext cx="125566" cy="146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3" extrusionOk="0">
                  <a:moveTo>
                    <a:pt x="11200" y="1610"/>
                  </a:moveTo>
                  <a:cubicBezTo>
                    <a:pt x="9600" y="710"/>
                    <a:pt x="8000" y="-190"/>
                    <a:pt x="6400" y="35"/>
                  </a:cubicBezTo>
                  <a:cubicBezTo>
                    <a:pt x="4800" y="260"/>
                    <a:pt x="3200" y="1610"/>
                    <a:pt x="2000" y="4985"/>
                  </a:cubicBezTo>
                  <a:cubicBezTo>
                    <a:pt x="800" y="8360"/>
                    <a:pt x="0" y="13760"/>
                    <a:pt x="0" y="17023"/>
                  </a:cubicBezTo>
                  <a:cubicBezTo>
                    <a:pt x="0" y="20285"/>
                    <a:pt x="800" y="21410"/>
                    <a:pt x="3600" y="21185"/>
                  </a:cubicBezTo>
                  <a:cubicBezTo>
                    <a:pt x="6400" y="20960"/>
                    <a:pt x="11200" y="19385"/>
                    <a:pt x="14533" y="17697"/>
                  </a:cubicBezTo>
                  <a:cubicBezTo>
                    <a:pt x="17867" y="16010"/>
                    <a:pt x="19733" y="14210"/>
                    <a:pt x="21600" y="1241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82" name="Linea"/>
            <p:cNvSpPr/>
            <p:nvPr/>
          </p:nvSpPr>
          <p:spPr>
            <a:xfrm>
              <a:off x="356220" y="272769"/>
              <a:ext cx="137374" cy="104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8" h="20806" extrusionOk="0">
                  <a:moveTo>
                    <a:pt x="1828" y="7727"/>
                  </a:moveTo>
                  <a:cubicBezTo>
                    <a:pt x="1828" y="9270"/>
                    <a:pt x="1828" y="10813"/>
                    <a:pt x="2428" y="11430"/>
                  </a:cubicBezTo>
                  <a:cubicBezTo>
                    <a:pt x="3028" y="12047"/>
                    <a:pt x="4228" y="11738"/>
                    <a:pt x="5668" y="10504"/>
                  </a:cubicBezTo>
                  <a:cubicBezTo>
                    <a:pt x="7108" y="9270"/>
                    <a:pt x="8788" y="7110"/>
                    <a:pt x="9748" y="5258"/>
                  </a:cubicBezTo>
                  <a:cubicBezTo>
                    <a:pt x="10708" y="3407"/>
                    <a:pt x="10948" y="1864"/>
                    <a:pt x="10468" y="938"/>
                  </a:cubicBezTo>
                  <a:cubicBezTo>
                    <a:pt x="9988" y="13"/>
                    <a:pt x="8788" y="-296"/>
                    <a:pt x="7108" y="321"/>
                  </a:cubicBezTo>
                  <a:cubicBezTo>
                    <a:pt x="5428" y="938"/>
                    <a:pt x="3268" y="2481"/>
                    <a:pt x="1828" y="4950"/>
                  </a:cubicBezTo>
                  <a:cubicBezTo>
                    <a:pt x="388" y="7418"/>
                    <a:pt x="-332" y="10813"/>
                    <a:pt x="148" y="13590"/>
                  </a:cubicBezTo>
                  <a:cubicBezTo>
                    <a:pt x="628" y="16367"/>
                    <a:pt x="2308" y="18527"/>
                    <a:pt x="4948" y="19761"/>
                  </a:cubicBezTo>
                  <a:cubicBezTo>
                    <a:pt x="7588" y="20995"/>
                    <a:pt x="11188" y="21304"/>
                    <a:pt x="14068" y="19761"/>
                  </a:cubicBezTo>
                  <a:cubicBezTo>
                    <a:pt x="16948" y="18218"/>
                    <a:pt x="19108" y="14824"/>
                    <a:pt x="21268" y="1143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83" name="Linea"/>
            <p:cNvSpPr/>
            <p:nvPr/>
          </p:nvSpPr>
          <p:spPr>
            <a:xfrm>
              <a:off x="484292" y="249344"/>
              <a:ext cx="116652" cy="147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9" h="21223" extrusionOk="0">
                  <a:moveTo>
                    <a:pt x="0" y="2929"/>
                  </a:moveTo>
                  <a:cubicBezTo>
                    <a:pt x="3647" y="1592"/>
                    <a:pt x="7293" y="256"/>
                    <a:pt x="10940" y="34"/>
                  </a:cubicBezTo>
                  <a:cubicBezTo>
                    <a:pt x="14587" y="-189"/>
                    <a:pt x="18234" y="702"/>
                    <a:pt x="19917" y="2372"/>
                  </a:cubicBezTo>
                  <a:cubicBezTo>
                    <a:pt x="21600" y="4042"/>
                    <a:pt x="21319" y="6491"/>
                    <a:pt x="20197" y="9275"/>
                  </a:cubicBezTo>
                  <a:cubicBezTo>
                    <a:pt x="19075" y="12058"/>
                    <a:pt x="17112" y="15176"/>
                    <a:pt x="15990" y="17291"/>
                  </a:cubicBezTo>
                  <a:cubicBezTo>
                    <a:pt x="14868" y="19407"/>
                    <a:pt x="14587" y="20520"/>
                    <a:pt x="15148" y="20966"/>
                  </a:cubicBezTo>
                  <a:cubicBezTo>
                    <a:pt x="15709" y="21411"/>
                    <a:pt x="17112" y="21188"/>
                    <a:pt x="18514" y="20966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84" name="Linea"/>
            <p:cNvSpPr/>
            <p:nvPr/>
          </p:nvSpPr>
          <p:spPr>
            <a:xfrm>
              <a:off x="502894" y="308048"/>
              <a:ext cx="167421" cy="82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5" extrusionOk="0">
                  <a:moveTo>
                    <a:pt x="0" y="15034"/>
                  </a:moveTo>
                  <a:cubicBezTo>
                    <a:pt x="400" y="13070"/>
                    <a:pt x="800" y="11107"/>
                    <a:pt x="2900" y="8750"/>
                  </a:cubicBezTo>
                  <a:cubicBezTo>
                    <a:pt x="5000" y="6394"/>
                    <a:pt x="8800" y="3645"/>
                    <a:pt x="11600" y="1878"/>
                  </a:cubicBezTo>
                  <a:cubicBezTo>
                    <a:pt x="14400" y="110"/>
                    <a:pt x="16200" y="-675"/>
                    <a:pt x="17600" y="700"/>
                  </a:cubicBezTo>
                  <a:cubicBezTo>
                    <a:pt x="19000" y="2074"/>
                    <a:pt x="20000" y="5609"/>
                    <a:pt x="20600" y="9340"/>
                  </a:cubicBezTo>
                  <a:cubicBezTo>
                    <a:pt x="21200" y="13070"/>
                    <a:pt x="21400" y="16998"/>
                    <a:pt x="21600" y="20925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85" name="Linea"/>
            <p:cNvSpPr/>
            <p:nvPr/>
          </p:nvSpPr>
          <p:spPr>
            <a:xfrm>
              <a:off x="665663" y="209274"/>
              <a:ext cx="13953" cy="13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86" name="Linea"/>
            <p:cNvSpPr/>
            <p:nvPr/>
          </p:nvSpPr>
          <p:spPr>
            <a:xfrm>
              <a:off x="714720" y="288334"/>
              <a:ext cx="100280" cy="96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447" extrusionOk="0">
                  <a:moveTo>
                    <a:pt x="8174" y="0"/>
                  </a:moveTo>
                  <a:cubicBezTo>
                    <a:pt x="5595" y="2057"/>
                    <a:pt x="3016" y="4114"/>
                    <a:pt x="1565" y="7200"/>
                  </a:cubicBezTo>
                  <a:cubicBezTo>
                    <a:pt x="114" y="10286"/>
                    <a:pt x="-208" y="14400"/>
                    <a:pt x="114" y="17143"/>
                  </a:cubicBezTo>
                  <a:cubicBezTo>
                    <a:pt x="437" y="19886"/>
                    <a:pt x="1404" y="21257"/>
                    <a:pt x="3661" y="21429"/>
                  </a:cubicBezTo>
                  <a:cubicBezTo>
                    <a:pt x="5917" y="21600"/>
                    <a:pt x="9464" y="20571"/>
                    <a:pt x="12526" y="18343"/>
                  </a:cubicBezTo>
                  <a:cubicBezTo>
                    <a:pt x="15589" y="16114"/>
                    <a:pt x="18168" y="12686"/>
                    <a:pt x="19619" y="9943"/>
                  </a:cubicBezTo>
                  <a:cubicBezTo>
                    <a:pt x="21070" y="7200"/>
                    <a:pt x="21392" y="5143"/>
                    <a:pt x="19780" y="3600"/>
                  </a:cubicBezTo>
                  <a:cubicBezTo>
                    <a:pt x="18168" y="2057"/>
                    <a:pt x="14622" y="1029"/>
                    <a:pt x="11720" y="686"/>
                  </a:cubicBezTo>
                  <a:cubicBezTo>
                    <a:pt x="8819" y="343"/>
                    <a:pt x="6562" y="686"/>
                    <a:pt x="4305" y="1029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87" name="Linea"/>
            <p:cNvSpPr/>
            <p:nvPr/>
          </p:nvSpPr>
          <p:spPr>
            <a:xfrm>
              <a:off x="885789" y="259038"/>
              <a:ext cx="86811" cy="117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1" extrusionOk="0">
                  <a:moveTo>
                    <a:pt x="771" y="1935"/>
                  </a:moveTo>
                  <a:cubicBezTo>
                    <a:pt x="386" y="5021"/>
                    <a:pt x="0" y="8107"/>
                    <a:pt x="0" y="9790"/>
                  </a:cubicBezTo>
                  <a:cubicBezTo>
                    <a:pt x="0" y="11473"/>
                    <a:pt x="386" y="11753"/>
                    <a:pt x="2314" y="9930"/>
                  </a:cubicBezTo>
                  <a:cubicBezTo>
                    <a:pt x="4243" y="8107"/>
                    <a:pt x="7714" y="4179"/>
                    <a:pt x="10607" y="2075"/>
                  </a:cubicBezTo>
                  <a:cubicBezTo>
                    <a:pt x="13500" y="-28"/>
                    <a:pt x="15814" y="-309"/>
                    <a:pt x="17164" y="252"/>
                  </a:cubicBezTo>
                  <a:cubicBezTo>
                    <a:pt x="18514" y="813"/>
                    <a:pt x="18900" y="2216"/>
                    <a:pt x="19479" y="5862"/>
                  </a:cubicBezTo>
                  <a:cubicBezTo>
                    <a:pt x="20057" y="9509"/>
                    <a:pt x="20829" y="15400"/>
                    <a:pt x="21600" y="21291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88" name="Linea"/>
            <p:cNvSpPr/>
            <p:nvPr/>
          </p:nvSpPr>
          <p:spPr>
            <a:xfrm>
              <a:off x="1032653" y="279032"/>
              <a:ext cx="23658" cy="102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1" h="21600" extrusionOk="0">
                  <a:moveTo>
                    <a:pt x="12501" y="0"/>
                  </a:moveTo>
                  <a:cubicBezTo>
                    <a:pt x="7101" y="982"/>
                    <a:pt x="1701" y="1964"/>
                    <a:pt x="351" y="3436"/>
                  </a:cubicBezTo>
                  <a:cubicBezTo>
                    <a:pt x="-999" y="4909"/>
                    <a:pt x="1701" y="6873"/>
                    <a:pt x="5751" y="9982"/>
                  </a:cubicBezTo>
                  <a:cubicBezTo>
                    <a:pt x="9801" y="13091"/>
                    <a:pt x="15201" y="17345"/>
                    <a:pt x="20601" y="216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89" name="Linea"/>
            <p:cNvSpPr/>
            <p:nvPr/>
          </p:nvSpPr>
          <p:spPr>
            <a:xfrm>
              <a:off x="1028406" y="209274"/>
              <a:ext cx="9302" cy="4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90" name="Linea"/>
            <p:cNvSpPr/>
            <p:nvPr/>
          </p:nvSpPr>
          <p:spPr>
            <a:xfrm>
              <a:off x="-72224" y="464159"/>
              <a:ext cx="75960" cy="156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7" extrusionOk="0">
                  <a:moveTo>
                    <a:pt x="15429" y="758"/>
                  </a:moveTo>
                  <a:cubicBezTo>
                    <a:pt x="13224" y="335"/>
                    <a:pt x="11020" y="-89"/>
                    <a:pt x="9037" y="17"/>
                  </a:cubicBezTo>
                  <a:cubicBezTo>
                    <a:pt x="7053" y="123"/>
                    <a:pt x="5290" y="758"/>
                    <a:pt x="3527" y="1923"/>
                  </a:cubicBezTo>
                  <a:cubicBezTo>
                    <a:pt x="1763" y="3087"/>
                    <a:pt x="0" y="4782"/>
                    <a:pt x="0" y="5946"/>
                  </a:cubicBezTo>
                  <a:cubicBezTo>
                    <a:pt x="0" y="7111"/>
                    <a:pt x="1763" y="7746"/>
                    <a:pt x="5069" y="8593"/>
                  </a:cubicBezTo>
                  <a:cubicBezTo>
                    <a:pt x="8376" y="9440"/>
                    <a:pt x="13224" y="10499"/>
                    <a:pt x="16531" y="11452"/>
                  </a:cubicBezTo>
                  <a:cubicBezTo>
                    <a:pt x="19837" y="12405"/>
                    <a:pt x="21600" y="13252"/>
                    <a:pt x="21600" y="14629"/>
                  </a:cubicBezTo>
                  <a:cubicBezTo>
                    <a:pt x="21600" y="16005"/>
                    <a:pt x="19837" y="17911"/>
                    <a:pt x="17412" y="19182"/>
                  </a:cubicBezTo>
                  <a:cubicBezTo>
                    <a:pt x="14988" y="20452"/>
                    <a:pt x="11902" y="21087"/>
                    <a:pt x="9257" y="21299"/>
                  </a:cubicBezTo>
                  <a:cubicBezTo>
                    <a:pt x="6612" y="21511"/>
                    <a:pt x="4408" y="21299"/>
                    <a:pt x="3747" y="20558"/>
                  </a:cubicBezTo>
                  <a:cubicBezTo>
                    <a:pt x="3086" y="19817"/>
                    <a:pt x="3967" y="18546"/>
                    <a:pt x="4849" y="17276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91" name="Linea"/>
            <p:cNvSpPr/>
            <p:nvPr/>
          </p:nvSpPr>
          <p:spPr>
            <a:xfrm>
              <a:off x="69277" y="469705"/>
              <a:ext cx="38055" cy="251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4" h="21538" extrusionOk="0">
                  <a:moveTo>
                    <a:pt x="13059" y="0"/>
                  </a:moveTo>
                  <a:cubicBezTo>
                    <a:pt x="8905" y="0"/>
                    <a:pt x="4751" y="0"/>
                    <a:pt x="2259" y="331"/>
                  </a:cubicBezTo>
                  <a:cubicBezTo>
                    <a:pt x="-233" y="663"/>
                    <a:pt x="-1064" y="1325"/>
                    <a:pt x="1844" y="3644"/>
                  </a:cubicBezTo>
                  <a:cubicBezTo>
                    <a:pt x="4751" y="5963"/>
                    <a:pt x="11398" y="9939"/>
                    <a:pt x="15136" y="12920"/>
                  </a:cubicBezTo>
                  <a:cubicBezTo>
                    <a:pt x="18874" y="15902"/>
                    <a:pt x="19705" y="17890"/>
                    <a:pt x="20121" y="19281"/>
                  </a:cubicBezTo>
                  <a:cubicBezTo>
                    <a:pt x="20536" y="20672"/>
                    <a:pt x="20536" y="21467"/>
                    <a:pt x="19705" y="21534"/>
                  </a:cubicBezTo>
                  <a:cubicBezTo>
                    <a:pt x="18874" y="21600"/>
                    <a:pt x="17213" y="20937"/>
                    <a:pt x="15551" y="20275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92" name="Linea"/>
            <p:cNvSpPr/>
            <p:nvPr/>
          </p:nvSpPr>
          <p:spPr>
            <a:xfrm>
              <a:off x="81401" y="481266"/>
              <a:ext cx="72388" cy="106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3" h="21209" extrusionOk="0">
                  <a:moveTo>
                    <a:pt x="2116" y="6956"/>
                  </a:moveTo>
                  <a:cubicBezTo>
                    <a:pt x="2116" y="5413"/>
                    <a:pt x="2116" y="3870"/>
                    <a:pt x="3196" y="2482"/>
                  </a:cubicBezTo>
                  <a:cubicBezTo>
                    <a:pt x="4276" y="1093"/>
                    <a:pt x="6436" y="-141"/>
                    <a:pt x="9892" y="13"/>
                  </a:cubicBezTo>
                  <a:cubicBezTo>
                    <a:pt x="13348" y="168"/>
                    <a:pt x="18100" y="1710"/>
                    <a:pt x="19612" y="4950"/>
                  </a:cubicBezTo>
                  <a:cubicBezTo>
                    <a:pt x="21124" y="8190"/>
                    <a:pt x="19396" y="13128"/>
                    <a:pt x="16588" y="16213"/>
                  </a:cubicBezTo>
                  <a:cubicBezTo>
                    <a:pt x="13780" y="19299"/>
                    <a:pt x="9892" y="20533"/>
                    <a:pt x="6652" y="20996"/>
                  </a:cubicBezTo>
                  <a:cubicBezTo>
                    <a:pt x="3412" y="21459"/>
                    <a:pt x="820" y="21150"/>
                    <a:pt x="172" y="20225"/>
                  </a:cubicBezTo>
                  <a:cubicBezTo>
                    <a:pt x="-476" y="19299"/>
                    <a:pt x="820" y="17756"/>
                    <a:pt x="2116" y="16213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93" name="Linea"/>
            <p:cNvSpPr/>
            <p:nvPr/>
          </p:nvSpPr>
          <p:spPr>
            <a:xfrm>
              <a:off x="208644" y="501576"/>
              <a:ext cx="92888" cy="86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0849" extrusionOk="0">
                  <a:moveTo>
                    <a:pt x="280" y="10219"/>
                  </a:moveTo>
                  <a:cubicBezTo>
                    <a:pt x="-63" y="12826"/>
                    <a:pt x="-406" y="15433"/>
                    <a:pt x="1308" y="17481"/>
                  </a:cubicBezTo>
                  <a:cubicBezTo>
                    <a:pt x="3023" y="19529"/>
                    <a:pt x="6794" y="21019"/>
                    <a:pt x="10223" y="20833"/>
                  </a:cubicBezTo>
                  <a:cubicBezTo>
                    <a:pt x="13651" y="20647"/>
                    <a:pt x="16737" y="18785"/>
                    <a:pt x="18623" y="15991"/>
                  </a:cubicBezTo>
                  <a:cubicBezTo>
                    <a:pt x="20508" y="13198"/>
                    <a:pt x="21194" y="9474"/>
                    <a:pt x="19823" y="6681"/>
                  </a:cubicBezTo>
                  <a:cubicBezTo>
                    <a:pt x="18451" y="3888"/>
                    <a:pt x="15023" y="2026"/>
                    <a:pt x="12108" y="909"/>
                  </a:cubicBezTo>
                  <a:cubicBezTo>
                    <a:pt x="9194" y="-209"/>
                    <a:pt x="6794" y="-581"/>
                    <a:pt x="4908" y="1467"/>
                  </a:cubicBezTo>
                  <a:cubicBezTo>
                    <a:pt x="3023" y="3516"/>
                    <a:pt x="1651" y="7984"/>
                    <a:pt x="280" y="12453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94" name="Linea"/>
            <p:cNvSpPr/>
            <p:nvPr/>
          </p:nvSpPr>
          <p:spPr>
            <a:xfrm>
              <a:off x="355627" y="486757"/>
              <a:ext cx="105413" cy="122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5" y="2734"/>
                  </a:moveTo>
                  <a:cubicBezTo>
                    <a:pt x="635" y="1367"/>
                    <a:pt x="635" y="0"/>
                    <a:pt x="476" y="0"/>
                  </a:cubicBezTo>
                  <a:cubicBezTo>
                    <a:pt x="318" y="0"/>
                    <a:pt x="0" y="1367"/>
                    <a:pt x="0" y="4375"/>
                  </a:cubicBezTo>
                  <a:cubicBezTo>
                    <a:pt x="0" y="7382"/>
                    <a:pt x="318" y="12030"/>
                    <a:pt x="953" y="14901"/>
                  </a:cubicBezTo>
                  <a:cubicBezTo>
                    <a:pt x="1588" y="17772"/>
                    <a:pt x="2541" y="18866"/>
                    <a:pt x="3018" y="18729"/>
                  </a:cubicBezTo>
                  <a:cubicBezTo>
                    <a:pt x="3494" y="18592"/>
                    <a:pt x="3494" y="17225"/>
                    <a:pt x="3971" y="15038"/>
                  </a:cubicBezTo>
                  <a:cubicBezTo>
                    <a:pt x="4447" y="12851"/>
                    <a:pt x="5400" y="9843"/>
                    <a:pt x="6512" y="7656"/>
                  </a:cubicBezTo>
                  <a:cubicBezTo>
                    <a:pt x="7624" y="5468"/>
                    <a:pt x="8894" y="4101"/>
                    <a:pt x="10324" y="3281"/>
                  </a:cubicBezTo>
                  <a:cubicBezTo>
                    <a:pt x="11753" y="2461"/>
                    <a:pt x="13341" y="2187"/>
                    <a:pt x="14612" y="3691"/>
                  </a:cubicBezTo>
                  <a:cubicBezTo>
                    <a:pt x="15882" y="5195"/>
                    <a:pt x="16835" y="8476"/>
                    <a:pt x="17947" y="11757"/>
                  </a:cubicBezTo>
                  <a:cubicBezTo>
                    <a:pt x="19059" y="15038"/>
                    <a:pt x="20329" y="18319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95" name="Linea"/>
            <p:cNvSpPr/>
            <p:nvPr/>
          </p:nvSpPr>
          <p:spPr>
            <a:xfrm>
              <a:off x="477715" y="455753"/>
              <a:ext cx="34481" cy="158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extrusionOk="0">
                  <a:moveTo>
                    <a:pt x="3818" y="0"/>
                  </a:moveTo>
                  <a:cubicBezTo>
                    <a:pt x="1118" y="1906"/>
                    <a:pt x="-1582" y="3812"/>
                    <a:pt x="1118" y="7412"/>
                  </a:cubicBezTo>
                  <a:cubicBezTo>
                    <a:pt x="3818" y="11012"/>
                    <a:pt x="11918" y="16306"/>
                    <a:pt x="20018" y="2160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96" name="Linea"/>
            <p:cNvSpPr/>
            <p:nvPr/>
          </p:nvSpPr>
          <p:spPr>
            <a:xfrm>
              <a:off x="461039" y="460404"/>
              <a:ext cx="153469" cy="18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97" name="Linea"/>
            <p:cNvSpPr/>
            <p:nvPr/>
          </p:nvSpPr>
          <p:spPr>
            <a:xfrm>
              <a:off x="589757" y="488676"/>
              <a:ext cx="131714" cy="103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0948" extrusionOk="0">
                  <a:moveTo>
                    <a:pt x="13052" y="6499"/>
                  </a:moveTo>
                  <a:cubicBezTo>
                    <a:pt x="12298" y="5247"/>
                    <a:pt x="11545" y="3995"/>
                    <a:pt x="9912" y="3525"/>
                  </a:cubicBezTo>
                  <a:cubicBezTo>
                    <a:pt x="8280" y="3055"/>
                    <a:pt x="5768" y="3369"/>
                    <a:pt x="3884" y="5247"/>
                  </a:cubicBezTo>
                  <a:cubicBezTo>
                    <a:pt x="2000" y="7125"/>
                    <a:pt x="745" y="10568"/>
                    <a:pt x="242" y="13073"/>
                  </a:cubicBezTo>
                  <a:cubicBezTo>
                    <a:pt x="-260" y="15577"/>
                    <a:pt x="-9" y="17142"/>
                    <a:pt x="1247" y="18395"/>
                  </a:cubicBezTo>
                  <a:cubicBezTo>
                    <a:pt x="2503" y="19647"/>
                    <a:pt x="4763" y="20586"/>
                    <a:pt x="6773" y="19490"/>
                  </a:cubicBezTo>
                  <a:cubicBezTo>
                    <a:pt x="8782" y="18395"/>
                    <a:pt x="10540" y="15264"/>
                    <a:pt x="11670" y="12603"/>
                  </a:cubicBezTo>
                  <a:cubicBezTo>
                    <a:pt x="12800" y="9942"/>
                    <a:pt x="13303" y="7751"/>
                    <a:pt x="13805" y="5403"/>
                  </a:cubicBezTo>
                  <a:cubicBezTo>
                    <a:pt x="14307" y="3055"/>
                    <a:pt x="14810" y="551"/>
                    <a:pt x="14935" y="82"/>
                  </a:cubicBezTo>
                  <a:cubicBezTo>
                    <a:pt x="15061" y="-388"/>
                    <a:pt x="14810" y="1177"/>
                    <a:pt x="14684" y="4308"/>
                  </a:cubicBezTo>
                  <a:cubicBezTo>
                    <a:pt x="14559" y="7438"/>
                    <a:pt x="14559" y="12134"/>
                    <a:pt x="14935" y="15264"/>
                  </a:cubicBezTo>
                  <a:cubicBezTo>
                    <a:pt x="15312" y="18395"/>
                    <a:pt x="16066" y="19960"/>
                    <a:pt x="17196" y="20586"/>
                  </a:cubicBezTo>
                  <a:cubicBezTo>
                    <a:pt x="18326" y="21212"/>
                    <a:pt x="19833" y="20899"/>
                    <a:pt x="21340" y="20586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98" name="Linea"/>
            <p:cNvSpPr/>
            <p:nvPr/>
          </p:nvSpPr>
          <p:spPr>
            <a:xfrm>
              <a:off x="749373" y="492942"/>
              <a:ext cx="97663" cy="89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8" extrusionOk="0">
                  <a:moveTo>
                    <a:pt x="0" y="4"/>
                  </a:moveTo>
                  <a:cubicBezTo>
                    <a:pt x="1714" y="5862"/>
                    <a:pt x="3429" y="11719"/>
                    <a:pt x="4286" y="15563"/>
                  </a:cubicBezTo>
                  <a:cubicBezTo>
                    <a:pt x="5143" y="19407"/>
                    <a:pt x="5143" y="21238"/>
                    <a:pt x="5143" y="21238"/>
                  </a:cubicBezTo>
                  <a:cubicBezTo>
                    <a:pt x="5143" y="21238"/>
                    <a:pt x="5143" y="19407"/>
                    <a:pt x="5657" y="16479"/>
                  </a:cubicBezTo>
                  <a:cubicBezTo>
                    <a:pt x="6171" y="13550"/>
                    <a:pt x="7200" y="9523"/>
                    <a:pt x="8229" y="6777"/>
                  </a:cubicBezTo>
                  <a:cubicBezTo>
                    <a:pt x="9257" y="4031"/>
                    <a:pt x="10286" y="2567"/>
                    <a:pt x="11657" y="1468"/>
                  </a:cubicBezTo>
                  <a:cubicBezTo>
                    <a:pt x="13029" y="370"/>
                    <a:pt x="14743" y="-362"/>
                    <a:pt x="16114" y="187"/>
                  </a:cubicBezTo>
                  <a:cubicBezTo>
                    <a:pt x="17486" y="736"/>
                    <a:pt x="18514" y="2567"/>
                    <a:pt x="19371" y="6045"/>
                  </a:cubicBezTo>
                  <a:cubicBezTo>
                    <a:pt x="20229" y="9523"/>
                    <a:pt x="20914" y="14648"/>
                    <a:pt x="21600" y="19774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99" name="Linea"/>
            <p:cNvSpPr/>
            <p:nvPr/>
          </p:nvSpPr>
          <p:spPr>
            <a:xfrm>
              <a:off x="905715" y="483657"/>
              <a:ext cx="113391" cy="80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132" extrusionOk="0">
                  <a:moveTo>
                    <a:pt x="3838" y="7336"/>
                  </a:moveTo>
                  <a:cubicBezTo>
                    <a:pt x="5297" y="8151"/>
                    <a:pt x="6756" y="8966"/>
                    <a:pt x="8070" y="8762"/>
                  </a:cubicBezTo>
                  <a:cubicBezTo>
                    <a:pt x="9383" y="8558"/>
                    <a:pt x="10551" y="7336"/>
                    <a:pt x="11281" y="5706"/>
                  </a:cubicBezTo>
                  <a:cubicBezTo>
                    <a:pt x="12010" y="4075"/>
                    <a:pt x="12302" y="2038"/>
                    <a:pt x="11719" y="1019"/>
                  </a:cubicBezTo>
                  <a:cubicBezTo>
                    <a:pt x="11135" y="0"/>
                    <a:pt x="9675" y="0"/>
                    <a:pt x="8216" y="0"/>
                  </a:cubicBezTo>
                  <a:cubicBezTo>
                    <a:pt x="6756" y="0"/>
                    <a:pt x="5297" y="0"/>
                    <a:pt x="3692" y="1630"/>
                  </a:cubicBezTo>
                  <a:cubicBezTo>
                    <a:pt x="2086" y="3260"/>
                    <a:pt x="335" y="6521"/>
                    <a:pt x="43" y="10189"/>
                  </a:cubicBezTo>
                  <a:cubicBezTo>
                    <a:pt x="-249" y="13857"/>
                    <a:pt x="919" y="17932"/>
                    <a:pt x="4713" y="19766"/>
                  </a:cubicBezTo>
                  <a:cubicBezTo>
                    <a:pt x="8508" y="21600"/>
                    <a:pt x="14929" y="21192"/>
                    <a:pt x="21351" y="20785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300" name="Linea"/>
            <p:cNvSpPr/>
            <p:nvPr/>
          </p:nvSpPr>
          <p:spPr>
            <a:xfrm>
              <a:off x="1065611" y="482398"/>
              <a:ext cx="106963" cy="1064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0899" extrusionOk="0">
                  <a:moveTo>
                    <a:pt x="0" y="8461"/>
                  </a:moveTo>
                  <a:cubicBezTo>
                    <a:pt x="925" y="9678"/>
                    <a:pt x="1851" y="10895"/>
                    <a:pt x="3085" y="11504"/>
                  </a:cubicBezTo>
                  <a:cubicBezTo>
                    <a:pt x="4320" y="12112"/>
                    <a:pt x="5862" y="12112"/>
                    <a:pt x="8177" y="11656"/>
                  </a:cubicBezTo>
                  <a:cubicBezTo>
                    <a:pt x="10491" y="11200"/>
                    <a:pt x="13577" y="10287"/>
                    <a:pt x="15274" y="9070"/>
                  </a:cubicBezTo>
                  <a:cubicBezTo>
                    <a:pt x="16971" y="7853"/>
                    <a:pt x="17280" y="6332"/>
                    <a:pt x="16200" y="4507"/>
                  </a:cubicBezTo>
                  <a:cubicBezTo>
                    <a:pt x="15120" y="2681"/>
                    <a:pt x="12651" y="552"/>
                    <a:pt x="9874" y="95"/>
                  </a:cubicBezTo>
                  <a:cubicBezTo>
                    <a:pt x="7097" y="-361"/>
                    <a:pt x="4011" y="856"/>
                    <a:pt x="2160" y="3138"/>
                  </a:cubicBezTo>
                  <a:cubicBezTo>
                    <a:pt x="308" y="5419"/>
                    <a:pt x="-309" y="8766"/>
                    <a:pt x="154" y="11656"/>
                  </a:cubicBezTo>
                  <a:cubicBezTo>
                    <a:pt x="617" y="14546"/>
                    <a:pt x="2160" y="16980"/>
                    <a:pt x="4782" y="18653"/>
                  </a:cubicBezTo>
                  <a:cubicBezTo>
                    <a:pt x="7405" y="20326"/>
                    <a:pt x="11108" y="21239"/>
                    <a:pt x="14040" y="20783"/>
                  </a:cubicBezTo>
                  <a:cubicBezTo>
                    <a:pt x="16971" y="20326"/>
                    <a:pt x="19131" y="18501"/>
                    <a:pt x="21291" y="16676"/>
                  </a:cubicBezTo>
                </a:path>
              </a:pathLst>
            </a:custGeom>
            <a:noFill/>
            <a:ln w="38100" cap="rnd">
              <a:solidFill>
                <a:srgbClr val="FC314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3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5304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5305" name="Immagine 02-11-24 - 18.26.jpeg" descr="Immagine 02-11-24 - 18.26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572" y="1401122"/>
            <a:ext cx="8039071" cy="807247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372" name="Disegno"/>
          <p:cNvGrpSpPr/>
          <p:nvPr/>
        </p:nvGrpSpPr>
        <p:grpSpPr>
          <a:xfrm>
            <a:off x="532013" y="267604"/>
            <a:ext cx="8249431" cy="904395"/>
            <a:chOff x="-48535" y="-180738"/>
            <a:chExt cx="8249429" cy="904394"/>
          </a:xfrm>
        </p:grpSpPr>
        <p:pic>
          <p:nvPicPr>
            <p:cNvPr id="5306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8536" y="-63931"/>
              <a:ext cx="87272" cy="511672"/>
            </a:xfrm>
            <a:prstGeom prst="rect">
              <a:avLst/>
            </a:prstGeom>
            <a:effectLst/>
          </p:spPr>
        </p:pic>
        <p:pic>
          <p:nvPicPr>
            <p:cNvPr id="5308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3001" y="-76846"/>
              <a:ext cx="272948" cy="509783"/>
            </a:xfrm>
            <a:prstGeom prst="rect">
              <a:avLst/>
            </a:prstGeom>
            <a:effectLst/>
          </p:spPr>
        </p:pic>
        <p:pic>
          <p:nvPicPr>
            <p:cNvPr id="5310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6491" y="147539"/>
              <a:ext cx="307192" cy="327732"/>
            </a:xfrm>
            <a:prstGeom prst="rect">
              <a:avLst/>
            </a:prstGeom>
            <a:effectLst/>
          </p:spPr>
        </p:pic>
        <p:pic>
          <p:nvPicPr>
            <p:cNvPr id="5312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6615" y="-87916"/>
              <a:ext cx="156699" cy="574849"/>
            </a:xfrm>
            <a:prstGeom prst="rect">
              <a:avLst/>
            </a:prstGeom>
            <a:effectLst/>
          </p:spPr>
        </p:pic>
        <p:pic>
          <p:nvPicPr>
            <p:cNvPr id="5314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99128" y="136176"/>
              <a:ext cx="258064" cy="329971"/>
            </a:xfrm>
            <a:prstGeom prst="rect">
              <a:avLst/>
            </a:prstGeom>
            <a:effectLst/>
          </p:spPr>
        </p:pic>
        <p:pic>
          <p:nvPicPr>
            <p:cNvPr id="5316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69977" y="167650"/>
              <a:ext cx="297548" cy="316863"/>
            </a:xfrm>
            <a:prstGeom prst="rect">
              <a:avLst/>
            </a:prstGeom>
            <a:effectLst/>
          </p:spPr>
        </p:pic>
        <p:pic>
          <p:nvPicPr>
            <p:cNvPr id="5318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06084" y="191779"/>
              <a:ext cx="306153" cy="531878"/>
            </a:xfrm>
            <a:prstGeom prst="rect">
              <a:avLst/>
            </a:prstGeom>
            <a:effectLst/>
          </p:spPr>
        </p:pic>
        <p:pic>
          <p:nvPicPr>
            <p:cNvPr id="5320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461475" y="176962"/>
              <a:ext cx="230407" cy="307858"/>
            </a:xfrm>
            <a:prstGeom prst="rect">
              <a:avLst/>
            </a:prstGeom>
            <a:effectLst/>
          </p:spPr>
        </p:pic>
        <p:pic>
          <p:nvPicPr>
            <p:cNvPr id="5322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671388" y="175790"/>
              <a:ext cx="274131" cy="291899"/>
            </a:xfrm>
            <a:prstGeom prst="rect">
              <a:avLst/>
            </a:prstGeom>
            <a:effectLst/>
          </p:spPr>
        </p:pic>
        <p:pic>
          <p:nvPicPr>
            <p:cNvPr id="5324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134980" y="-110057"/>
              <a:ext cx="278308" cy="524569"/>
            </a:xfrm>
            <a:prstGeom prst="rect">
              <a:avLst/>
            </a:prstGeom>
            <a:effectLst/>
          </p:spPr>
        </p:pic>
        <p:pic>
          <p:nvPicPr>
            <p:cNvPr id="5326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400442" y="103967"/>
              <a:ext cx="261925" cy="305976"/>
            </a:xfrm>
            <a:prstGeom prst="rect">
              <a:avLst/>
            </a:prstGeom>
            <a:effectLst/>
          </p:spPr>
        </p:pic>
        <p:pic>
          <p:nvPicPr>
            <p:cNvPr id="5328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682795" y="-60241"/>
              <a:ext cx="184371" cy="456056"/>
            </a:xfrm>
            <a:prstGeom prst="rect">
              <a:avLst/>
            </a:prstGeom>
            <a:effectLst/>
          </p:spPr>
        </p:pic>
        <p:pic>
          <p:nvPicPr>
            <p:cNvPr id="5330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805001" y="-49171"/>
              <a:ext cx="195006" cy="423415"/>
            </a:xfrm>
            <a:prstGeom prst="rect">
              <a:avLst/>
            </a:prstGeom>
            <a:effectLst/>
          </p:spPr>
        </p:pic>
        <p:pic>
          <p:nvPicPr>
            <p:cNvPr id="5332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925448" y="77290"/>
              <a:ext cx="273823" cy="340231"/>
            </a:xfrm>
            <a:prstGeom prst="rect">
              <a:avLst/>
            </a:prstGeom>
            <a:effectLst/>
          </p:spPr>
        </p:pic>
        <p:pic>
          <p:nvPicPr>
            <p:cNvPr id="5334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393809" y="-161717"/>
              <a:ext cx="120962" cy="544838"/>
            </a:xfrm>
            <a:prstGeom prst="rect">
              <a:avLst/>
            </a:prstGeom>
            <a:effectLst/>
          </p:spPr>
        </p:pic>
        <p:pic>
          <p:nvPicPr>
            <p:cNvPr id="5336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396134" y="143759"/>
              <a:ext cx="301775" cy="280976"/>
            </a:xfrm>
            <a:prstGeom prst="rect">
              <a:avLst/>
            </a:prstGeom>
            <a:effectLst/>
          </p:spPr>
        </p:pic>
        <p:pic>
          <p:nvPicPr>
            <p:cNvPr id="5338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685394" y="112215"/>
              <a:ext cx="305394" cy="307257"/>
            </a:xfrm>
            <a:prstGeom prst="rect">
              <a:avLst/>
            </a:prstGeom>
            <a:effectLst/>
          </p:spPr>
        </p:pic>
        <p:pic>
          <p:nvPicPr>
            <p:cNvPr id="5340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978163" y="-82612"/>
              <a:ext cx="189748" cy="657616"/>
            </a:xfrm>
            <a:prstGeom prst="rect">
              <a:avLst/>
            </a:prstGeom>
            <a:effectLst/>
          </p:spPr>
        </p:pic>
        <p:pic>
          <p:nvPicPr>
            <p:cNvPr id="5342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842631" y="199908"/>
              <a:ext cx="413842" cy="181368"/>
            </a:xfrm>
            <a:prstGeom prst="rect">
              <a:avLst/>
            </a:prstGeom>
            <a:effectLst/>
          </p:spPr>
        </p:pic>
        <p:pic>
          <p:nvPicPr>
            <p:cNvPr id="5344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126360" y="116882"/>
              <a:ext cx="373657" cy="316130"/>
            </a:xfrm>
            <a:prstGeom prst="rect">
              <a:avLst/>
            </a:prstGeom>
            <a:effectLst/>
          </p:spPr>
        </p:pic>
        <p:pic>
          <p:nvPicPr>
            <p:cNvPr id="5346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451952" y="-49171"/>
              <a:ext cx="97880" cy="474963"/>
            </a:xfrm>
            <a:prstGeom prst="rect">
              <a:avLst/>
            </a:prstGeom>
            <a:effectLst/>
          </p:spPr>
        </p:pic>
        <p:pic>
          <p:nvPicPr>
            <p:cNvPr id="5348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4604629" y="110886"/>
              <a:ext cx="271773" cy="318646"/>
            </a:xfrm>
            <a:prstGeom prst="rect">
              <a:avLst/>
            </a:prstGeom>
            <a:effectLst/>
          </p:spPr>
        </p:pic>
        <p:pic>
          <p:nvPicPr>
            <p:cNvPr id="5350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326860" y="-180739"/>
              <a:ext cx="296779" cy="715774"/>
            </a:xfrm>
            <a:prstGeom prst="rect">
              <a:avLst/>
            </a:prstGeom>
            <a:effectLst/>
          </p:spPr>
        </p:pic>
        <p:pic>
          <p:nvPicPr>
            <p:cNvPr id="5352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5754785" y="-145689"/>
              <a:ext cx="239705" cy="634977"/>
            </a:xfrm>
            <a:prstGeom prst="rect">
              <a:avLst/>
            </a:prstGeom>
            <a:effectLst/>
          </p:spPr>
        </p:pic>
        <p:pic>
          <p:nvPicPr>
            <p:cNvPr id="5354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5658755" y="97078"/>
              <a:ext cx="553105" cy="271484"/>
            </a:xfrm>
            <a:prstGeom prst="rect">
              <a:avLst/>
            </a:prstGeom>
            <a:effectLst/>
          </p:spPr>
        </p:pic>
        <p:pic>
          <p:nvPicPr>
            <p:cNvPr id="5356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110045" y="139022"/>
              <a:ext cx="188875" cy="249130"/>
            </a:xfrm>
            <a:prstGeom prst="rect">
              <a:avLst/>
            </a:prstGeom>
            <a:effectLst/>
          </p:spPr>
        </p:pic>
        <p:pic>
          <p:nvPicPr>
            <p:cNvPr id="5358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6269522" y="-43212"/>
              <a:ext cx="306171" cy="398658"/>
            </a:xfrm>
            <a:prstGeom prst="rect">
              <a:avLst/>
            </a:prstGeom>
            <a:effectLst/>
          </p:spPr>
        </p:pic>
        <p:pic>
          <p:nvPicPr>
            <p:cNvPr id="5360" name="Linea Linea" descr="Linea Line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361096" y="122417"/>
              <a:ext cx="181368" cy="220113"/>
            </a:xfrm>
            <a:prstGeom prst="rect">
              <a:avLst/>
            </a:prstGeom>
            <a:effectLst/>
          </p:spPr>
        </p:pic>
        <p:pic>
          <p:nvPicPr>
            <p:cNvPr id="5362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6505009" y="94505"/>
              <a:ext cx="286534" cy="275830"/>
            </a:xfrm>
            <a:prstGeom prst="rect">
              <a:avLst/>
            </a:prstGeom>
            <a:effectLst/>
          </p:spPr>
        </p:pic>
        <p:pic>
          <p:nvPicPr>
            <p:cNvPr id="5364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6931211" y="59686"/>
              <a:ext cx="209043" cy="320526"/>
            </a:xfrm>
            <a:prstGeom prst="rect">
              <a:avLst/>
            </a:prstGeom>
            <a:effectLst/>
          </p:spPr>
        </p:pic>
        <p:pic>
          <p:nvPicPr>
            <p:cNvPr id="5366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7136009" y="67066"/>
              <a:ext cx="579893" cy="321430"/>
            </a:xfrm>
            <a:prstGeom prst="rect">
              <a:avLst/>
            </a:prstGeom>
            <a:effectLst/>
          </p:spPr>
        </p:pic>
        <p:pic>
          <p:nvPicPr>
            <p:cNvPr id="5368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7711176" y="62556"/>
              <a:ext cx="258020" cy="339594"/>
            </a:xfrm>
            <a:prstGeom prst="rect">
              <a:avLst/>
            </a:prstGeom>
            <a:effectLst/>
          </p:spPr>
        </p:pic>
        <p:pic>
          <p:nvPicPr>
            <p:cNvPr id="5370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7923469" y="-169504"/>
              <a:ext cx="277426" cy="72941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4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5375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5715" name="Disegno"/>
          <p:cNvGrpSpPr/>
          <p:nvPr/>
        </p:nvGrpSpPr>
        <p:grpSpPr>
          <a:xfrm>
            <a:off x="532014" y="267603"/>
            <a:ext cx="9901627" cy="7027644"/>
            <a:chOff x="-48535" y="-180738"/>
            <a:chExt cx="9901626" cy="7027642"/>
          </a:xfrm>
        </p:grpSpPr>
        <p:pic>
          <p:nvPicPr>
            <p:cNvPr id="5376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8536" y="-63931"/>
              <a:ext cx="87272" cy="511672"/>
            </a:xfrm>
            <a:prstGeom prst="rect">
              <a:avLst/>
            </a:prstGeom>
            <a:effectLst/>
          </p:spPr>
        </p:pic>
        <p:pic>
          <p:nvPicPr>
            <p:cNvPr id="5378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3001" y="-76846"/>
              <a:ext cx="272948" cy="509783"/>
            </a:xfrm>
            <a:prstGeom prst="rect">
              <a:avLst/>
            </a:prstGeom>
            <a:effectLst/>
          </p:spPr>
        </p:pic>
        <p:pic>
          <p:nvPicPr>
            <p:cNvPr id="5380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6491" y="147539"/>
              <a:ext cx="307192" cy="327732"/>
            </a:xfrm>
            <a:prstGeom prst="rect">
              <a:avLst/>
            </a:prstGeom>
            <a:effectLst/>
          </p:spPr>
        </p:pic>
        <p:pic>
          <p:nvPicPr>
            <p:cNvPr id="5382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6615" y="-87916"/>
              <a:ext cx="156699" cy="574849"/>
            </a:xfrm>
            <a:prstGeom prst="rect">
              <a:avLst/>
            </a:prstGeom>
            <a:effectLst/>
          </p:spPr>
        </p:pic>
        <p:pic>
          <p:nvPicPr>
            <p:cNvPr id="5384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9128" y="136176"/>
              <a:ext cx="258064" cy="329971"/>
            </a:xfrm>
            <a:prstGeom prst="rect">
              <a:avLst/>
            </a:prstGeom>
            <a:effectLst/>
          </p:spPr>
        </p:pic>
        <p:pic>
          <p:nvPicPr>
            <p:cNvPr id="5386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69977" y="167650"/>
              <a:ext cx="297548" cy="316863"/>
            </a:xfrm>
            <a:prstGeom prst="rect">
              <a:avLst/>
            </a:prstGeom>
            <a:effectLst/>
          </p:spPr>
        </p:pic>
        <p:pic>
          <p:nvPicPr>
            <p:cNvPr id="5388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06084" y="191779"/>
              <a:ext cx="306153" cy="531878"/>
            </a:xfrm>
            <a:prstGeom prst="rect">
              <a:avLst/>
            </a:prstGeom>
            <a:effectLst/>
          </p:spPr>
        </p:pic>
        <p:pic>
          <p:nvPicPr>
            <p:cNvPr id="5390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61475" y="176962"/>
              <a:ext cx="230407" cy="307858"/>
            </a:xfrm>
            <a:prstGeom prst="rect">
              <a:avLst/>
            </a:prstGeom>
            <a:effectLst/>
          </p:spPr>
        </p:pic>
        <p:pic>
          <p:nvPicPr>
            <p:cNvPr id="5392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71388" y="175790"/>
              <a:ext cx="274131" cy="291899"/>
            </a:xfrm>
            <a:prstGeom prst="rect">
              <a:avLst/>
            </a:prstGeom>
            <a:effectLst/>
          </p:spPr>
        </p:pic>
        <p:pic>
          <p:nvPicPr>
            <p:cNvPr id="5394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34980" y="-110057"/>
              <a:ext cx="278308" cy="524569"/>
            </a:xfrm>
            <a:prstGeom prst="rect">
              <a:avLst/>
            </a:prstGeom>
            <a:effectLst/>
          </p:spPr>
        </p:pic>
        <p:pic>
          <p:nvPicPr>
            <p:cNvPr id="5396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400442" y="103967"/>
              <a:ext cx="261925" cy="305976"/>
            </a:xfrm>
            <a:prstGeom prst="rect">
              <a:avLst/>
            </a:prstGeom>
            <a:effectLst/>
          </p:spPr>
        </p:pic>
        <p:pic>
          <p:nvPicPr>
            <p:cNvPr id="5398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682795" y="-60241"/>
              <a:ext cx="184371" cy="456056"/>
            </a:xfrm>
            <a:prstGeom prst="rect">
              <a:avLst/>
            </a:prstGeom>
            <a:effectLst/>
          </p:spPr>
        </p:pic>
        <p:pic>
          <p:nvPicPr>
            <p:cNvPr id="5400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805001" y="-49171"/>
              <a:ext cx="195006" cy="423415"/>
            </a:xfrm>
            <a:prstGeom prst="rect">
              <a:avLst/>
            </a:prstGeom>
            <a:effectLst/>
          </p:spPr>
        </p:pic>
        <p:pic>
          <p:nvPicPr>
            <p:cNvPr id="5402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925448" y="77290"/>
              <a:ext cx="273823" cy="340231"/>
            </a:xfrm>
            <a:prstGeom prst="rect">
              <a:avLst/>
            </a:prstGeom>
            <a:effectLst/>
          </p:spPr>
        </p:pic>
        <p:pic>
          <p:nvPicPr>
            <p:cNvPr id="5404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393809" y="-161717"/>
              <a:ext cx="120962" cy="544838"/>
            </a:xfrm>
            <a:prstGeom prst="rect">
              <a:avLst/>
            </a:prstGeom>
            <a:effectLst/>
          </p:spPr>
        </p:pic>
        <p:pic>
          <p:nvPicPr>
            <p:cNvPr id="5406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396134" y="143759"/>
              <a:ext cx="301775" cy="280976"/>
            </a:xfrm>
            <a:prstGeom prst="rect">
              <a:avLst/>
            </a:prstGeom>
            <a:effectLst/>
          </p:spPr>
        </p:pic>
        <p:pic>
          <p:nvPicPr>
            <p:cNvPr id="5408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685394" y="112215"/>
              <a:ext cx="305394" cy="307257"/>
            </a:xfrm>
            <a:prstGeom prst="rect">
              <a:avLst/>
            </a:prstGeom>
            <a:effectLst/>
          </p:spPr>
        </p:pic>
        <p:pic>
          <p:nvPicPr>
            <p:cNvPr id="5410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978163" y="-82612"/>
              <a:ext cx="189748" cy="657616"/>
            </a:xfrm>
            <a:prstGeom prst="rect">
              <a:avLst/>
            </a:prstGeom>
            <a:effectLst/>
          </p:spPr>
        </p:pic>
        <p:pic>
          <p:nvPicPr>
            <p:cNvPr id="5412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842631" y="199908"/>
              <a:ext cx="413842" cy="181368"/>
            </a:xfrm>
            <a:prstGeom prst="rect">
              <a:avLst/>
            </a:prstGeom>
            <a:effectLst/>
          </p:spPr>
        </p:pic>
        <p:pic>
          <p:nvPicPr>
            <p:cNvPr id="5414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126360" y="116882"/>
              <a:ext cx="373657" cy="316130"/>
            </a:xfrm>
            <a:prstGeom prst="rect">
              <a:avLst/>
            </a:prstGeom>
            <a:effectLst/>
          </p:spPr>
        </p:pic>
        <p:pic>
          <p:nvPicPr>
            <p:cNvPr id="5416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451952" y="-49171"/>
              <a:ext cx="97880" cy="474963"/>
            </a:xfrm>
            <a:prstGeom prst="rect">
              <a:avLst/>
            </a:prstGeom>
            <a:effectLst/>
          </p:spPr>
        </p:pic>
        <p:pic>
          <p:nvPicPr>
            <p:cNvPr id="5418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604629" y="110886"/>
              <a:ext cx="271773" cy="318646"/>
            </a:xfrm>
            <a:prstGeom prst="rect">
              <a:avLst/>
            </a:prstGeom>
            <a:effectLst/>
          </p:spPr>
        </p:pic>
        <p:pic>
          <p:nvPicPr>
            <p:cNvPr id="5420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326860" y="-180739"/>
              <a:ext cx="296779" cy="715774"/>
            </a:xfrm>
            <a:prstGeom prst="rect">
              <a:avLst/>
            </a:prstGeom>
            <a:effectLst/>
          </p:spPr>
        </p:pic>
        <p:pic>
          <p:nvPicPr>
            <p:cNvPr id="5422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754785" y="-145689"/>
              <a:ext cx="239705" cy="634977"/>
            </a:xfrm>
            <a:prstGeom prst="rect">
              <a:avLst/>
            </a:prstGeom>
            <a:effectLst/>
          </p:spPr>
        </p:pic>
        <p:pic>
          <p:nvPicPr>
            <p:cNvPr id="5424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5658755" y="97078"/>
              <a:ext cx="553105" cy="271484"/>
            </a:xfrm>
            <a:prstGeom prst="rect">
              <a:avLst/>
            </a:prstGeom>
            <a:effectLst/>
          </p:spPr>
        </p:pic>
        <p:pic>
          <p:nvPicPr>
            <p:cNvPr id="5426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110045" y="139022"/>
              <a:ext cx="188875" cy="249130"/>
            </a:xfrm>
            <a:prstGeom prst="rect">
              <a:avLst/>
            </a:prstGeom>
            <a:effectLst/>
          </p:spPr>
        </p:pic>
        <p:pic>
          <p:nvPicPr>
            <p:cNvPr id="5428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269522" y="-43212"/>
              <a:ext cx="306171" cy="398658"/>
            </a:xfrm>
            <a:prstGeom prst="rect">
              <a:avLst/>
            </a:prstGeom>
            <a:effectLst/>
          </p:spPr>
        </p:pic>
        <p:pic>
          <p:nvPicPr>
            <p:cNvPr id="5430" name="Linea Linea" descr="Linea Line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6361096" y="122417"/>
              <a:ext cx="181368" cy="220113"/>
            </a:xfrm>
            <a:prstGeom prst="rect">
              <a:avLst/>
            </a:prstGeom>
            <a:effectLst/>
          </p:spPr>
        </p:pic>
        <p:pic>
          <p:nvPicPr>
            <p:cNvPr id="5432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505009" y="94505"/>
              <a:ext cx="286534" cy="275830"/>
            </a:xfrm>
            <a:prstGeom prst="rect">
              <a:avLst/>
            </a:prstGeom>
            <a:effectLst/>
          </p:spPr>
        </p:pic>
        <p:pic>
          <p:nvPicPr>
            <p:cNvPr id="5434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6931211" y="59686"/>
              <a:ext cx="209043" cy="320526"/>
            </a:xfrm>
            <a:prstGeom prst="rect">
              <a:avLst/>
            </a:prstGeom>
            <a:effectLst/>
          </p:spPr>
        </p:pic>
        <p:pic>
          <p:nvPicPr>
            <p:cNvPr id="5436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7136009" y="67066"/>
              <a:ext cx="579893" cy="321430"/>
            </a:xfrm>
            <a:prstGeom prst="rect">
              <a:avLst/>
            </a:prstGeom>
            <a:effectLst/>
          </p:spPr>
        </p:pic>
        <p:pic>
          <p:nvPicPr>
            <p:cNvPr id="5438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7711176" y="62556"/>
              <a:ext cx="258020" cy="339594"/>
            </a:xfrm>
            <a:prstGeom prst="rect">
              <a:avLst/>
            </a:prstGeom>
            <a:effectLst/>
          </p:spPr>
        </p:pic>
        <p:pic>
          <p:nvPicPr>
            <p:cNvPr id="5440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7923469" y="-169504"/>
              <a:ext cx="277426" cy="729417"/>
            </a:xfrm>
            <a:prstGeom prst="rect">
              <a:avLst/>
            </a:prstGeom>
            <a:effectLst/>
          </p:spPr>
        </p:pic>
        <p:sp>
          <p:nvSpPr>
            <p:cNvPr id="5442" name="Linea"/>
            <p:cNvSpPr/>
            <p:nvPr/>
          </p:nvSpPr>
          <p:spPr>
            <a:xfrm>
              <a:off x="350168" y="1400377"/>
              <a:ext cx="176301" cy="317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1925" y="1130"/>
                  </a:moveTo>
                  <a:cubicBezTo>
                    <a:pt x="1025" y="628"/>
                    <a:pt x="125" y="126"/>
                    <a:pt x="13" y="126"/>
                  </a:cubicBezTo>
                  <a:cubicBezTo>
                    <a:pt x="-100" y="126"/>
                    <a:pt x="575" y="628"/>
                    <a:pt x="1700" y="2512"/>
                  </a:cubicBezTo>
                  <a:cubicBezTo>
                    <a:pt x="2825" y="4395"/>
                    <a:pt x="4400" y="7660"/>
                    <a:pt x="6087" y="10863"/>
                  </a:cubicBezTo>
                  <a:cubicBezTo>
                    <a:pt x="7775" y="14065"/>
                    <a:pt x="9575" y="17205"/>
                    <a:pt x="10700" y="19088"/>
                  </a:cubicBezTo>
                  <a:cubicBezTo>
                    <a:pt x="11825" y="20972"/>
                    <a:pt x="12275" y="21600"/>
                    <a:pt x="12500" y="21600"/>
                  </a:cubicBezTo>
                  <a:cubicBezTo>
                    <a:pt x="12725" y="21600"/>
                    <a:pt x="12725" y="20972"/>
                    <a:pt x="13512" y="18774"/>
                  </a:cubicBezTo>
                  <a:cubicBezTo>
                    <a:pt x="14300" y="16577"/>
                    <a:pt x="15875" y="12809"/>
                    <a:pt x="17337" y="9419"/>
                  </a:cubicBezTo>
                  <a:cubicBezTo>
                    <a:pt x="18800" y="6028"/>
                    <a:pt x="20150" y="3014"/>
                    <a:pt x="215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43" name="Linea"/>
            <p:cNvSpPr/>
            <p:nvPr/>
          </p:nvSpPr>
          <p:spPr>
            <a:xfrm>
              <a:off x="576284" y="1525147"/>
              <a:ext cx="308121" cy="200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3" extrusionOk="0">
                  <a:moveTo>
                    <a:pt x="776" y="4937"/>
                  </a:moveTo>
                  <a:cubicBezTo>
                    <a:pt x="776" y="5910"/>
                    <a:pt x="776" y="6883"/>
                    <a:pt x="1099" y="7564"/>
                  </a:cubicBezTo>
                  <a:cubicBezTo>
                    <a:pt x="1423" y="8246"/>
                    <a:pt x="2069" y="8635"/>
                    <a:pt x="2716" y="8732"/>
                  </a:cubicBezTo>
                  <a:cubicBezTo>
                    <a:pt x="3363" y="8829"/>
                    <a:pt x="4010" y="8635"/>
                    <a:pt x="4527" y="8148"/>
                  </a:cubicBezTo>
                  <a:cubicBezTo>
                    <a:pt x="5044" y="7662"/>
                    <a:pt x="5432" y="6883"/>
                    <a:pt x="5238" y="5619"/>
                  </a:cubicBezTo>
                  <a:cubicBezTo>
                    <a:pt x="5044" y="4354"/>
                    <a:pt x="4268" y="2602"/>
                    <a:pt x="3557" y="1727"/>
                  </a:cubicBezTo>
                  <a:cubicBezTo>
                    <a:pt x="2846" y="851"/>
                    <a:pt x="2199" y="851"/>
                    <a:pt x="1487" y="2408"/>
                  </a:cubicBezTo>
                  <a:cubicBezTo>
                    <a:pt x="776" y="3964"/>
                    <a:pt x="0" y="7078"/>
                    <a:pt x="0" y="9997"/>
                  </a:cubicBezTo>
                  <a:cubicBezTo>
                    <a:pt x="0" y="12916"/>
                    <a:pt x="776" y="15640"/>
                    <a:pt x="1423" y="17392"/>
                  </a:cubicBezTo>
                  <a:cubicBezTo>
                    <a:pt x="2069" y="19143"/>
                    <a:pt x="2587" y="19921"/>
                    <a:pt x="3428" y="19921"/>
                  </a:cubicBezTo>
                  <a:cubicBezTo>
                    <a:pt x="4268" y="19921"/>
                    <a:pt x="5432" y="19143"/>
                    <a:pt x="6661" y="16419"/>
                  </a:cubicBezTo>
                  <a:cubicBezTo>
                    <a:pt x="7890" y="13694"/>
                    <a:pt x="9183" y="9024"/>
                    <a:pt x="9895" y="6202"/>
                  </a:cubicBezTo>
                  <a:cubicBezTo>
                    <a:pt x="10606" y="3381"/>
                    <a:pt x="10735" y="2408"/>
                    <a:pt x="10800" y="2408"/>
                  </a:cubicBezTo>
                  <a:cubicBezTo>
                    <a:pt x="10865" y="2408"/>
                    <a:pt x="10865" y="3381"/>
                    <a:pt x="11059" y="6008"/>
                  </a:cubicBezTo>
                  <a:cubicBezTo>
                    <a:pt x="11253" y="8635"/>
                    <a:pt x="11641" y="12916"/>
                    <a:pt x="11964" y="15932"/>
                  </a:cubicBezTo>
                  <a:cubicBezTo>
                    <a:pt x="12287" y="18948"/>
                    <a:pt x="12546" y="20700"/>
                    <a:pt x="12675" y="21089"/>
                  </a:cubicBezTo>
                  <a:cubicBezTo>
                    <a:pt x="12805" y="21478"/>
                    <a:pt x="12805" y="20505"/>
                    <a:pt x="12934" y="18267"/>
                  </a:cubicBezTo>
                  <a:cubicBezTo>
                    <a:pt x="13063" y="16029"/>
                    <a:pt x="13322" y="12527"/>
                    <a:pt x="13969" y="9510"/>
                  </a:cubicBezTo>
                  <a:cubicBezTo>
                    <a:pt x="14616" y="6494"/>
                    <a:pt x="15650" y="3964"/>
                    <a:pt x="16426" y="2408"/>
                  </a:cubicBezTo>
                  <a:cubicBezTo>
                    <a:pt x="17202" y="851"/>
                    <a:pt x="17720" y="267"/>
                    <a:pt x="18302" y="73"/>
                  </a:cubicBezTo>
                  <a:cubicBezTo>
                    <a:pt x="18884" y="-122"/>
                    <a:pt x="19531" y="73"/>
                    <a:pt x="19919" y="656"/>
                  </a:cubicBezTo>
                  <a:cubicBezTo>
                    <a:pt x="20307" y="1240"/>
                    <a:pt x="20436" y="2213"/>
                    <a:pt x="20630" y="4840"/>
                  </a:cubicBezTo>
                  <a:cubicBezTo>
                    <a:pt x="20824" y="7467"/>
                    <a:pt x="21083" y="11748"/>
                    <a:pt x="21277" y="14375"/>
                  </a:cubicBezTo>
                  <a:cubicBezTo>
                    <a:pt x="21471" y="17002"/>
                    <a:pt x="21600" y="17975"/>
                    <a:pt x="21600" y="17975"/>
                  </a:cubicBezTo>
                  <a:cubicBezTo>
                    <a:pt x="21600" y="17975"/>
                    <a:pt x="21471" y="17002"/>
                    <a:pt x="21406" y="16516"/>
                  </a:cubicBezTo>
                  <a:cubicBezTo>
                    <a:pt x="21341" y="16029"/>
                    <a:pt x="21341" y="16029"/>
                    <a:pt x="21341" y="1602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44" name="Linea"/>
            <p:cNvSpPr/>
            <p:nvPr/>
          </p:nvSpPr>
          <p:spPr>
            <a:xfrm>
              <a:off x="883915" y="1400377"/>
              <a:ext cx="18940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extrusionOk="0">
                  <a:moveTo>
                    <a:pt x="20157" y="21600"/>
                  </a:moveTo>
                  <a:cubicBezTo>
                    <a:pt x="12302" y="10800"/>
                    <a:pt x="4448" y="0"/>
                    <a:pt x="1502" y="0"/>
                  </a:cubicBezTo>
                  <a:cubicBezTo>
                    <a:pt x="-1443" y="0"/>
                    <a:pt x="521" y="10800"/>
                    <a:pt x="2484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45" name="Linea"/>
            <p:cNvSpPr/>
            <p:nvPr/>
          </p:nvSpPr>
          <p:spPr>
            <a:xfrm>
              <a:off x="1004496" y="1407434"/>
              <a:ext cx="64412" cy="408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80" h="21520" extrusionOk="0">
                  <a:moveTo>
                    <a:pt x="20380" y="1088"/>
                  </a:moveTo>
                  <a:cubicBezTo>
                    <a:pt x="17461" y="601"/>
                    <a:pt x="14542" y="115"/>
                    <a:pt x="11915" y="17"/>
                  </a:cubicBezTo>
                  <a:cubicBezTo>
                    <a:pt x="9288" y="-80"/>
                    <a:pt x="6953" y="212"/>
                    <a:pt x="4326" y="1623"/>
                  </a:cubicBezTo>
                  <a:cubicBezTo>
                    <a:pt x="1699" y="3034"/>
                    <a:pt x="-1220" y="5563"/>
                    <a:pt x="531" y="8579"/>
                  </a:cubicBezTo>
                  <a:cubicBezTo>
                    <a:pt x="2283" y="11596"/>
                    <a:pt x="8704" y="15098"/>
                    <a:pt x="12499" y="17093"/>
                  </a:cubicBezTo>
                  <a:cubicBezTo>
                    <a:pt x="16293" y="19088"/>
                    <a:pt x="17461" y="19574"/>
                    <a:pt x="18045" y="20061"/>
                  </a:cubicBezTo>
                  <a:cubicBezTo>
                    <a:pt x="18629" y="20547"/>
                    <a:pt x="18629" y="21034"/>
                    <a:pt x="18337" y="21277"/>
                  </a:cubicBezTo>
                  <a:cubicBezTo>
                    <a:pt x="18045" y="21520"/>
                    <a:pt x="17461" y="21520"/>
                    <a:pt x="16877" y="2152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46" name="Linea"/>
            <p:cNvSpPr/>
            <p:nvPr/>
          </p:nvSpPr>
          <p:spPr>
            <a:xfrm>
              <a:off x="980345" y="1563970"/>
              <a:ext cx="215869" cy="118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8" extrusionOk="0">
                  <a:moveTo>
                    <a:pt x="0" y="19384"/>
                  </a:moveTo>
                  <a:cubicBezTo>
                    <a:pt x="0" y="17723"/>
                    <a:pt x="0" y="16061"/>
                    <a:pt x="462" y="14898"/>
                  </a:cubicBezTo>
                  <a:cubicBezTo>
                    <a:pt x="923" y="13735"/>
                    <a:pt x="1846" y="13070"/>
                    <a:pt x="4246" y="10744"/>
                  </a:cubicBezTo>
                  <a:cubicBezTo>
                    <a:pt x="6646" y="8418"/>
                    <a:pt x="10523" y="4430"/>
                    <a:pt x="13015" y="2270"/>
                  </a:cubicBezTo>
                  <a:cubicBezTo>
                    <a:pt x="15508" y="110"/>
                    <a:pt x="16615" y="-222"/>
                    <a:pt x="17631" y="110"/>
                  </a:cubicBezTo>
                  <a:cubicBezTo>
                    <a:pt x="18646" y="443"/>
                    <a:pt x="19569" y="1440"/>
                    <a:pt x="20031" y="4264"/>
                  </a:cubicBezTo>
                  <a:cubicBezTo>
                    <a:pt x="20492" y="7089"/>
                    <a:pt x="20492" y="11741"/>
                    <a:pt x="20677" y="14898"/>
                  </a:cubicBezTo>
                  <a:cubicBezTo>
                    <a:pt x="20862" y="18055"/>
                    <a:pt x="21231" y="19716"/>
                    <a:pt x="21600" y="2137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47" name="Linea"/>
            <p:cNvSpPr/>
            <p:nvPr/>
          </p:nvSpPr>
          <p:spPr>
            <a:xfrm>
              <a:off x="1212819" y="1345026"/>
              <a:ext cx="5536" cy="4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48" name="Linea"/>
            <p:cNvSpPr/>
            <p:nvPr/>
          </p:nvSpPr>
          <p:spPr>
            <a:xfrm>
              <a:off x="1262404" y="1511904"/>
              <a:ext cx="177354" cy="157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000" extrusionOk="0">
                  <a:moveTo>
                    <a:pt x="14057" y="2099"/>
                  </a:moveTo>
                  <a:cubicBezTo>
                    <a:pt x="12720" y="1117"/>
                    <a:pt x="11384" y="135"/>
                    <a:pt x="9603" y="13"/>
                  </a:cubicBezTo>
                  <a:cubicBezTo>
                    <a:pt x="7822" y="-110"/>
                    <a:pt x="5595" y="626"/>
                    <a:pt x="3702" y="2958"/>
                  </a:cubicBezTo>
                  <a:cubicBezTo>
                    <a:pt x="1809" y="5290"/>
                    <a:pt x="250" y="9217"/>
                    <a:pt x="28" y="12654"/>
                  </a:cubicBezTo>
                  <a:cubicBezTo>
                    <a:pt x="-195" y="16090"/>
                    <a:pt x="918" y="19035"/>
                    <a:pt x="3368" y="20263"/>
                  </a:cubicBezTo>
                  <a:cubicBezTo>
                    <a:pt x="5817" y="21490"/>
                    <a:pt x="9603" y="20999"/>
                    <a:pt x="12275" y="20140"/>
                  </a:cubicBezTo>
                  <a:cubicBezTo>
                    <a:pt x="14947" y="19281"/>
                    <a:pt x="16506" y="18054"/>
                    <a:pt x="17842" y="17072"/>
                  </a:cubicBezTo>
                  <a:cubicBezTo>
                    <a:pt x="19178" y="16090"/>
                    <a:pt x="20292" y="15354"/>
                    <a:pt x="21405" y="1461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49" name="Linea"/>
            <p:cNvSpPr/>
            <p:nvPr/>
          </p:nvSpPr>
          <p:spPr>
            <a:xfrm>
              <a:off x="1404078" y="1517638"/>
              <a:ext cx="511698" cy="186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227" extrusionOk="0">
                  <a:moveTo>
                    <a:pt x="2202" y="6804"/>
                  </a:moveTo>
                  <a:cubicBezTo>
                    <a:pt x="2280" y="5756"/>
                    <a:pt x="2358" y="4707"/>
                    <a:pt x="2241" y="3868"/>
                  </a:cubicBezTo>
                  <a:cubicBezTo>
                    <a:pt x="2125" y="3029"/>
                    <a:pt x="1814" y="2400"/>
                    <a:pt x="1503" y="2610"/>
                  </a:cubicBezTo>
                  <a:cubicBezTo>
                    <a:pt x="1192" y="2820"/>
                    <a:pt x="881" y="3868"/>
                    <a:pt x="609" y="6280"/>
                  </a:cubicBezTo>
                  <a:cubicBezTo>
                    <a:pt x="337" y="8691"/>
                    <a:pt x="104" y="12466"/>
                    <a:pt x="27" y="14878"/>
                  </a:cubicBezTo>
                  <a:cubicBezTo>
                    <a:pt x="-51" y="17290"/>
                    <a:pt x="27" y="18338"/>
                    <a:pt x="493" y="19072"/>
                  </a:cubicBezTo>
                  <a:cubicBezTo>
                    <a:pt x="959" y="19806"/>
                    <a:pt x="1814" y="20225"/>
                    <a:pt x="2435" y="18967"/>
                  </a:cubicBezTo>
                  <a:cubicBezTo>
                    <a:pt x="3057" y="17709"/>
                    <a:pt x="3445" y="14773"/>
                    <a:pt x="3678" y="12571"/>
                  </a:cubicBezTo>
                  <a:cubicBezTo>
                    <a:pt x="3912" y="10369"/>
                    <a:pt x="3989" y="8901"/>
                    <a:pt x="3989" y="7643"/>
                  </a:cubicBezTo>
                  <a:cubicBezTo>
                    <a:pt x="3989" y="6385"/>
                    <a:pt x="3912" y="5336"/>
                    <a:pt x="3756" y="5231"/>
                  </a:cubicBezTo>
                  <a:cubicBezTo>
                    <a:pt x="3601" y="5126"/>
                    <a:pt x="3368" y="5965"/>
                    <a:pt x="3329" y="6909"/>
                  </a:cubicBezTo>
                  <a:cubicBezTo>
                    <a:pt x="3290" y="7853"/>
                    <a:pt x="3445" y="8901"/>
                    <a:pt x="3950" y="10893"/>
                  </a:cubicBezTo>
                  <a:cubicBezTo>
                    <a:pt x="4455" y="12886"/>
                    <a:pt x="5310" y="15822"/>
                    <a:pt x="5932" y="17604"/>
                  </a:cubicBezTo>
                  <a:cubicBezTo>
                    <a:pt x="6553" y="19387"/>
                    <a:pt x="6942" y="20016"/>
                    <a:pt x="7291" y="20016"/>
                  </a:cubicBezTo>
                  <a:cubicBezTo>
                    <a:pt x="7641" y="20016"/>
                    <a:pt x="7952" y="19387"/>
                    <a:pt x="8185" y="17394"/>
                  </a:cubicBezTo>
                  <a:cubicBezTo>
                    <a:pt x="8418" y="15402"/>
                    <a:pt x="8573" y="12047"/>
                    <a:pt x="8690" y="9740"/>
                  </a:cubicBezTo>
                  <a:cubicBezTo>
                    <a:pt x="8807" y="7433"/>
                    <a:pt x="8884" y="6175"/>
                    <a:pt x="8923" y="4602"/>
                  </a:cubicBezTo>
                  <a:cubicBezTo>
                    <a:pt x="8962" y="3029"/>
                    <a:pt x="8962" y="1142"/>
                    <a:pt x="9156" y="408"/>
                  </a:cubicBezTo>
                  <a:cubicBezTo>
                    <a:pt x="9350" y="-326"/>
                    <a:pt x="9739" y="93"/>
                    <a:pt x="10127" y="408"/>
                  </a:cubicBezTo>
                  <a:cubicBezTo>
                    <a:pt x="10516" y="723"/>
                    <a:pt x="10904" y="932"/>
                    <a:pt x="11293" y="1142"/>
                  </a:cubicBezTo>
                  <a:cubicBezTo>
                    <a:pt x="11681" y="1352"/>
                    <a:pt x="12070" y="1561"/>
                    <a:pt x="12264" y="2191"/>
                  </a:cubicBezTo>
                  <a:cubicBezTo>
                    <a:pt x="12458" y="2820"/>
                    <a:pt x="12458" y="3868"/>
                    <a:pt x="12303" y="6070"/>
                  </a:cubicBezTo>
                  <a:cubicBezTo>
                    <a:pt x="12148" y="8272"/>
                    <a:pt x="11837" y="11627"/>
                    <a:pt x="11681" y="13934"/>
                  </a:cubicBezTo>
                  <a:cubicBezTo>
                    <a:pt x="11526" y="16241"/>
                    <a:pt x="11526" y="17499"/>
                    <a:pt x="11643" y="18548"/>
                  </a:cubicBezTo>
                  <a:cubicBezTo>
                    <a:pt x="11759" y="19596"/>
                    <a:pt x="11992" y="20435"/>
                    <a:pt x="12303" y="20855"/>
                  </a:cubicBezTo>
                  <a:cubicBezTo>
                    <a:pt x="12614" y="21274"/>
                    <a:pt x="13002" y="21274"/>
                    <a:pt x="13391" y="21169"/>
                  </a:cubicBezTo>
                  <a:cubicBezTo>
                    <a:pt x="13779" y="21064"/>
                    <a:pt x="14168" y="20855"/>
                    <a:pt x="14634" y="19177"/>
                  </a:cubicBezTo>
                  <a:cubicBezTo>
                    <a:pt x="15100" y="17499"/>
                    <a:pt x="15644" y="14354"/>
                    <a:pt x="15955" y="11837"/>
                  </a:cubicBezTo>
                  <a:cubicBezTo>
                    <a:pt x="16266" y="9321"/>
                    <a:pt x="16343" y="7433"/>
                    <a:pt x="16343" y="5965"/>
                  </a:cubicBezTo>
                  <a:cubicBezTo>
                    <a:pt x="16343" y="4497"/>
                    <a:pt x="16266" y="3449"/>
                    <a:pt x="16110" y="3344"/>
                  </a:cubicBezTo>
                  <a:cubicBezTo>
                    <a:pt x="15955" y="3239"/>
                    <a:pt x="15722" y="4078"/>
                    <a:pt x="15605" y="6385"/>
                  </a:cubicBezTo>
                  <a:cubicBezTo>
                    <a:pt x="15489" y="8691"/>
                    <a:pt x="15489" y="12466"/>
                    <a:pt x="15527" y="14878"/>
                  </a:cubicBezTo>
                  <a:cubicBezTo>
                    <a:pt x="15566" y="17290"/>
                    <a:pt x="15644" y="18338"/>
                    <a:pt x="15838" y="19177"/>
                  </a:cubicBezTo>
                  <a:cubicBezTo>
                    <a:pt x="16032" y="20016"/>
                    <a:pt x="16343" y="20645"/>
                    <a:pt x="17314" y="19177"/>
                  </a:cubicBezTo>
                  <a:cubicBezTo>
                    <a:pt x="18286" y="17709"/>
                    <a:pt x="19917" y="14144"/>
                    <a:pt x="21549" y="1057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50" name="Linea"/>
            <p:cNvSpPr/>
            <p:nvPr/>
          </p:nvSpPr>
          <p:spPr>
            <a:xfrm>
              <a:off x="2220764" y="1355859"/>
              <a:ext cx="265126" cy="325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382" extrusionOk="0">
                  <a:moveTo>
                    <a:pt x="1305" y="1107"/>
                  </a:moveTo>
                  <a:cubicBezTo>
                    <a:pt x="855" y="501"/>
                    <a:pt x="405" y="-106"/>
                    <a:pt x="180" y="15"/>
                  </a:cubicBezTo>
                  <a:cubicBezTo>
                    <a:pt x="-45" y="137"/>
                    <a:pt x="-45" y="986"/>
                    <a:pt x="105" y="3534"/>
                  </a:cubicBezTo>
                  <a:cubicBezTo>
                    <a:pt x="255" y="6083"/>
                    <a:pt x="555" y="10330"/>
                    <a:pt x="930" y="13303"/>
                  </a:cubicBezTo>
                  <a:cubicBezTo>
                    <a:pt x="1305" y="16276"/>
                    <a:pt x="1755" y="17975"/>
                    <a:pt x="2205" y="19128"/>
                  </a:cubicBezTo>
                  <a:cubicBezTo>
                    <a:pt x="2655" y="20281"/>
                    <a:pt x="3105" y="20887"/>
                    <a:pt x="3855" y="21191"/>
                  </a:cubicBezTo>
                  <a:cubicBezTo>
                    <a:pt x="4605" y="21494"/>
                    <a:pt x="5655" y="21494"/>
                    <a:pt x="7080" y="20766"/>
                  </a:cubicBezTo>
                  <a:cubicBezTo>
                    <a:pt x="8505" y="20038"/>
                    <a:pt x="10305" y="18582"/>
                    <a:pt x="11430" y="17125"/>
                  </a:cubicBezTo>
                  <a:cubicBezTo>
                    <a:pt x="12555" y="15669"/>
                    <a:pt x="13005" y="14213"/>
                    <a:pt x="13155" y="13182"/>
                  </a:cubicBezTo>
                  <a:cubicBezTo>
                    <a:pt x="13305" y="12150"/>
                    <a:pt x="13155" y="11543"/>
                    <a:pt x="12630" y="11240"/>
                  </a:cubicBezTo>
                  <a:cubicBezTo>
                    <a:pt x="12105" y="10937"/>
                    <a:pt x="11205" y="10937"/>
                    <a:pt x="10305" y="11604"/>
                  </a:cubicBezTo>
                  <a:cubicBezTo>
                    <a:pt x="9405" y="12272"/>
                    <a:pt x="8505" y="13606"/>
                    <a:pt x="8055" y="14759"/>
                  </a:cubicBezTo>
                  <a:cubicBezTo>
                    <a:pt x="7605" y="15912"/>
                    <a:pt x="7605" y="16883"/>
                    <a:pt x="9030" y="17854"/>
                  </a:cubicBezTo>
                  <a:cubicBezTo>
                    <a:pt x="10455" y="18824"/>
                    <a:pt x="13305" y="19795"/>
                    <a:pt x="15630" y="20098"/>
                  </a:cubicBezTo>
                  <a:cubicBezTo>
                    <a:pt x="17955" y="20402"/>
                    <a:pt x="19755" y="20038"/>
                    <a:pt x="21555" y="1967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51" name="Linea"/>
            <p:cNvSpPr/>
            <p:nvPr/>
          </p:nvSpPr>
          <p:spPr>
            <a:xfrm>
              <a:off x="2708025" y="1357800"/>
              <a:ext cx="71225" cy="435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5" h="21516" extrusionOk="0">
                  <a:moveTo>
                    <a:pt x="20845" y="1283"/>
                  </a:moveTo>
                  <a:cubicBezTo>
                    <a:pt x="20305" y="827"/>
                    <a:pt x="19765" y="372"/>
                    <a:pt x="18145" y="144"/>
                  </a:cubicBezTo>
                  <a:cubicBezTo>
                    <a:pt x="16525" y="-84"/>
                    <a:pt x="13825" y="-84"/>
                    <a:pt x="10855" y="463"/>
                  </a:cubicBezTo>
                  <a:cubicBezTo>
                    <a:pt x="7885" y="1010"/>
                    <a:pt x="4645" y="2103"/>
                    <a:pt x="2485" y="4063"/>
                  </a:cubicBezTo>
                  <a:cubicBezTo>
                    <a:pt x="325" y="6022"/>
                    <a:pt x="-755" y="8848"/>
                    <a:pt x="595" y="11263"/>
                  </a:cubicBezTo>
                  <a:cubicBezTo>
                    <a:pt x="1945" y="13678"/>
                    <a:pt x="5725" y="15683"/>
                    <a:pt x="9235" y="17324"/>
                  </a:cubicBezTo>
                  <a:cubicBezTo>
                    <a:pt x="12745" y="18964"/>
                    <a:pt x="15985" y="20240"/>
                    <a:pt x="19225" y="2151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52" name="Linea"/>
            <p:cNvSpPr/>
            <p:nvPr/>
          </p:nvSpPr>
          <p:spPr>
            <a:xfrm>
              <a:off x="2672237" y="1523994"/>
              <a:ext cx="302124" cy="138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1277" extrusionOk="0">
                  <a:moveTo>
                    <a:pt x="130" y="16768"/>
                  </a:moveTo>
                  <a:cubicBezTo>
                    <a:pt x="0" y="15063"/>
                    <a:pt x="-130" y="13358"/>
                    <a:pt x="260" y="12221"/>
                  </a:cubicBezTo>
                  <a:cubicBezTo>
                    <a:pt x="651" y="11084"/>
                    <a:pt x="1562" y="10516"/>
                    <a:pt x="3253" y="10089"/>
                  </a:cubicBezTo>
                  <a:cubicBezTo>
                    <a:pt x="4945" y="9663"/>
                    <a:pt x="7417" y="9379"/>
                    <a:pt x="8978" y="9521"/>
                  </a:cubicBezTo>
                  <a:cubicBezTo>
                    <a:pt x="10540" y="9663"/>
                    <a:pt x="11190" y="10232"/>
                    <a:pt x="11646" y="11226"/>
                  </a:cubicBezTo>
                  <a:cubicBezTo>
                    <a:pt x="12101" y="12221"/>
                    <a:pt x="12362" y="13642"/>
                    <a:pt x="12752" y="15347"/>
                  </a:cubicBezTo>
                  <a:cubicBezTo>
                    <a:pt x="13142" y="17053"/>
                    <a:pt x="13663" y="19042"/>
                    <a:pt x="14313" y="20179"/>
                  </a:cubicBezTo>
                  <a:cubicBezTo>
                    <a:pt x="14964" y="21316"/>
                    <a:pt x="15745" y="21600"/>
                    <a:pt x="16721" y="20889"/>
                  </a:cubicBezTo>
                  <a:cubicBezTo>
                    <a:pt x="17697" y="20179"/>
                    <a:pt x="18868" y="18474"/>
                    <a:pt x="19648" y="16768"/>
                  </a:cubicBezTo>
                  <a:cubicBezTo>
                    <a:pt x="20429" y="15063"/>
                    <a:pt x="20819" y="13358"/>
                    <a:pt x="21080" y="11653"/>
                  </a:cubicBezTo>
                  <a:cubicBezTo>
                    <a:pt x="21340" y="9947"/>
                    <a:pt x="21470" y="8242"/>
                    <a:pt x="20950" y="6395"/>
                  </a:cubicBezTo>
                  <a:cubicBezTo>
                    <a:pt x="20429" y="4547"/>
                    <a:pt x="19258" y="2558"/>
                    <a:pt x="17827" y="1421"/>
                  </a:cubicBezTo>
                  <a:cubicBezTo>
                    <a:pt x="16395" y="284"/>
                    <a:pt x="14704" y="0"/>
                    <a:pt x="13533" y="0"/>
                  </a:cubicBezTo>
                  <a:cubicBezTo>
                    <a:pt x="12362" y="0"/>
                    <a:pt x="11711" y="284"/>
                    <a:pt x="11386" y="1989"/>
                  </a:cubicBezTo>
                  <a:cubicBezTo>
                    <a:pt x="11060" y="3695"/>
                    <a:pt x="11060" y="6821"/>
                    <a:pt x="11060" y="994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53" name="Linea"/>
            <p:cNvSpPr/>
            <p:nvPr/>
          </p:nvSpPr>
          <p:spPr>
            <a:xfrm>
              <a:off x="3006187" y="1396354"/>
              <a:ext cx="260150" cy="277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3" extrusionOk="0">
                  <a:moveTo>
                    <a:pt x="0" y="7608"/>
                  </a:moveTo>
                  <a:cubicBezTo>
                    <a:pt x="613" y="7035"/>
                    <a:pt x="1226" y="6463"/>
                    <a:pt x="1609" y="6535"/>
                  </a:cubicBezTo>
                  <a:cubicBezTo>
                    <a:pt x="1991" y="6606"/>
                    <a:pt x="2145" y="7321"/>
                    <a:pt x="2145" y="9253"/>
                  </a:cubicBezTo>
                  <a:cubicBezTo>
                    <a:pt x="2145" y="11184"/>
                    <a:pt x="1991" y="14331"/>
                    <a:pt x="1915" y="16333"/>
                  </a:cubicBezTo>
                  <a:cubicBezTo>
                    <a:pt x="1838" y="18336"/>
                    <a:pt x="1838" y="19194"/>
                    <a:pt x="1838" y="19981"/>
                  </a:cubicBezTo>
                  <a:cubicBezTo>
                    <a:pt x="1838" y="20768"/>
                    <a:pt x="1838" y="21483"/>
                    <a:pt x="2145" y="21483"/>
                  </a:cubicBezTo>
                  <a:cubicBezTo>
                    <a:pt x="2451" y="21483"/>
                    <a:pt x="3064" y="20768"/>
                    <a:pt x="3523" y="19480"/>
                  </a:cubicBezTo>
                  <a:cubicBezTo>
                    <a:pt x="3983" y="18193"/>
                    <a:pt x="4289" y="16333"/>
                    <a:pt x="4596" y="15046"/>
                  </a:cubicBezTo>
                  <a:cubicBezTo>
                    <a:pt x="4902" y="13759"/>
                    <a:pt x="5209" y="13043"/>
                    <a:pt x="5668" y="12471"/>
                  </a:cubicBezTo>
                  <a:cubicBezTo>
                    <a:pt x="6128" y="11899"/>
                    <a:pt x="6740" y="11470"/>
                    <a:pt x="7200" y="11684"/>
                  </a:cubicBezTo>
                  <a:cubicBezTo>
                    <a:pt x="7660" y="11899"/>
                    <a:pt x="7966" y="12757"/>
                    <a:pt x="8349" y="14045"/>
                  </a:cubicBezTo>
                  <a:cubicBezTo>
                    <a:pt x="8732" y="15332"/>
                    <a:pt x="9192" y="17049"/>
                    <a:pt x="9651" y="18264"/>
                  </a:cubicBezTo>
                  <a:cubicBezTo>
                    <a:pt x="10111" y="19480"/>
                    <a:pt x="10570" y="20196"/>
                    <a:pt x="11183" y="20482"/>
                  </a:cubicBezTo>
                  <a:cubicBezTo>
                    <a:pt x="11796" y="20768"/>
                    <a:pt x="12562" y="20625"/>
                    <a:pt x="13634" y="19552"/>
                  </a:cubicBezTo>
                  <a:cubicBezTo>
                    <a:pt x="14706" y="18479"/>
                    <a:pt x="16085" y="16476"/>
                    <a:pt x="17157" y="13759"/>
                  </a:cubicBezTo>
                  <a:cubicBezTo>
                    <a:pt x="18230" y="11041"/>
                    <a:pt x="18996" y="7608"/>
                    <a:pt x="19379" y="5462"/>
                  </a:cubicBezTo>
                  <a:cubicBezTo>
                    <a:pt x="19762" y="3316"/>
                    <a:pt x="19762" y="2458"/>
                    <a:pt x="19685" y="1671"/>
                  </a:cubicBezTo>
                  <a:cubicBezTo>
                    <a:pt x="19609" y="884"/>
                    <a:pt x="19455" y="169"/>
                    <a:pt x="19072" y="26"/>
                  </a:cubicBezTo>
                  <a:cubicBezTo>
                    <a:pt x="18689" y="-117"/>
                    <a:pt x="18077" y="312"/>
                    <a:pt x="17540" y="1886"/>
                  </a:cubicBezTo>
                  <a:cubicBezTo>
                    <a:pt x="17004" y="3459"/>
                    <a:pt x="16545" y="6177"/>
                    <a:pt x="16851" y="9324"/>
                  </a:cubicBezTo>
                  <a:cubicBezTo>
                    <a:pt x="17157" y="12471"/>
                    <a:pt x="18230" y="16047"/>
                    <a:pt x="19149" y="18050"/>
                  </a:cubicBezTo>
                  <a:cubicBezTo>
                    <a:pt x="20068" y="20053"/>
                    <a:pt x="20834" y="20482"/>
                    <a:pt x="21600" y="2091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54" name="Linea"/>
            <p:cNvSpPr/>
            <p:nvPr/>
          </p:nvSpPr>
          <p:spPr>
            <a:xfrm>
              <a:off x="3144564" y="1505544"/>
              <a:ext cx="226940" cy="178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04"/>
                  </a:moveTo>
                  <a:cubicBezTo>
                    <a:pt x="2985" y="1336"/>
                    <a:pt x="5971" y="668"/>
                    <a:pt x="8429" y="334"/>
                  </a:cubicBezTo>
                  <a:cubicBezTo>
                    <a:pt x="10888" y="0"/>
                    <a:pt x="12820" y="0"/>
                    <a:pt x="14224" y="0"/>
                  </a:cubicBezTo>
                  <a:cubicBezTo>
                    <a:pt x="15629" y="0"/>
                    <a:pt x="16507" y="0"/>
                    <a:pt x="17122" y="557"/>
                  </a:cubicBezTo>
                  <a:cubicBezTo>
                    <a:pt x="17737" y="1113"/>
                    <a:pt x="18088" y="2227"/>
                    <a:pt x="18527" y="4454"/>
                  </a:cubicBezTo>
                  <a:cubicBezTo>
                    <a:pt x="18966" y="6680"/>
                    <a:pt x="19493" y="10021"/>
                    <a:pt x="19932" y="12693"/>
                  </a:cubicBezTo>
                  <a:cubicBezTo>
                    <a:pt x="20371" y="15365"/>
                    <a:pt x="20722" y="17369"/>
                    <a:pt x="20898" y="18928"/>
                  </a:cubicBezTo>
                  <a:cubicBezTo>
                    <a:pt x="21073" y="20487"/>
                    <a:pt x="21073" y="21600"/>
                    <a:pt x="21161" y="21600"/>
                  </a:cubicBezTo>
                  <a:cubicBezTo>
                    <a:pt x="21249" y="21600"/>
                    <a:pt x="21424" y="20487"/>
                    <a:pt x="21512" y="19596"/>
                  </a:cubicBezTo>
                  <a:cubicBezTo>
                    <a:pt x="21600" y="18705"/>
                    <a:pt x="21600" y="18037"/>
                    <a:pt x="21600" y="1736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55" name="Linea"/>
            <p:cNvSpPr/>
            <p:nvPr/>
          </p:nvSpPr>
          <p:spPr>
            <a:xfrm>
              <a:off x="3343828" y="1416982"/>
              <a:ext cx="5536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56" name="Linea"/>
            <p:cNvSpPr/>
            <p:nvPr/>
          </p:nvSpPr>
          <p:spPr>
            <a:xfrm>
              <a:off x="3736339" y="1484375"/>
              <a:ext cx="160999" cy="203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0901" extrusionOk="0">
                  <a:moveTo>
                    <a:pt x="800" y="13542"/>
                  </a:moveTo>
                  <a:cubicBezTo>
                    <a:pt x="3745" y="10700"/>
                    <a:pt x="6691" y="7858"/>
                    <a:pt x="8163" y="5774"/>
                  </a:cubicBezTo>
                  <a:cubicBezTo>
                    <a:pt x="9636" y="3689"/>
                    <a:pt x="9636" y="2363"/>
                    <a:pt x="9023" y="1511"/>
                  </a:cubicBezTo>
                  <a:cubicBezTo>
                    <a:pt x="8409" y="658"/>
                    <a:pt x="7182" y="279"/>
                    <a:pt x="5954" y="89"/>
                  </a:cubicBezTo>
                  <a:cubicBezTo>
                    <a:pt x="4727" y="-100"/>
                    <a:pt x="3500" y="-100"/>
                    <a:pt x="2395" y="1226"/>
                  </a:cubicBezTo>
                  <a:cubicBezTo>
                    <a:pt x="1291" y="2553"/>
                    <a:pt x="309" y="5205"/>
                    <a:pt x="63" y="8616"/>
                  </a:cubicBezTo>
                  <a:cubicBezTo>
                    <a:pt x="-182" y="12026"/>
                    <a:pt x="309" y="16195"/>
                    <a:pt x="1045" y="18563"/>
                  </a:cubicBezTo>
                  <a:cubicBezTo>
                    <a:pt x="1782" y="20932"/>
                    <a:pt x="2763" y="21500"/>
                    <a:pt x="6200" y="20268"/>
                  </a:cubicBezTo>
                  <a:cubicBezTo>
                    <a:pt x="9636" y="19037"/>
                    <a:pt x="15527" y="16005"/>
                    <a:pt x="21418" y="1297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57" name="Linea"/>
            <p:cNvSpPr/>
            <p:nvPr/>
          </p:nvSpPr>
          <p:spPr>
            <a:xfrm>
              <a:off x="4124834" y="1478920"/>
              <a:ext cx="215310" cy="164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122" extrusionOk="0">
                  <a:moveTo>
                    <a:pt x="2159" y="2713"/>
                  </a:moveTo>
                  <a:cubicBezTo>
                    <a:pt x="1790" y="1526"/>
                    <a:pt x="1421" y="339"/>
                    <a:pt x="1052" y="339"/>
                  </a:cubicBezTo>
                  <a:cubicBezTo>
                    <a:pt x="682" y="339"/>
                    <a:pt x="313" y="1526"/>
                    <a:pt x="129" y="4018"/>
                  </a:cubicBezTo>
                  <a:cubicBezTo>
                    <a:pt x="-56" y="6511"/>
                    <a:pt x="-56" y="10308"/>
                    <a:pt x="221" y="12919"/>
                  </a:cubicBezTo>
                  <a:cubicBezTo>
                    <a:pt x="498" y="15530"/>
                    <a:pt x="1052" y="16954"/>
                    <a:pt x="2159" y="17785"/>
                  </a:cubicBezTo>
                  <a:cubicBezTo>
                    <a:pt x="3267" y="18616"/>
                    <a:pt x="4929" y="18853"/>
                    <a:pt x="6682" y="17667"/>
                  </a:cubicBezTo>
                  <a:cubicBezTo>
                    <a:pt x="8436" y="16480"/>
                    <a:pt x="10282" y="13869"/>
                    <a:pt x="11575" y="11495"/>
                  </a:cubicBezTo>
                  <a:cubicBezTo>
                    <a:pt x="12867" y="9122"/>
                    <a:pt x="13606" y="6985"/>
                    <a:pt x="13975" y="4849"/>
                  </a:cubicBezTo>
                  <a:cubicBezTo>
                    <a:pt x="14344" y="2713"/>
                    <a:pt x="14344" y="576"/>
                    <a:pt x="14159" y="102"/>
                  </a:cubicBezTo>
                  <a:cubicBezTo>
                    <a:pt x="13975" y="-373"/>
                    <a:pt x="13606" y="814"/>
                    <a:pt x="13421" y="3543"/>
                  </a:cubicBezTo>
                  <a:cubicBezTo>
                    <a:pt x="13236" y="6273"/>
                    <a:pt x="13236" y="10546"/>
                    <a:pt x="13329" y="13513"/>
                  </a:cubicBezTo>
                  <a:cubicBezTo>
                    <a:pt x="13421" y="16480"/>
                    <a:pt x="13606" y="18141"/>
                    <a:pt x="14067" y="19328"/>
                  </a:cubicBezTo>
                  <a:cubicBezTo>
                    <a:pt x="14529" y="20515"/>
                    <a:pt x="15267" y="21227"/>
                    <a:pt x="15913" y="21108"/>
                  </a:cubicBezTo>
                  <a:cubicBezTo>
                    <a:pt x="16559" y="20990"/>
                    <a:pt x="17113" y="20040"/>
                    <a:pt x="18036" y="18141"/>
                  </a:cubicBezTo>
                  <a:cubicBezTo>
                    <a:pt x="18959" y="16242"/>
                    <a:pt x="20252" y="13394"/>
                    <a:pt x="21544" y="1054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58" name="Linea"/>
            <p:cNvSpPr/>
            <p:nvPr/>
          </p:nvSpPr>
          <p:spPr>
            <a:xfrm>
              <a:off x="4360154" y="1477868"/>
              <a:ext cx="112833" cy="173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600" extrusionOk="0">
                  <a:moveTo>
                    <a:pt x="403" y="0"/>
                  </a:moveTo>
                  <a:cubicBezTo>
                    <a:pt x="54" y="2528"/>
                    <a:pt x="-294" y="5055"/>
                    <a:pt x="403" y="8272"/>
                  </a:cubicBezTo>
                  <a:cubicBezTo>
                    <a:pt x="1100" y="11489"/>
                    <a:pt x="2841" y="15396"/>
                    <a:pt x="3887" y="17923"/>
                  </a:cubicBezTo>
                  <a:cubicBezTo>
                    <a:pt x="4932" y="20451"/>
                    <a:pt x="5280" y="21600"/>
                    <a:pt x="5454" y="21600"/>
                  </a:cubicBezTo>
                  <a:cubicBezTo>
                    <a:pt x="5629" y="21600"/>
                    <a:pt x="5629" y="20451"/>
                    <a:pt x="5280" y="18728"/>
                  </a:cubicBezTo>
                  <a:cubicBezTo>
                    <a:pt x="4932" y="17004"/>
                    <a:pt x="4235" y="14706"/>
                    <a:pt x="4583" y="12294"/>
                  </a:cubicBezTo>
                  <a:cubicBezTo>
                    <a:pt x="4932" y="9881"/>
                    <a:pt x="6325" y="7353"/>
                    <a:pt x="9287" y="5974"/>
                  </a:cubicBezTo>
                  <a:cubicBezTo>
                    <a:pt x="12248" y="4596"/>
                    <a:pt x="16777" y="4366"/>
                    <a:pt x="21306" y="413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59" name="Linea"/>
            <p:cNvSpPr/>
            <p:nvPr/>
          </p:nvSpPr>
          <p:spPr>
            <a:xfrm>
              <a:off x="4498073" y="1345026"/>
              <a:ext cx="163107" cy="279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243" extrusionOk="0">
                  <a:moveTo>
                    <a:pt x="1797" y="0"/>
                  </a:moveTo>
                  <a:cubicBezTo>
                    <a:pt x="1068" y="2244"/>
                    <a:pt x="340" y="4488"/>
                    <a:pt x="98" y="7504"/>
                  </a:cubicBezTo>
                  <a:cubicBezTo>
                    <a:pt x="-145" y="10519"/>
                    <a:pt x="98" y="14306"/>
                    <a:pt x="462" y="16551"/>
                  </a:cubicBezTo>
                  <a:cubicBezTo>
                    <a:pt x="826" y="18795"/>
                    <a:pt x="1311" y="19496"/>
                    <a:pt x="2039" y="20197"/>
                  </a:cubicBezTo>
                  <a:cubicBezTo>
                    <a:pt x="2767" y="20899"/>
                    <a:pt x="3738" y="21600"/>
                    <a:pt x="7015" y="21039"/>
                  </a:cubicBezTo>
                  <a:cubicBezTo>
                    <a:pt x="10291" y="20478"/>
                    <a:pt x="15873" y="18655"/>
                    <a:pt x="21455" y="1683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60" name="Linea"/>
            <p:cNvSpPr/>
            <p:nvPr/>
          </p:nvSpPr>
          <p:spPr>
            <a:xfrm>
              <a:off x="1941316" y="1997158"/>
              <a:ext cx="134978" cy="392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393" extrusionOk="0">
                  <a:moveTo>
                    <a:pt x="15224" y="2165"/>
                  </a:moveTo>
                  <a:cubicBezTo>
                    <a:pt x="12889" y="1461"/>
                    <a:pt x="10554" y="758"/>
                    <a:pt x="8657" y="356"/>
                  </a:cubicBezTo>
                  <a:cubicBezTo>
                    <a:pt x="6759" y="-46"/>
                    <a:pt x="5300" y="-146"/>
                    <a:pt x="3695" y="256"/>
                  </a:cubicBezTo>
                  <a:cubicBezTo>
                    <a:pt x="2089" y="658"/>
                    <a:pt x="338" y="1562"/>
                    <a:pt x="46" y="3119"/>
                  </a:cubicBezTo>
                  <a:cubicBezTo>
                    <a:pt x="-246" y="4676"/>
                    <a:pt x="922" y="6887"/>
                    <a:pt x="1797" y="9448"/>
                  </a:cubicBezTo>
                  <a:cubicBezTo>
                    <a:pt x="2673" y="12010"/>
                    <a:pt x="3257" y="14924"/>
                    <a:pt x="3549" y="16682"/>
                  </a:cubicBezTo>
                  <a:cubicBezTo>
                    <a:pt x="3840" y="18440"/>
                    <a:pt x="3840" y="19043"/>
                    <a:pt x="3986" y="19646"/>
                  </a:cubicBezTo>
                  <a:cubicBezTo>
                    <a:pt x="4132" y="20248"/>
                    <a:pt x="4424" y="20851"/>
                    <a:pt x="6030" y="21153"/>
                  </a:cubicBezTo>
                  <a:cubicBezTo>
                    <a:pt x="7635" y="21454"/>
                    <a:pt x="10554" y="21454"/>
                    <a:pt x="13327" y="21253"/>
                  </a:cubicBezTo>
                  <a:cubicBezTo>
                    <a:pt x="16100" y="21052"/>
                    <a:pt x="18727" y="20650"/>
                    <a:pt x="21354" y="2024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61" name="Linea"/>
            <p:cNvSpPr/>
            <p:nvPr/>
          </p:nvSpPr>
          <p:spPr>
            <a:xfrm>
              <a:off x="2259415" y="2034939"/>
              <a:ext cx="193264" cy="283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253" extrusionOk="0">
                  <a:moveTo>
                    <a:pt x="6119" y="148"/>
                  </a:moveTo>
                  <a:cubicBezTo>
                    <a:pt x="5091" y="9"/>
                    <a:pt x="4062" y="-129"/>
                    <a:pt x="3445" y="217"/>
                  </a:cubicBezTo>
                  <a:cubicBezTo>
                    <a:pt x="2828" y="563"/>
                    <a:pt x="2622" y="1394"/>
                    <a:pt x="2211" y="3748"/>
                  </a:cubicBezTo>
                  <a:cubicBezTo>
                    <a:pt x="1799" y="6102"/>
                    <a:pt x="1182" y="9979"/>
                    <a:pt x="771" y="12679"/>
                  </a:cubicBezTo>
                  <a:cubicBezTo>
                    <a:pt x="359" y="15379"/>
                    <a:pt x="154" y="16902"/>
                    <a:pt x="51" y="18217"/>
                  </a:cubicBezTo>
                  <a:cubicBezTo>
                    <a:pt x="-52" y="19533"/>
                    <a:pt x="-52" y="20640"/>
                    <a:pt x="565" y="21056"/>
                  </a:cubicBezTo>
                  <a:cubicBezTo>
                    <a:pt x="1182" y="21471"/>
                    <a:pt x="2417" y="21194"/>
                    <a:pt x="4474" y="20571"/>
                  </a:cubicBezTo>
                  <a:cubicBezTo>
                    <a:pt x="6531" y="19948"/>
                    <a:pt x="9411" y="18979"/>
                    <a:pt x="11879" y="18563"/>
                  </a:cubicBezTo>
                  <a:cubicBezTo>
                    <a:pt x="14348" y="18148"/>
                    <a:pt x="16405" y="18286"/>
                    <a:pt x="17948" y="18286"/>
                  </a:cubicBezTo>
                  <a:cubicBezTo>
                    <a:pt x="19491" y="18286"/>
                    <a:pt x="20519" y="18148"/>
                    <a:pt x="21548" y="1800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62" name="Linea"/>
            <p:cNvSpPr/>
            <p:nvPr/>
          </p:nvSpPr>
          <p:spPr>
            <a:xfrm>
              <a:off x="2433990" y="2154412"/>
              <a:ext cx="195812" cy="162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0963" extrusionOk="0">
                  <a:moveTo>
                    <a:pt x="12945" y="4822"/>
                  </a:moveTo>
                  <a:cubicBezTo>
                    <a:pt x="12744" y="3636"/>
                    <a:pt x="12542" y="2449"/>
                    <a:pt x="11431" y="1381"/>
                  </a:cubicBezTo>
                  <a:cubicBezTo>
                    <a:pt x="10321" y="312"/>
                    <a:pt x="8303" y="-637"/>
                    <a:pt x="6284" y="550"/>
                  </a:cubicBezTo>
                  <a:cubicBezTo>
                    <a:pt x="4265" y="1737"/>
                    <a:pt x="2246" y="5060"/>
                    <a:pt x="1136" y="7908"/>
                  </a:cubicBezTo>
                  <a:cubicBezTo>
                    <a:pt x="26" y="10756"/>
                    <a:pt x="-176" y="13130"/>
                    <a:pt x="127" y="15029"/>
                  </a:cubicBezTo>
                  <a:cubicBezTo>
                    <a:pt x="430" y="16928"/>
                    <a:pt x="1237" y="18352"/>
                    <a:pt x="3155" y="17640"/>
                  </a:cubicBezTo>
                  <a:cubicBezTo>
                    <a:pt x="5073" y="16928"/>
                    <a:pt x="8101" y="14079"/>
                    <a:pt x="9817" y="12062"/>
                  </a:cubicBezTo>
                  <a:cubicBezTo>
                    <a:pt x="11532" y="10044"/>
                    <a:pt x="11936" y="8858"/>
                    <a:pt x="12239" y="7671"/>
                  </a:cubicBezTo>
                  <a:cubicBezTo>
                    <a:pt x="12542" y="6484"/>
                    <a:pt x="12744" y="5297"/>
                    <a:pt x="12744" y="5416"/>
                  </a:cubicBezTo>
                  <a:cubicBezTo>
                    <a:pt x="12744" y="5534"/>
                    <a:pt x="12542" y="6959"/>
                    <a:pt x="12845" y="9451"/>
                  </a:cubicBezTo>
                  <a:cubicBezTo>
                    <a:pt x="13147" y="11943"/>
                    <a:pt x="13955" y="15504"/>
                    <a:pt x="14661" y="17759"/>
                  </a:cubicBezTo>
                  <a:cubicBezTo>
                    <a:pt x="15368" y="20014"/>
                    <a:pt x="15974" y="20963"/>
                    <a:pt x="17084" y="20963"/>
                  </a:cubicBezTo>
                  <a:cubicBezTo>
                    <a:pt x="18194" y="20963"/>
                    <a:pt x="19809" y="20014"/>
                    <a:pt x="21424" y="1906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63" name="Linea"/>
            <p:cNvSpPr/>
            <p:nvPr/>
          </p:nvSpPr>
          <p:spPr>
            <a:xfrm>
              <a:off x="2776236" y="2053517"/>
              <a:ext cx="8549" cy="23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extrusionOk="0">
                  <a:moveTo>
                    <a:pt x="7055" y="0"/>
                  </a:moveTo>
                  <a:cubicBezTo>
                    <a:pt x="2735" y="4353"/>
                    <a:pt x="-1585" y="8707"/>
                    <a:pt x="575" y="12307"/>
                  </a:cubicBezTo>
                  <a:cubicBezTo>
                    <a:pt x="2735" y="15907"/>
                    <a:pt x="11375" y="18753"/>
                    <a:pt x="20015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64" name="Linea"/>
            <p:cNvSpPr/>
            <p:nvPr/>
          </p:nvSpPr>
          <p:spPr>
            <a:xfrm>
              <a:off x="2771583" y="2065028"/>
              <a:ext cx="146044" cy="237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560" extrusionOk="0">
                  <a:moveTo>
                    <a:pt x="312" y="5486"/>
                  </a:moveTo>
                  <a:cubicBezTo>
                    <a:pt x="312" y="4648"/>
                    <a:pt x="312" y="3811"/>
                    <a:pt x="1392" y="2974"/>
                  </a:cubicBezTo>
                  <a:cubicBezTo>
                    <a:pt x="2472" y="2137"/>
                    <a:pt x="4632" y="1300"/>
                    <a:pt x="7062" y="797"/>
                  </a:cubicBezTo>
                  <a:cubicBezTo>
                    <a:pt x="9492" y="295"/>
                    <a:pt x="12192" y="127"/>
                    <a:pt x="14217" y="44"/>
                  </a:cubicBezTo>
                  <a:cubicBezTo>
                    <a:pt x="16242" y="-40"/>
                    <a:pt x="17592" y="-40"/>
                    <a:pt x="18267" y="379"/>
                  </a:cubicBezTo>
                  <a:cubicBezTo>
                    <a:pt x="18942" y="797"/>
                    <a:pt x="18942" y="1634"/>
                    <a:pt x="17322" y="3309"/>
                  </a:cubicBezTo>
                  <a:cubicBezTo>
                    <a:pt x="15702" y="4983"/>
                    <a:pt x="12462" y="7495"/>
                    <a:pt x="9897" y="9169"/>
                  </a:cubicBezTo>
                  <a:cubicBezTo>
                    <a:pt x="7332" y="10844"/>
                    <a:pt x="5442" y="11681"/>
                    <a:pt x="3687" y="12100"/>
                  </a:cubicBezTo>
                  <a:cubicBezTo>
                    <a:pt x="1932" y="12518"/>
                    <a:pt x="312" y="12518"/>
                    <a:pt x="42" y="12267"/>
                  </a:cubicBezTo>
                  <a:cubicBezTo>
                    <a:pt x="-228" y="12016"/>
                    <a:pt x="852" y="11513"/>
                    <a:pt x="2067" y="11262"/>
                  </a:cubicBezTo>
                  <a:cubicBezTo>
                    <a:pt x="3282" y="11011"/>
                    <a:pt x="4632" y="11011"/>
                    <a:pt x="6522" y="11262"/>
                  </a:cubicBezTo>
                  <a:cubicBezTo>
                    <a:pt x="8412" y="11513"/>
                    <a:pt x="10842" y="12016"/>
                    <a:pt x="13407" y="13774"/>
                  </a:cubicBezTo>
                  <a:cubicBezTo>
                    <a:pt x="15972" y="15532"/>
                    <a:pt x="18672" y="18546"/>
                    <a:pt x="21372" y="2156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65" name="Linea"/>
            <p:cNvSpPr/>
            <p:nvPr/>
          </p:nvSpPr>
          <p:spPr>
            <a:xfrm>
              <a:off x="2962731" y="2165331"/>
              <a:ext cx="159694" cy="137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0908" extrusionOk="0">
                  <a:moveTo>
                    <a:pt x="2123" y="4039"/>
                  </a:moveTo>
                  <a:cubicBezTo>
                    <a:pt x="1130" y="5161"/>
                    <a:pt x="137" y="6283"/>
                    <a:pt x="13" y="7405"/>
                  </a:cubicBezTo>
                  <a:cubicBezTo>
                    <a:pt x="-111" y="8527"/>
                    <a:pt x="634" y="9649"/>
                    <a:pt x="2372" y="10491"/>
                  </a:cubicBezTo>
                  <a:cubicBezTo>
                    <a:pt x="4110" y="11332"/>
                    <a:pt x="6841" y="11893"/>
                    <a:pt x="8703" y="11753"/>
                  </a:cubicBezTo>
                  <a:cubicBezTo>
                    <a:pt x="10565" y="11613"/>
                    <a:pt x="11558" y="10771"/>
                    <a:pt x="12551" y="9088"/>
                  </a:cubicBezTo>
                  <a:cubicBezTo>
                    <a:pt x="13544" y="7405"/>
                    <a:pt x="14537" y="4880"/>
                    <a:pt x="14413" y="3197"/>
                  </a:cubicBezTo>
                  <a:cubicBezTo>
                    <a:pt x="14289" y="1514"/>
                    <a:pt x="13048" y="673"/>
                    <a:pt x="11186" y="252"/>
                  </a:cubicBezTo>
                  <a:cubicBezTo>
                    <a:pt x="9324" y="-169"/>
                    <a:pt x="6841" y="-169"/>
                    <a:pt x="4606" y="1093"/>
                  </a:cubicBezTo>
                  <a:cubicBezTo>
                    <a:pt x="2372" y="2356"/>
                    <a:pt x="386" y="4880"/>
                    <a:pt x="137" y="8387"/>
                  </a:cubicBezTo>
                  <a:cubicBezTo>
                    <a:pt x="-111" y="11893"/>
                    <a:pt x="1379" y="16382"/>
                    <a:pt x="3986" y="18766"/>
                  </a:cubicBezTo>
                  <a:cubicBezTo>
                    <a:pt x="6592" y="21150"/>
                    <a:pt x="10317" y="21431"/>
                    <a:pt x="13420" y="20169"/>
                  </a:cubicBezTo>
                  <a:cubicBezTo>
                    <a:pt x="16523" y="18906"/>
                    <a:pt x="19006" y="16101"/>
                    <a:pt x="21489" y="1329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66" name="Linea"/>
            <p:cNvSpPr/>
            <p:nvPr/>
          </p:nvSpPr>
          <p:spPr>
            <a:xfrm>
              <a:off x="3129156" y="2136543"/>
              <a:ext cx="44930" cy="294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0" h="21272" extrusionOk="0">
                  <a:moveTo>
                    <a:pt x="9808" y="0"/>
                  </a:moveTo>
                  <a:cubicBezTo>
                    <a:pt x="6352" y="400"/>
                    <a:pt x="2896" y="800"/>
                    <a:pt x="1168" y="2000"/>
                  </a:cubicBezTo>
                  <a:cubicBezTo>
                    <a:pt x="-560" y="3200"/>
                    <a:pt x="-560" y="5200"/>
                    <a:pt x="2464" y="7867"/>
                  </a:cubicBezTo>
                  <a:cubicBezTo>
                    <a:pt x="5488" y="10533"/>
                    <a:pt x="11536" y="13867"/>
                    <a:pt x="15424" y="16400"/>
                  </a:cubicBezTo>
                  <a:cubicBezTo>
                    <a:pt x="19312" y="18933"/>
                    <a:pt x="21040" y="20667"/>
                    <a:pt x="21040" y="21133"/>
                  </a:cubicBezTo>
                  <a:cubicBezTo>
                    <a:pt x="21040" y="21600"/>
                    <a:pt x="19312" y="20800"/>
                    <a:pt x="17584" y="200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67" name="Linea"/>
            <p:cNvSpPr/>
            <p:nvPr/>
          </p:nvSpPr>
          <p:spPr>
            <a:xfrm>
              <a:off x="3139029" y="2195861"/>
              <a:ext cx="144884" cy="105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2" h="20882" extrusionOk="0">
                  <a:moveTo>
                    <a:pt x="0" y="4704"/>
                  </a:moveTo>
                  <a:cubicBezTo>
                    <a:pt x="810" y="3240"/>
                    <a:pt x="1620" y="1776"/>
                    <a:pt x="4320" y="860"/>
                  </a:cubicBezTo>
                  <a:cubicBezTo>
                    <a:pt x="7020" y="-55"/>
                    <a:pt x="11610" y="-421"/>
                    <a:pt x="14985" y="677"/>
                  </a:cubicBezTo>
                  <a:cubicBezTo>
                    <a:pt x="18360" y="1776"/>
                    <a:pt x="20520" y="4338"/>
                    <a:pt x="21060" y="7633"/>
                  </a:cubicBezTo>
                  <a:cubicBezTo>
                    <a:pt x="21600" y="10928"/>
                    <a:pt x="20520" y="14955"/>
                    <a:pt x="19170" y="17518"/>
                  </a:cubicBezTo>
                  <a:cubicBezTo>
                    <a:pt x="17820" y="20081"/>
                    <a:pt x="16200" y="21179"/>
                    <a:pt x="14040" y="20813"/>
                  </a:cubicBezTo>
                  <a:cubicBezTo>
                    <a:pt x="11880" y="20447"/>
                    <a:pt x="9180" y="18616"/>
                    <a:pt x="7965" y="16603"/>
                  </a:cubicBezTo>
                  <a:cubicBezTo>
                    <a:pt x="6750" y="14589"/>
                    <a:pt x="7020" y="12393"/>
                    <a:pt x="7290" y="1019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68" name="Linea"/>
            <p:cNvSpPr/>
            <p:nvPr/>
          </p:nvSpPr>
          <p:spPr>
            <a:xfrm>
              <a:off x="3327223" y="2170623"/>
              <a:ext cx="204799" cy="140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59" extrusionOk="0">
                  <a:moveTo>
                    <a:pt x="0" y="691"/>
                  </a:moveTo>
                  <a:cubicBezTo>
                    <a:pt x="389" y="3699"/>
                    <a:pt x="778" y="6706"/>
                    <a:pt x="1265" y="9441"/>
                  </a:cubicBezTo>
                  <a:cubicBezTo>
                    <a:pt x="1751" y="12175"/>
                    <a:pt x="2335" y="14636"/>
                    <a:pt x="3211" y="16003"/>
                  </a:cubicBezTo>
                  <a:cubicBezTo>
                    <a:pt x="4086" y="17370"/>
                    <a:pt x="5254" y="17643"/>
                    <a:pt x="6811" y="16139"/>
                  </a:cubicBezTo>
                  <a:cubicBezTo>
                    <a:pt x="8368" y="14636"/>
                    <a:pt x="10314" y="11355"/>
                    <a:pt x="11384" y="9030"/>
                  </a:cubicBezTo>
                  <a:cubicBezTo>
                    <a:pt x="12454" y="6706"/>
                    <a:pt x="12649" y="5339"/>
                    <a:pt x="12746" y="3699"/>
                  </a:cubicBezTo>
                  <a:cubicBezTo>
                    <a:pt x="12843" y="2058"/>
                    <a:pt x="12843" y="144"/>
                    <a:pt x="12551" y="8"/>
                  </a:cubicBezTo>
                  <a:cubicBezTo>
                    <a:pt x="12259" y="-129"/>
                    <a:pt x="11676" y="1511"/>
                    <a:pt x="11481" y="4519"/>
                  </a:cubicBezTo>
                  <a:cubicBezTo>
                    <a:pt x="11286" y="7527"/>
                    <a:pt x="11481" y="11901"/>
                    <a:pt x="11773" y="14772"/>
                  </a:cubicBezTo>
                  <a:cubicBezTo>
                    <a:pt x="12065" y="17643"/>
                    <a:pt x="12454" y="19010"/>
                    <a:pt x="13135" y="19967"/>
                  </a:cubicBezTo>
                  <a:cubicBezTo>
                    <a:pt x="13816" y="20924"/>
                    <a:pt x="14789" y="21471"/>
                    <a:pt x="16249" y="19694"/>
                  </a:cubicBezTo>
                  <a:cubicBezTo>
                    <a:pt x="17708" y="17917"/>
                    <a:pt x="19654" y="13815"/>
                    <a:pt x="21600" y="971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69" name="Linea"/>
            <p:cNvSpPr/>
            <p:nvPr/>
          </p:nvSpPr>
          <p:spPr>
            <a:xfrm>
              <a:off x="3537556" y="2042447"/>
              <a:ext cx="16606" cy="255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extrusionOk="0">
                  <a:moveTo>
                    <a:pt x="0" y="0"/>
                  </a:moveTo>
                  <a:cubicBezTo>
                    <a:pt x="0" y="5283"/>
                    <a:pt x="0" y="10567"/>
                    <a:pt x="0" y="13675"/>
                  </a:cubicBezTo>
                  <a:cubicBezTo>
                    <a:pt x="0" y="16783"/>
                    <a:pt x="0" y="17715"/>
                    <a:pt x="2400" y="18881"/>
                  </a:cubicBezTo>
                  <a:cubicBezTo>
                    <a:pt x="4800" y="20046"/>
                    <a:pt x="9600" y="21445"/>
                    <a:pt x="13200" y="21522"/>
                  </a:cubicBezTo>
                  <a:cubicBezTo>
                    <a:pt x="16800" y="21600"/>
                    <a:pt x="19200" y="20357"/>
                    <a:pt x="21600" y="1911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70" name="Linea"/>
            <p:cNvSpPr/>
            <p:nvPr/>
          </p:nvSpPr>
          <p:spPr>
            <a:xfrm>
              <a:off x="3537556" y="2182669"/>
              <a:ext cx="127411" cy="119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9" h="20574" extrusionOk="0">
                  <a:moveTo>
                    <a:pt x="0" y="636"/>
                  </a:moveTo>
                  <a:cubicBezTo>
                    <a:pt x="3955" y="0"/>
                    <a:pt x="7910" y="-635"/>
                    <a:pt x="11561" y="1271"/>
                  </a:cubicBezTo>
                  <a:cubicBezTo>
                    <a:pt x="15211" y="3177"/>
                    <a:pt x="18558" y="7624"/>
                    <a:pt x="20079" y="10800"/>
                  </a:cubicBezTo>
                  <a:cubicBezTo>
                    <a:pt x="21600" y="13977"/>
                    <a:pt x="21296" y="15883"/>
                    <a:pt x="18862" y="17630"/>
                  </a:cubicBezTo>
                  <a:cubicBezTo>
                    <a:pt x="16428" y="19377"/>
                    <a:pt x="11865" y="20965"/>
                    <a:pt x="8518" y="20489"/>
                  </a:cubicBezTo>
                  <a:cubicBezTo>
                    <a:pt x="5172" y="20012"/>
                    <a:pt x="3042" y="17471"/>
                    <a:pt x="913" y="1493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71" name="Linea"/>
            <p:cNvSpPr/>
            <p:nvPr/>
          </p:nvSpPr>
          <p:spPr>
            <a:xfrm>
              <a:off x="3642722" y="2070122"/>
              <a:ext cx="44282" cy="23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400" y="2512"/>
                    <a:pt x="10800" y="5023"/>
                    <a:pt x="14400" y="8623"/>
                  </a:cubicBezTo>
                  <a:cubicBezTo>
                    <a:pt x="18000" y="12223"/>
                    <a:pt x="19800" y="16912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72" name="Linea"/>
            <p:cNvSpPr/>
            <p:nvPr/>
          </p:nvSpPr>
          <p:spPr>
            <a:xfrm>
              <a:off x="3675933" y="2153090"/>
              <a:ext cx="119928" cy="161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0" extrusionOk="0">
                  <a:moveTo>
                    <a:pt x="0" y="5048"/>
                  </a:moveTo>
                  <a:cubicBezTo>
                    <a:pt x="2991" y="3368"/>
                    <a:pt x="5982" y="1688"/>
                    <a:pt x="9138" y="728"/>
                  </a:cubicBezTo>
                  <a:cubicBezTo>
                    <a:pt x="12295" y="-232"/>
                    <a:pt x="15618" y="-472"/>
                    <a:pt x="17945" y="1448"/>
                  </a:cubicBezTo>
                  <a:cubicBezTo>
                    <a:pt x="20271" y="3368"/>
                    <a:pt x="21600" y="7448"/>
                    <a:pt x="21600" y="10688"/>
                  </a:cubicBezTo>
                  <a:cubicBezTo>
                    <a:pt x="21600" y="13928"/>
                    <a:pt x="20271" y="16328"/>
                    <a:pt x="17945" y="18008"/>
                  </a:cubicBezTo>
                  <a:cubicBezTo>
                    <a:pt x="15618" y="19688"/>
                    <a:pt x="12295" y="20648"/>
                    <a:pt x="9803" y="20888"/>
                  </a:cubicBezTo>
                  <a:cubicBezTo>
                    <a:pt x="7311" y="21128"/>
                    <a:pt x="5649" y="20648"/>
                    <a:pt x="4320" y="19928"/>
                  </a:cubicBezTo>
                  <a:cubicBezTo>
                    <a:pt x="2991" y="19208"/>
                    <a:pt x="1994" y="18248"/>
                    <a:pt x="2658" y="17048"/>
                  </a:cubicBezTo>
                  <a:cubicBezTo>
                    <a:pt x="3323" y="15848"/>
                    <a:pt x="5649" y="14408"/>
                    <a:pt x="7975" y="1296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73" name="Linea"/>
            <p:cNvSpPr/>
            <p:nvPr/>
          </p:nvSpPr>
          <p:spPr>
            <a:xfrm>
              <a:off x="3869661" y="2153149"/>
              <a:ext cx="16606" cy="132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74" name="Linea"/>
            <p:cNvSpPr/>
            <p:nvPr/>
          </p:nvSpPr>
          <p:spPr>
            <a:xfrm>
              <a:off x="3869661" y="2031377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75" name="Linea"/>
            <p:cNvSpPr/>
            <p:nvPr/>
          </p:nvSpPr>
          <p:spPr>
            <a:xfrm>
              <a:off x="3910252" y="2141647"/>
              <a:ext cx="147603" cy="151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1" extrusionOk="0">
                  <a:moveTo>
                    <a:pt x="15930" y="2374"/>
                  </a:moveTo>
                  <a:cubicBezTo>
                    <a:pt x="15120" y="1346"/>
                    <a:pt x="14310" y="317"/>
                    <a:pt x="13230" y="60"/>
                  </a:cubicBezTo>
                  <a:cubicBezTo>
                    <a:pt x="12150" y="-197"/>
                    <a:pt x="10800" y="317"/>
                    <a:pt x="8640" y="2632"/>
                  </a:cubicBezTo>
                  <a:cubicBezTo>
                    <a:pt x="6480" y="4946"/>
                    <a:pt x="3510" y="9060"/>
                    <a:pt x="1890" y="11760"/>
                  </a:cubicBezTo>
                  <a:cubicBezTo>
                    <a:pt x="270" y="14460"/>
                    <a:pt x="0" y="15746"/>
                    <a:pt x="0" y="17289"/>
                  </a:cubicBezTo>
                  <a:cubicBezTo>
                    <a:pt x="0" y="18832"/>
                    <a:pt x="270" y="20632"/>
                    <a:pt x="3375" y="21017"/>
                  </a:cubicBezTo>
                  <a:cubicBezTo>
                    <a:pt x="6480" y="21403"/>
                    <a:pt x="12420" y="20374"/>
                    <a:pt x="15930" y="19474"/>
                  </a:cubicBezTo>
                  <a:cubicBezTo>
                    <a:pt x="19440" y="18574"/>
                    <a:pt x="20520" y="17803"/>
                    <a:pt x="21600" y="1703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76" name="Linea"/>
            <p:cNvSpPr/>
            <p:nvPr/>
          </p:nvSpPr>
          <p:spPr>
            <a:xfrm>
              <a:off x="4031332" y="2164219"/>
              <a:ext cx="164900" cy="154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302" extrusionOk="0">
                  <a:moveTo>
                    <a:pt x="10650" y="5336"/>
                  </a:moveTo>
                  <a:cubicBezTo>
                    <a:pt x="10170" y="4066"/>
                    <a:pt x="9690" y="2795"/>
                    <a:pt x="8970" y="1779"/>
                  </a:cubicBezTo>
                  <a:cubicBezTo>
                    <a:pt x="8250" y="762"/>
                    <a:pt x="7290" y="0"/>
                    <a:pt x="6330" y="0"/>
                  </a:cubicBezTo>
                  <a:cubicBezTo>
                    <a:pt x="5370" y="0"/>
                    <a:pt x="4410" y="762"/>
                    <a:pt x="3330" y="3304"/>
                  </a:cubicBezTo>
                  <a:cubicBezTo>
                    <a:pt x="2250" y="5845"/>
                    <a:pt x="1050" y="10165"/>
                    <a:pt x="450" y="12960"/>
                  </a:cubicBezTo>
                  <a:cubicBezTo>
                    <a:pt x="-150" y="15755"/>
                    <a:pt x="-150" y="17026"/>
                    <a:pt x="450" y="17915"/>
                  </a:cubicBezTo>
                  <a:cubicBezTo>
                    <a:pt x="1050" y="18805"/>
                    <a:pt x="2250" y="19313"/>
                    <a:pt x="3810" y="18678"/>
                  </a:cubicBezTo>
                  <a:cubicBezTo>
                    <a:pt x="5370" y="18042"/>
                    <a:pt x="7290" y="16264"/>
                    <a:pt x="8970" y="13976"/>
                  </a:cubicBezTo>
                  <a:cubicBezTo>
                    <a:pt x="10650" y="11689"/>
                    <a:pt x="12090" y="8894"/>
                    <a:pt x="12930" y="6607"/>
                  </a:cubicBezTo>
                  <a:cubicBezTo>
                    <a:pt x="13770" y="4320"/>
                    <a:pt x="14010" y="2541"/>
                    <a:pt x="13890" y="2287"/>
                  </a:cubicBezTo>
                  <a:cubicBezTo>
                    <a:pt x="13770" y="2033"/>
                    <a:pt x="13290" y="3304"/>
                    <a:pt x="13050" y="5209"/>
                  </a:cubicBezTo>
                  <a:cubicBezTo>
                    <a:pt x="12810" y="7115"/>
                    <a:pt x="12810" y="9656"/>
                    <a:pt x="13290" y="11816"/>
                  </a:cubicBezTo>
                  <a:cubicBezTo>
                    <a:pt x="13770" y="13976"/>
                    <a:pt x="14730" y="15755"/>
                    <a:pt x="15570" y="17407"/>
                  </a:cubicBezTo>
                  <a:cubicBezTo>
                    <a:pt x="16410" y="19059"/>
                    <a:pt x="17130" y="20584"/>
                    <a:pt x="18090" y="21092"/>
                  </a:cubicBezTo>
                  <a:cubicBezTo>
                    <a:pt x="19050" y="21600"/>
                    <a:pt x="20250" y="21092"/>
                    <a:pt x="21450" y="2058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77" name="Linea"/>
            <p:cNvSpPr/>
            <p:nvPr/>
          </p:nvSpPr>
          <p:spPr>
            <a:xfrm>
              <a:off x="4262652" y="2258316"/>
              <a:ext cx="5536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78" name="Linea"/>
            <p:cNvSpPr/>
            <p:nvPr/>
          </p:nvSpPr>
          <p:spPr>
            <a:xfrm>
              <a:off x="4406565" y="2153149"/>
              <a:ext cx="71957" cy="148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8" extrusionOk="0">
                  <a:moveTo>
                    <a:pt x="0" y="0"/>
                  </a:moveTo>
                  <a:cubicBezTo>
                    <a:pt x="0" y="5600"/>
                    <a:pt x="0" y="11200"/>
                    <a:pt x="1108" y="14800"/>
                  </a:cubicBezTo>
                  <a:cubicBezTo>
                    <a:pt x="2215" y="18400"/>
                    <a:pt x="4431" y="20000"/>
                    <a:pt x="6923" y="20800"/>
                  </a:cubicBezTo>
                  <a:cubicBezTo>
                    <a:pt x="9415" y="21600"/>
                    <a:pt x="12185" y="21600"/>
                    <a:pt x="14677" y="20933"/>
                  </a:cubicBezTo>
                  <a:cubicBezTo>
                    <a:pt x="17169" y="20267"/>
                    <a:pt x="19385" y="18933"/>
                    <a:pt x="21600" y="17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79" name="Linea"/>
            <p:cNvSpPr/>
            <p:nvPr/>
          </p:nvSpPr>
          <p:spPr>
            <a:xfrm>
              <a:off x="4495497" y="2025842"/>
              <a:ext cx="110332" cy="272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391" extrusionOk="0">
                  <a:moveTo>
                    <a:pt x="1008" y="0"/>
                  </a:moveTo>
                  <a:cubicBezTo>
                    <a:pt x="648" y="4639"/>
                    <a:pt x="288" y="9278"/>
                    <a:pt x="108" y="12395"/>
                  </a:cubicBezTo>
                  <a:cubicBezTo>
                    <a:pt x="-72" y="15511"/>
                    <a:pt x="-72" y="17106"/>
                    <a:pt x="468" y="18411"/>
                  </a:cubicBezTo>
                  <a:cubicBezTo>
                    <a:pt x="1008" y="19715"/>
                    <a:pt x="2088" y="20730"/>
                    <a:pt x="3528" y="21165"/>
                  </a:cubicBezTo>
                  <a:cubicBezTo>
                    <a:pt x="4968" y="21600"/>
                    <a:pt x="6768" y="21455"/>
                    <a:pt x="9828" y="20295"/>
                  </a:cubicBezTo>
                  <a:cubicBezTo>
                    <a:pt x="12888" y="19136"/>
                    <a:pt x="17208" y="16961"/>
                    <a:pt x="21528" y="1478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80" name="Linea"/>
            <p:cNvSpPr/>
            <p:nvPr/>
          </p:nvSpPr>
          <p:spPr>
            <a:xfrm>
              <a:off x="4439775" y="2097798"/>
              <a:ext cx="166054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81" name="Linea"/>
            <p:cNvSpPr/>
            <p:nvPr/>
          </p:nvSpPr>
          <p:spPr>
            <a:xfrm>
              <a:off x="4356749" y="2059052"/>
              <a:ext cx="5536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82" name="Linea"/>
            <p:cNvSpPr/>
            <p:nvPr/>
          </p:nvSpPr>
          <p:spPr>
            <a:xfrm>
              <a:off x="4688854" y="2291526"/>
              <a:ext cx="33211" cy="94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83" name="Linea"/>
            <p:cNvSpPr/>
            <p:nvPr/>
          </p:nvSpPr>
          <p:spPr>
            <a:xfrm>
              <a:off x="4904723" y="2019325"/>
              <a:ext cx="16606" cy="265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0" extrusionOk="0">
                  <a:moveTo>
                    <a:pt x="21600" y="960"/>
                  </a:moveTo>
                  <a:cubicBezTo>
                    <a:pt x="14400" y="372"/>
                    <a:pt x="7200" y="-216"/>
                    <a:pt x="3600" y="78"/>
                  </a:cubicBezTo>
                  <a:cubicBezTo>
                    <a:pt x="0" y="372"/>
                    <a:pt x="0" y="1547"/>
                    <a:pt x="0" y="5000"/>
                  </a:cubicBezTo>
                  <a:cubicBezTo>
                    <a:pt x="0" y="8453"/>
                    <a:pt x="0" y="14184"/>
                    <a:pt x="0" y="17417"/>
                  </a:cubicBezTo>
                  <a:cubicBezTo>
                    <a:pt x="0" y="20649"/>
                    <a:pt x="0" y="21384"/>
                    <a:pt x="2400" y="21090"/>
                  </a:cubicBezTo>
                  <a:cubicBezTo>
                    <a:pt x="4800" y="20796"/>
                    <a:pt x="9600" y="19474"/>
                    <a:pt x="12000" y="18445"/>
                  </a:cubicBezTo>
                  <a:cubicBezTo>
                    <a:pt x="14400" y="17417"/>
                    <a:pt x="14400" y="16682"/>
                    <a:pt x="14400" y="1594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84" name="Linea"/>
            <p:cNvSpPr/>
            <p:nvPr/>
          </p:nvSpPr>
          <p:spPr>
            <a:xfrm>
              <a:off x="4910258" y="2007784"/>
              <a:ext cx="186162" cy="272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424" extrusionOk="0">
                  <a:moveTo>
                    <a:pt x="0" y="1419"/>
                  </a:moveTo>
                  <a:cubicBezTo>
                    <a:pt x="847" y="3013"/>
                    <a:pt x="1694" y="4608"/>
                    <a:pt x="3176" y="5550"/>
                  </a:cubicBezTo>
                  <a:cubicBezTo>
                    <a:pt x="4659" y="6492"/>
                    <a:pt x="6776" y="6782"/>
                    <a:pt x="9424" y="6130"/>
                  </a:cubicBezTo>
                  <a:cubicBezTo>
                    <a:pt x="12071" y="5478"/>
                    <a:pt x="15247" y="3883"/>
                    <a:pt x="17471" y="2578"/>
                  </a:cubicBezTo>
                  <a:cubicBezTo>
                    <a:pt x="19694" y="1274"/>
                    <a:pt x="20965" y="259"/>
                    <a:pt x="21282" y="41"/>
                  </a:cubicBezTo>
                  <a:cubicBezTo>
                    <a:pt x="21600" y="-176"/>
                    <a:pt x="20965" y="404"/>
                    <a:pt x="20329" y="3086"/>
                  </a:cubicBezTo>
                  <a:cubicBezTo>
                    <a:pt x="19694" y="5768"/>
                    <a:pt x="19059" y="10552"/>
                    <a:pt x="18847" y="13958"/>
                  </a:cubicBezTo>
                  <a:cubicBezTo>
                    <a:pt x="18635" y="17365"/>
                    <a:pt x="18847" y="19394"/>
                    <a:pt x="19059" y="2142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85" name="Linea"/>
            <p:cNvSpPr/>
            <p:nvPr/>
          </p:nvSpPr>
          <p:spPr>
            <a:xfrm>
              <a:off x="5131661" y="2127113"/>
              <a:ext cx="166053" cy="156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03" extrusionOk="0">
                  <a:moveTo>
                    <a:pt x="0" y="5673"/>
                  </a:moveTo>
                  <a:cubicBezTo>
                    <a:pt x="1200" y="6900"/>
                    <a:pt x="2400" y="8127"/>
                    <a:pt x="4800" y="8250"/>
                  </a:cubicBezTo>
                  <a:cubicBezTo>
                    <a:pt x="7200" y="8373"/>
                    <a:pt x="10800" y="7391"/>
                    <a:pt x="12840" y="6287"/>
                  </a:cubicBezTo>
                  <a:cubicBezTo>
                    <a:pt x="14880" y="5182"/>
                    <a:pt x="15360" y="3955"/>
                    <a:pt x="15240" y="2850"/>
                  </a:cubicBezTo>
                  <a:cubicBezTo>
                    <a:pt x="15120" y="1746"/>
                    <a:pt x="14400" y="764"/>
                    <a:pt x="12720" y="273"/>
                  </a:cubicBezTo>
                  <a:cubicBezTo>
                    <a:pt x="11040" y="-218"/>
                    <a:pt x="8400" y="-218"/>
                    <a:pt x="6240" y="1746"/>
                  </a:cubicBezTo>
                  <a:cubicBezTo>
                    <a:pt x="4080" y="3709"/>
                    <a:pt x="2400" y="7637"/>
                    <a:pt x="2160" y="10827"/>
                  </a:cubicBezTo>
                  <a:cubicBezTo>
                    <a:pt x="1920" y="14018"/>
                    <a:pt x="3120" y="16473"/>
                    <a:pt x="4800" y="18314"/>
                  </a:cubicBezTo>
                  <a:cubicBezTo>
                    <a:pt x="6480" y="20155"/>
                    <a:pt x="8640" y="21382"/>
                    <a:pt x="11520" y="20523"/>
                  </a:cubicBezTo>
                  <a:cubicBezTo>
                    <a:pt x="14400" y="19664"/>
                    <a:pt x="18000" y="16718"/>
                    <a:pt x="21600" y="1377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86" name="Linea"/>
            <p:cNvSpPr/>
            <p:nvPr/>
          </p:nvSpPr>
          <p:spPr>
            <a:xfrm>
              <a:off x="5338304" y="2099036"/>
              <a:ext cx="86718" cy="192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1" extrusionOk="0">
                  <a:moveTo>
                    <a:pt x="21600" y="3531"/>
                  </a:moveTo>
                  <a:cubicBezTo>
                    <a:pt x="21140" y="2512"/>
                    <a:pt x="20681" y="1493"/>
                    <a:pt x="18613" y="780"/>
                  </a:cubicBezTo>
                  <a:cubicBezTo>
                    <a:pt x="16545" y="67"/>
                    <a:pt x="12868" y="-341"/>
                    <a:pt x="9651" y="372"/>
                  </a:cubicBezTo>
                  <a:cubicBezTo>
                    <a:pt x="6434" y="1085"/>
                    <a:pt x="3677" y="2919"/>
                    <a:pt x="3447" y="5263"/>
                  </a:cubicBezTo>
                  <a:cubicBezTo>
                    <a:pt x="3217" y="7606"/>
                    <a:pt x="5515" y="10459"/>
                    <a:pt x="8272" y="12700"/>
                  </a:cubicBezTo>
                  <a:cubicBezTo>
                    <a:pt x="11030" y="14942"/>
                    <a:pt x="14247" y="16572"/>
                    <a:pt x="16085" y="17897"/>
                  </a:cubicBezTo>
                  <a:cubicBezTo>
                    <a:pt x="17923" y="19221"/>
                    <a:pt x="18383" y="20240"/>
                    <a:pt x="17234" y="20750"/>
                  </a:cubicBezTo>
                  <a:cubicBezTo>
                    <a:pt x="16085" y="21259"/>
                    <a:pt x="13328" y="21259"/>
                    <a:pt x="10800" y="21157"/>
                  </a:cubicBezTo>
                  <a:cubicBezTo>
                    <a:pt x="8272" y="21055"/>
                    <a:pt x="5974" y="20851"/>
                    <a:pt x="3906" y="20342"/>
                  </a:cubicBezTo>
                  <a:cubicBezTo>
                    <a:pt x="1838" y="19833"/>
                    <a:pt x="0" y="19017"/>
                    <a:pt x="0" y="18304"/>
                  </a:cubicBezTo>
                  <a:cubicBezTo>
                    <a:pt x="0" y="17591"/>
                    <a:pt x="1838" y="16980"/>
                    <a:pt x="3677" y="1636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87" name="Linea"/>
            <p:cNvSpPr/>
            <p:nvPr/>
          </p:nvSpPr>
          <p:spPr>
            <a:xfrm>
              <a:off x="5447161" y="2110304"/>
              <a:ext cx="83027" cy="169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9" extrusionOk="0">
                  <a:moveTo>
                    <a:pt x="21600" y="2606"/>
                  </a:moveTo>
                  <a:cubicBezTo>
                    <a:pt x="19680" y="1677"/>
                    <a:pt x="17760" y="748"/>
                    <a:pt x="15600" y="284"/>
                  </a:cubicBezTo>
                  <a:cubicBezTo>
                    <a:pt x="13440" y="-181"/>
                    <a:pt x="11040" y="-181"/>
                    <a:pt x="8640" y="1096"/>
                  </a:cubicBezTo>
                  <a:cubicBezTo>
                    <a:pt x="6240" y="2374"/>
                    <a:pt x="3840" y="4929"/>
                    <a:pt x="3120" y="7367"/>
                  </a:cubicBezTo>
                  <a:cubicBezTo>
                    <a:pt x="2400" y="9806"/>
                    <a:pt x="3360" y="12129"/>
                    <a:pt x="5040" y="13522"/>
                  </a:cubicBezTo>
                  <a:cubicBezTo>
                    <a:pt x="6720" y="14916"/>
                    <a:pt x="9120" y="15380"/>
                    <a:pt x="11280" y="15961"/>
                  </a:cubicBezTo>
                  <a:cubicBezTo>
                    <a:pt x="13440" y="16542"/>
                    <a:pt x="15360" y="17238"/>
                    <a:pt x="16560" y="18167"/>
                  </a:cubicBezTo>
                  <a:cubicBezTo>
                    <a:pt x="17760" y="19096"/>
                    <a:pt x="18240" y="20258"/>
                    <a:pt x="16560" y="20838"/>
                  </a:cubicBezTo>
                  <a:cubicBezTo>
                    <a:pt x="14880" y="21419"/>
                    <a:pt x="11040" y="21419"/>
                    <a:pt x="7920" y="21071"/>
                  </a:cubicBezTo>
                  <a:cubicBezTo>
                    <a:pt x="4800" y="20722"/>
                    <a:pt x="2400" y="20025"/>
                    <a:pt x="0" y="1932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88" name="Linea"/>
            <p:cNvSpPr/>
            <p:nvPr/>
          </p:nvSpPr>
          <p:spPr>
            <a:xfrm>
              <a:off x="5564783" y="2110372"/>
              <a:ext cx="159133" cy="203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441" extrusionOk="0">
                  <a:moveTo>
                    <a:pt x="13221" y="5095"/>
                  </a:moveTo>
                  <a:cubicBezTo>
                    <a:pt x="13221" y="4122"/>
                    <a:pt x="13221" y="3149"/>
                    <a:pt x="12848" y="2176"/>
                  </a:cubicBezTo>
                  <a:cubicBezTo>
                    <a:pt x="12476" y="1203"/>
                    <a:pt x="11731" y="230"/>
                    <a:pt x="10738" y="36"/>
                  </a:cubicBezTo>
                  <a:cubicBezTo>
                    <a:pt x="9745" y="-159"/>
                    <a:pt x="8504" y="425"/>
                    <a:pt x="6642" y="2079"/>
                  </a:cubicBezTo>
                  <a:cubicBezTo>
                    <a:pt x="4780" y="3733"/>
                    <a:pt x="2297" y="6457"/>
                    <a:pt x="1055" y="9279"/>
                  </a:cubicBezTo>
                  <a:cubicBezTo>
                    <a:pt x="-186" y="12100"/>
                    <a:pt x="-186" y="15019"/>
                    <a:pt x="311" y="16771"/>
                  </a:cubicBezTo>
                  <a:cubicBezTo>
                    <a:pt x="807" y="18522"/>
                    <a:pt x="1800" y="19106"/>
                    <a:pt x="3538" y="18814"/>
                  </a:cubicBezTo>
                  <a:cubicBezTo>
                    <a:pt x="5276" y="18522"/>
                    <a:pt x="7759" y="17355"/>
                    <a:pt x="9621" y="15895"/>
                  </a:cubicBezTo>
                  <a:cubicBezTo>
                    <a:pt x="11483" y="14436"/>
                    <a:pt x="12724" y="12684"/>
                    <a:pt x="13593" y="11127"/>
                  </a:cubicBezTo>
                  <a:cubicBezTo>
                    <a:pt x="14462" y="9571"/>
                    <a:pt x="14959" y="8209"/>
                    <a:pt x="15580" y="8306"/>
                  </a:cubicBezTo>
                  <a:cubicBezTo>
                    <a:pt x="16200" y="8403"/>
                    <a:pt x="16945" y="9960"/>
                    <a:pt x="17938" y="12392"/>
                  </a:cubicBezTo>
                  <a:cubicBezTo>
                    <a:pt x="18931" y="14825"/>
                    <a:pt x="20173" y="18133"/>
                    <a:pt x="21414" y="2144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89" name="Linea"/>
            <p:cNvSpPr/>
            <p:nvPr/>
          </p:nvSpPr>
          <p:spPr>
            <a:xfrm>
              <a:off x="5771629" y="2110956"/>
              <a:ext cx="109984" cy="339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7" h="21387" extrusionOk="0">
                  <a:moveTo>
                    <a:pt x="17119" y="3353"/>
                  </a:moveTo>
                  <a:cubicBezTo>
                    <a:pt x="17119" y="2772"/>
                    <a:pt x="17119" y="2192"/>
                    <a:pt x="16771" y="1553"/>
                  </a:cubicBezTo>
                  <a:cubicBezTo>
                    <a:pt x="16423" y="914"/>
                    <a:pt x="15726" y="217"/>
                    <a:pt x="14506" y="43"/>
                  </a:cubicBezTo>
                  <a:cubicBezTo>
                    <a:pt x="13287" y="-131"/>
                    <a:pt x="11545" y="217"/>
                    <a:pt x="9106" y="1263"/>
                  </a:cubicBezTo>
                  <a:cubicBezTo>
                    <a:pt x="6668" y="2308"/>
                    <a:pt x="3532" y="4050"/>
                    <a:pt x="1790" y="5501"/>
                  </a:cubicBezTo>
                  <a:cubicBezTo>
                    <a:pt x="48" y="6953"/>
                    <a:pt x="-300" y="8114"/>
                    <a:pt x="223" y="8869"/>
                  </a:cubicBezTo>
                  <a:cubicBezTo>
                    <a:pt x="745" y="9624"/>
                    <a:pt x="2139" y="9972"/>
                    <a:pt x="3706" y="10146"/>
                  </a:cubicBezTo>
                  <a:cubicBezTo>
                    <a:pt x="5274" y="10321"/>
                    <a:pt x="7016" y="10321"/>
                    <a:pt x="9629" y="9450"/>
                  </a:cubicBezTo>
                  <a:cubicBezTo>
                    <a:pt x="12242" y="8579"/>
                    <a:pt x="15726" y="6837"/>
                    <a:pt x="17642" y="5675"/>
                  </a:cubicBezTo>
                  <a:cubicBezTo>
                    <a:pt x="19558" y="4514"/>
                    <a:pt x="19906" y="3934"/>
                    <a:pt x="19906" y="3934"/>
                  </a:cubicBezTo>
                  <a:cubicBezTo>
                    <a:pt x="19906" y="3934"/>
                    <a:pt x="19558" y="4514"/>
                    <a:pt x="19906" y="6140"/>
                  </a:cubicBezTo>
                  <a:cubicBezTo>
                    <a:pt x="20255" y="7766"/>
                    <a:pt x="21300" y="10437"/>
                    <a:pt x="20429" y="12992"/>
                  </a:cubicBezTo>
                  <a:cubicBezTo>
                    <a:pt x="19558" y="15546"/>
                    <a:pt x="16771" y="17985"/>
                    <a:pt x="14681" y="19379"/>
                  </a:cubicBezTo>
                  <a:cubicBezTo>
                    <a:pt x="12590" y="20772"/>
                    <a:pt x="11197" y="21121"/>
                    <a:pt x="9629" y="21295"/>
                  </a:cubicBezTo>
                  <a:cubicBezTo>
                    <a:pt x="8061" y="21469"/>
                    <a:pt x="6319" y="21469"/>
                    <a:pt x="5274" y="20656"/>
                  </a:cubicBezTo>
                  <a:cubicBezTo>
                    <a:pt x="4229" y="19843"/>
                    <a:pt x="3881" y="18217"/>
                    <a:pt x="4403" y="17172"/>
                  </a:cubicBezTo>
                  <a:cubicBezTo>
                    <a:pt x="4926" y="16127"/>
                    <a:pt x="6319" y="15663"/>
                    <a:pt x="7713" y="1519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90" name="Linea"/>
            <p:cNvSpPr/>
            <p:nvPr/>
          </p:nvSpPr>
          <p:spPr>
            <a:xfrm>
              <a:off x="5923885" y="2121783"/>
              <a:ext cx="120272" cy="303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423" extrusionOk="0">
                  <a:moveTo>
                    <a:pt x="14384" y="1041"/>
                  </a:moveTo>
                  <a:cubicBezTo>
                    <a:pt x="13417" y="520"/>
                    <a:pt x="12450" y="0"/>
                    <a:pt x="10999" y="0"/>
                  </a:cubicBezTo>
                  <a:cubicBezTo>
                    <a:pt x="9548" y="0"/>
                    <a:pt x="7614" y="520"/>
                    <a:pt x="5518" y="2017"/>
                  </a:cubicBezTo>
                  <a:cubicBezTo>
                    <a:pt x="3423" y="3513"/>
                    <a:pt x="1166" y="5986"/>
                    <a:pt x="360" y="7547"/>
                  </a:cubicBezTo>
                  <a:cubicBezTo>
                    <a:pt x="-446" y="9108"/>
                    <a:pt x="199" y="9759"/>
                    <a:pt x="1327" y="10149"/>
                  </a:cubicBezTo>
                  <a:cubicBezTo>
                    <a:pt x="2455" y="10540"/>
                    <a:pt x="4067" y="10670"/>
                    <a:pt x="6808" y="9954"/>
                  </a:cubicBezTo>
                  <a:cubicBezTo>
                    <a:pt x="9548" y="9239"/>
                    <a:pt x="13417" y="7677"/>
                    <a:pt x="15996" y="6311"/>
                  </a:cubicBezTo>
                  <a:cubicBezTo>
                    <a:pt x="18575" y="4945"/>
                    <a:pt x="19864" y="3774"/>
                    <a:pt x="20509" y="2798"/>
                  </a:cubicBezTo>
                  <a:cubicBezTo>
                    <a:pt x="21154" y="1822"/>
                    <a:pt x="21154" y="1041"/>
                    <a:pt x="20670" y="911"/>
                  </a:cubicBezTo>
                  <a:cubicBezTo>
                    <a:pt x="20187" y="781"/>
                    <a:pt x="19220" y="1301"/>
                    <a:pt x="19058" y="2798"/>
                  </a:cubicBezTo>
                  <a:cubicBezTo>
                    <a:pt x="18897" y="4294"/>
                    <a:pt x="19542" y="6766"/>
                    <a:pt x="19703" y="9499"/>
                  </a:cubicBezTo>
                  <a:cubicBezTo>
                    <a:pt x="19864" y="12231"/>
                    <a:pt x="19542" y="15224"/>
                    <a:pt x="17769" y="17306"/>
                  </a:cubicBezTo>
                  <a:cubicBezTo>
                    <a:pt x="15996" y="19388"/>
                    <a:pt x="12772" y="20559"/>
                    <a:pt x="10354" y="21080"/>
                  </a:cubicBezTo>
                  <a:cubicBezTo>
                    <a:pt x="7936" y="21600"/>
                    <a:pt x="6324" y="21470"/>
                    <a:pt x="5357" y="21080"/>
                  </a:cubicBezTo>
                  <a:cubicBezTo>
                    <a:pt x="4390" y="20689"/>
                    <a:pt x="4067" y="20039"/>
                    <a:pt x="4067" y="19323"/>
                  </a:cubicBezTo>
                  <a:cubicBezTo>
                    <a:pt x="4067" y="18607"/>
                    <a:pt x="4390" y="17827"/>
                    <a:pt x="4712" y="1704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91" name="Linea"/>
            <p:cNvSpPr/>
            <p:nvPr/>
          </p:nvSpPr>
          <p:spPr>
            <a:xfrm>
              <a:off x="6089232" y="2136456"/>
              <a:ext cx="33211" cy="14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3" extrusionOk="0">
                  <a:moveTo>
                    <a:pt x="0" y="1633"/>
                  </a:moveTo>
                  <a:cubicBezTo>
                    <a:pt x="3600" y="553"/>
                    <a:pt x="7200" y="-527"/>
                    <a:pt x="9000" y="283"/>
                  </a:cubicBezTo>
                  <a:cubicBezTo>
                    <a:pt x="10800" y="1093"/>
                    <a:pt x="10800" y="3793"/>
                    <a:pt x="12600" y="7573"/>
                  </a:cubicBezTo>
                  <a:cubicBezTo>
                    <a:pt x="14400" y="11353"/>
                    <a:pt x="18000" y="16213"/>
                    <a:pt x="21600" y="2107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92" name="Linea"/>
            <p:cNvSpPr/>
            <p:nvPr/>
          </p:nvSpPr>
          <p:spPr>
            <a:xfrm>
              <a:off x="6105837" y="2036912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93" name="Linea"/>
            <p:cNvSpPr/>
            <p:nvPr/>
          </p:nvSpPr>
          <p:spPr>
            <a:xfrm>
              <a:off x="6161188" y="2134904"/>
              <a:ext cx="177123" cy="132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86" extrusionOk="0">
                  <a:moveTo>
                    <a:pt x="0" y="7265"/>
                  </a:moveTo>
                  <a:cubicBezTo>
                    <a:pt x="900" y="8433"/>
                    <a:pt x="1800" y="9600"/>
                    <a:pt x="3938" y="9308"/>
                  </a:cubicBezTo>
                  <a:cubicBezTo>
                    <a:pt x="6075" y="9017"/>
                    <a:pt x="9450" y="7265"/>
                    <a:pt x="11250" y="5514"/>
                  </a:cubicBezTo>
                  <a:cubicBezTo>
                    <a:pt x="13050" y="3762"/>
                    <a:pt x="13275" y="2011"/>
                    <a:pt x="12825" y="990"/>
                  </a:cubicBezTo>
                  <a:cubicBezTo>
                    <a:pt x="12375" y="-32"/>
                    <a:pt x="11250" y="-324"/>
                    <a:pt x="9450" y="406"/>
                  </a:cubicBezTo>
                  <a:cubicBezTo>
                    <a:pt x="7650" y="1135"/>
                    <a:pt x="5175" y="2887"/>
                    <a:pt x="3713" y="5222"/>
                  </a:cubicBezTo>
                  <a:cubicBezTo>
                    <a:pt x="2250" y="7557"/>
                    <a:pt x="1800" y="10476"/>
                    <a:pt x="3037" y="13687"/>
                  </a:cubicBezTo>
                  <a:cubicBezTo>
                    <a:pt x="4275" y="16898"/>
                    <a:pt x="7200" y="20400"/>
                    <a:pt x="10575" y="20838"/>
                  </a:cubicBezTo>
                  <a:cubicBezTo>
                    <a:pt x="13950" y="21276"/>
                    <a:pt x="17775" y="18649"/>
                    <a:pt x="21600" y="1602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94" name="Linea"/>
            <p:cNvSpPr/>
            <p:nvPr/>
          </p:nvSpPr>
          <p:spPr>
            <a:xfrm>
              <a:off x="6327240" y="2115393"/>
              <a:ext cx="127308" cy="153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0" extrusionOk="0">
                  <a:moveTo>
                    <a:pt x="1878" y="2151"/>
                  </a:moveTo>
                  <a:cubicBezTo>
                    <a:pt x="939" y="3168"/>
                    <a:pt x="0" y="4184"/>
                    <a:pt x="0" y="6598"/>
                  </a:cubicBezTo>
                  <a:cubicBezTo>
                    <a:pt x="0" y="9012"/>
                    <a:pt x="939" y="12824"/>
                    <a:pt x="1722" y="15746"/>
                  </a:cubicBezTo>
                  <a:cubicBezTo>
                    <a:pt x="2504" y="18669"/>
                    <a:pt x="3130" y="20702"/>
                    <a:pt x="3130" y="21083"/>
                  </a:cubicBezTo>
                  <a:cubicBezTo>
                    <a:pt x="3130" y="21464"/>
                    <a:pt x="2504" y="20193"/>
                    <a:pt x="2035" y="18288"/>
                  </a:cubicBezTo>
                  <a:cubicBezTo>
                    <a:pt x="1565" y="16382"/>
                    <a:pt x="1252" y="13840"/>
                    <a:pt x="2817" y="10664"/>
                  </a:cubicBezTo>
                  <a:cubicBezTo>
                    <a:pt x="4383" y="7488"/>
                    <a:pt x="7826" y="3676"/>
                    <a:pt x="10330" y="1770"/>
                  </a:cubicBezTo>
                  <a:cubicBezTo>
                    <a:pt x="12835" y="-136"/>
                    <a:pt x="14400" y="-136"/>
                    <a:pt x="16122" y="118"/>
                  </a:cubicBezTo>
                  <a:cubicBezTo>
                    <a:pt x="17844" y="372"/>
                    <a:pt x="19722" y="880"/>
                    <a:pt x="21600" y="138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95" name="Linea"/>
            <p:cNvSpPr/>
            <p:nvPr/>
          </p:nvSpPr>
          <p:spPr>
            <a:xfrm>
              <a:off x="6456545" y="2127281"/>
              <a:ext cx="139279" cy="152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4" h="20517" extrusionOk="0">
                  <a:moveTo>
                    <a:pt x="9669" y="3481"/>
                  </a:moveTo>
                  <a:cubicBezTo>
                    <a:pt x="9669" y="2240"/>
                    <a:pt x="9669" y="998"/>
                    <a:pt x="8977" y="378"/>
                  </a:cubicBezTo>
                  <a:cubicBezTo>
                    <a:pt x="8285" y="-243"/>
                    <a:pt x="6900" y="-243"/>
                    <a:pt x="5238" y="1495"/>
                  </a:cubicBezTo>
                  <a:cubicBezTo>
                    <a:pt x="3577" y="3233"/>
                    <a:pt x="1638" y="6709"/>
                    <a:pt x="669" y="9812"/>
                  </a:cubicBezTo>
                  <a:cubicBezTo>
                    <a:pt x="-300" y="12916"/>
                    <a:pt x="-300" y="15647"/>
                    <a:pt x="1223" y="17757"/>
                  </a:cubicBezTo>
                  <a:cubicBezTo>
                    <a:pt x="2746" y="19867"/>
                    <a:pt x="5792" y="21357"/>
                    <a:pt x="9392" y="19991"/>
                  </a:cubicBezTo>
                  <a:cubicBezTo>
                    <a:pt x="12992" y="18626"/>
                    <a:pt x="17146" y="14405"/>
                    <a:pt x="19223" y="10929"/>
                  </a:cubicBezTo>
                  <a:cubicBezTo>
                    <a:pt x="21300" y="7454"/>
                    <a:pt x="21300" y="4723"/>
                    <a:pt x="20054" y="2985"/>
                  </a:cubicBezTo>
                  <a:cubicBezTo>
                    <a:pt x="18808" y="1247"/>
                    <a:pt x="16315" y="502"/>
                    <a:pt x="14100" y="1123"/>
                  </a:cubicBezTo>
                  <a:cubicBezTo>
                    <a:pt x="11885" y="1743"/>
                    <a:pt x="9946" y="3729"/>
                    <a:pt x="8008" y="571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96" name="Linea"/>
            <p:cNvSpPr/>
            <p:nvPr/>
          </p:nvSpPr>
          <p:spPr>
            <a:xfrm>
              <a:off x="6637205" y="2241710"/>
              <a:ext cx="5537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97" name="Linea"/>
            <p:cNvSpPr/>
            <p:nvPr/>
          </p:nvSpPr>
          <p:spPr>
            <a:xfrm>
              <a:off x="6747907" y="2090764"/>
              <a:ext cx="121772" cy="174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8" extrusionOk="0">
                  <a:moveTo>
                    <a:pt x="17673" y="2824"/>
                  </a:moveTo>
                  <a:cubicBezTo>
                    <a:pt x="14727" y="1722"/>
                    <a:pt x="11782" y="620"/>
                    <a:pt x="9491" y="179"/>
                  </a:cubicBezTo>
                  <a:cubicBezTo>
                    <a:pt x="7200" y="-262"/>
                    <a:pt x="5564" y="-42"/>
                    <a:pt x="3764" y="2603"/>
                  </a:cubicBezTo>
                  <a:cubicBezTo>
                    <a:pt x="1964" y="5248"/>
                    <a:pt x="0" y="10318"/>
                    <a:pt x="0" y="13954"/>
                  </a:cubicBezTo>
                  <a:cubicBezTo>
                    <a:pt x="0" y="17591"/>
                    <a:pt x="1964" y="19795"/>
                    <a:pt x="4745" y="20567"/>
                  </a:cubicBezTo>
                  <a:cubicBezTo>
                    <a:pt x="7527" y="21338"/>
                    <a:pt x="11127" y="20677"/>
                    <a:pt x="14073" y="19465"/>
                  </a:cubicBezTo>
                  <a:cubicBezTo>
                    <a:pt x="17018" y="18252"/>
                    <a:pt x="19309" y="16489"/>
                    <a:pt x="21600" y="1472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98" name="Linea"/>
            <p:cNvSpPr/>
            <p:nvPr/>
          </p:nvSpPr>
          <p:spPr>
            <a:xfrm>
              <a:off x="6853559" y="2145484"/>
              <a:ext cx="113943" cy="12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3" h="20948" extrusionOk="0">
                  <a:moveTo>
                    <a:pt x="5986" y="1300"/>
                  </a:moveTo>
                  <a:cubicBezTo>
                    <a:pt x="4298" y="1300"/>
                    <a:pt x="2611" y="1300"/>
                    <a:pt x="1599" y="2083"/>
                  </a:cubicBezTo>
                  <a:cubicBezTo>
                    <a:pt x="586" y="2865"/>
                    <a:pt x="249" y="4431"/>
                    <a:pt x="80" y="6778"/>
                  </a:cubicBezTo>
                  <a:cubicBezTo>
                    <a:pt x="-89" y="9126"/>
                    <a:pt x="-89" y="12257"/>
                    <a:pt x="1092" y="15074"/>
                  </a:cubicBezTo>
                  <a:cubicBezTo>
                    <a:pt x="2273" y="17892"/>
                    <a:pt x="4636" y="20396"/>
                    <a:pt x="8011" y="20865"/>
                  </a:cubicBezTo>
                  <a:cubicBezTo>
                    <a:pt x="11386" y="21335"/>
                    <a:pt x="15773" y="19770"/>
                    <a:pt x="18305" y="16639"/>
                  </a:cubicBezTo>
                  <a:cubicBezTo>
                    <a:pt x="20836" y="13509"/>
                    <a:pt x="21511" y="8813"/>
                    <a:pt x="20161" y="5526"/>
                  </a:cubicBezTo>
                  <a:cubicBezTo>
                    <a:pt x="18811" y="2239"/>
                    <a:pt x="15436" y="361"/>
                    <a:pt x="12230" y="48"/>
                  </a:cubicBezTo>
                  <a:cubicBezTo>
                    <a:pt x="9024" y="-265"/>
                    <a:pt x="5986" y="987"/>
                    <a:pt x="4299" y="2552"/>
                  </a:cubicBezTo>
                  <a:cubicBezTo>
                    <a:pt x="2611" y="4118"/>
                    <a:pt x="2274" y="5996"/>
                    <a:pt x="1936" y="787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99" name="Linea"/>
            <p:cNvSpPr/>
            <p:nvPr/>
          </p:nvSpPr>
          <p:spPr>
            <a:xfrm>
              <a:off x="7002521" y="2068369"/>
              <a:ext cx="198385" cy="19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297" extrusionOk="0">
                  <a:moveTo>
                    <a:pt x="0" y="6790"/>
                  </a:moveTo>
                  <a:cubicBezTo>
                    <a:pt x="0" y="10790"/>
                    <a:pt x="0" y="14790"/>
                    <a:pt x="100" y="17290"/>
                  </a:cubicBezTo>
                  <a:cubicBezTo>
                    <a:pt x="200" y="19790"/>
                    <a:pt x="400" y="20790"/>
                    <a:pt x="500" y="20490"/>
                  </a:cubicBezTo>
                  <a:cubicBezTo>
                    <a:pt x="600" y="20190"/>
                    <a:pt x="600" y="18590"/>
                    <a:pt x="800" y="16190"/>
                  </a:cubicBezTo>
                  <a:cubicBezTo>
                    <a:pt x="1000" y="13790"/>
                    <a:pt x="1400" y="10590"/>
                    <a:pt x="2000" y="8590"/>
                  </a:cubicBezTo>
                  <a:cubicBezTo>
                    <a:pt x="2600" y="6590"/>
                    <a:pt x="3400" y="5790"/>
                    <a:pt x="4700" y="5590"/>
                  </a:cubicBezTo>
                  <a:cubicBezTo>
                    <a:pt x="6000" y="5390"/>
                    <a:pt x="7800" y="5790"/>
                    <a:pt x="8700" y="7590"/>
                  </a:cubicBezTo>
                  <a:cubicBezTo>
                    <a:pt x="9600" y="9390"/>
                    <a:pt x="9600" y="12590"/>
                    <a:pt x="9600" y="14690"/>
                  </a:cubicBezTo>
                  <a:cubicBezTo>
                    <a:pt x="9600" y="16790"/>
                    <a:pt x="9600" y="17790"/>
                    <a:pt x="9500" y="18890"/>
                  </a:cubicBezTo>
                  <a:cubicBezTo>
                    <a:pt x="9400" y="19990"/>
                    <a:pt x="9200" y="21190"/>
                    <a:pt x="9100" y="21290"/>
                  </a:cubicBezTo>
                  <a:cubicBezTo>
                    <a:pt x="9000" y="21390"/>
                    <a:pt x="9000" y="20390"/>
                    <a:pt x="9700" y="17690"/>
                  </a:cubicBezTo>
                  <a:cubicBezTo>
                    <a:pt x="10400" y="14990"/>
                    <a:pt x="11800" y="10590"/>
                    <a:pt x="13400" y="7390"/>
                  </a:cubicBezTo>
                  <a:cubicBezTo>
                    <a:pt x="15000" y="4190"/>
                    <a:pt x="16800" y="2190"/>
                    <a:pt x="18200" y="1090"/>
                  </a:cubicBezTo>
                  <a:cubicBezTo>
                    <a:pt x="19600" y="-10"/>
                    <a:pt x="20600" y="-210"/>
                    <a:pt x="21100" y="190"/>
                  </a:cubicBezTo>
                  <a:cubicBezTo>
                    <a:pt x="21600" y="590"/>
                    <a:pt x="21600" y="1590"/>
                    <a:pt x="21300" y="4290"/>
                  </a:cubicBezTo>
                  <a:cubicBezTo>
                    <a:pt x="21000" y="6990"/>
                    <a:pt x="20400" y="11390"/>
                    <a:pt x="20200" y="14190"/>
                  </a:cubicBezTo>
                  <a:cubicBezTo>
                    <a:pt x="20000" y="16990"/>
                    <a:pt x="20200" y="18190"/>
                    <a:pt x="20400" y="1939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00" name="Linea"/>
            <p:cNvSpPr/>
            <p:nvPr/>
          </p:nvSpPr>
          <p:spPr>
            <a:xfrm>
              <a:off x="7262670" y="2285991"/>
              <a:ext cx="49817" cy="94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01" name="Linea"/>
            <p:cNvSpPr/>
            <p:nvPr/>
          </p:nvSpPr>
          <p:spPr>
            <a:xfrm>
              <a:off x="7497681" y="2125473"/>
              <a:ext cx="58350" cy="159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7" h="21489" extrusionOk="0">
                  <a:moveTo>
                    <a:pt x="3122" y="0"/>
                  </a:moveTo>
                  <a:cubicBezTo>
                    <a:pt x="1772" y="3724"/>
                    <a:pt x="422" y="7448"/>
                    <a:pt x="85" y="10800"/>
                  </a:cubicBezTo>
                  <a:cubicBezTo>
                    <a:pt x="-253" y="14152"/>
                    <a:pt x="422" y="17131"/>
                    <a:pt x="2110" y="18993"/>
                  </a:cubicBezTo>
                  <a:cubicBezTo>
                    <a:pt x="3797" y="20855"/>
                    <a:pt x="6497" y="21600"/>
                    <a:pt x="9872" y="21476"/>
                  </a:cubicBezTo>
                  <a:cubicBezTo>
                    <a:pt x="13247" y="21352"/>
                    <a:pt x="17297" y="20359"/>
                    <a:pt x="21347" y="1936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02" name="Linea"/>
            <p:cNvSpPr/>
            <p:nvPr/>
          </p:nvSpPr>
          <p:spPr>
            <a:xfrm>
              <a:off x="7492298" y="1989990"/>
              <a:ext cx="19452" cy="35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2" h="19986" extrusionOk="0">
                  <a:moveTo>
                    <a:pt x="20702" y="19986"/>
                  </a:moveTo>
                  <a:cubicBezTo>
                    <a:pt x="10884" y="11757"/>
                    <a:pt x="1065" y="3529"/>
                    <a:pt x="84" y="957"/>
                  </a:cubicBezTo>
                  <a:cubicBezTo>
                    <a:pt x="-898" y="-1614"/>
                    <a:pt x="6957" y="1472"/>
                    <a:pt x="14812" y="455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03" name="Linea"/>
            <p:cNvSpPr/>
            <p:nvPr/>
          </p:nvSpPr>
          <p:spPr>
            <a:xfrm>
              <a:off x="7559645" y="1987096"/>
              <a:ext cx="57272" cy="297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2" h="21493" extrusionOk="0">
                  <a:moveTo>
                    <a:pt x="10827" y="0"/>
                  </a:moveTo>
                  <a:cubicBezTo>
                    <a:pt x="7452" y="267"/>
                    <a:pt x="4077" y="533"/>
                    <a:pt x="2052" y="1000"/>
                  </a:cubicBezTo>
                  <a:cubicBezTo>
                    <a:pt x="27" y="1467"/>
                    <a:pt x="-648" y="2133"/>
                    <a:pt x="702" y="4333"/>
                  </a:cubicBezTo>
                  <a:cubicBezTo>
                    <a:pt x="2052" y="6533"/>
                    <a:pt x="5427" y="10267"/>
                    <a:pt x="7790" y="13133"/>
                  </a:cubicBezTo>
                  <a:cubicBezTo>
                    <a:pt x="10152" y="16000"/>
                    <a:pt x="11502" y="18000"/>
                    <a:pt x="12177" y="19333"/>
                  </a:cubicBezTo>
                  <a:cubicBezTo>
                    <a:pt x="12852" y="20667"/>
                    <a:pt x="12852" y="21333"/>
                    <a:pt x="14202" y="21467"/>
                  </a:cubicBezTo>
                  <a:cubicBezTo>
                    <a:pt x="15552" y="21600"/>
                    <a:pt x="18252" y="21200"/>
                    <a:pt x="20952" y="208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04" name="Linea"/>
            <p:cNvSpPr/>
            <p:nvPr/>
          </p:nvSpPr>
          <p:spPr>
            <a:xfrm>
              <a:off x="7699942" y="2186359"/>
              <a:ext cx="99633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05" name="Linea"/>
            <p:cNvSpPr/>
            <p:nvPr/>
          </p:nvSpPr>
          <p:spPr>
            <a:xfrm>
              <a:off x="7823559" y="2105375"/>
              <a:ext cx="148603" cy="351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1447" extrusionOk="0">
                  <a:moveTo>
                    <a:pt x="12380" y="2237"/>
                  </a:moveTo>
                  <a:cubicBezTo>
                    <a:pt x="12380" y="1675"/>
                    <a:pt x="12380" y="1112"/>
                    <a:pt x="11854" y="662"/>
                  </a:cubicBezTo>
                  <a:cubicBezTo>
                    <a:pt x="11327" y="212"/>
                    <a:pt x="10273" y="-125"/>
                    <a:pt x="8561" y="44"/>
                  </a:cubicBezTo>
                  <a:cubicBezTo>
                    <a:pt x="6849" y="213"/>
                    <a:pt x="4478" y="888"/>
                    <a:pt x="2766" y="1956"/>
                  </a:cubicBezTo>
                  <a:cubicBezTo>
                    <a:pt x="1054" y="3025"/>
                    <a:pt x="0" y="4488"/>
                    <a:pt x="0" y="5837"/>
                  </a:cubicBezTo>
                  <a:cubicBezTo>
                    <a:pt x="0" y="7187"/>
                    <a:pt x="1054" y="8425"/>
                    <a:pt x="3029" y="8931"/>
                  </a:cubicBezTo>
                  <a:cubicBezTo>
                    <a:pt x="5005" y="9437"/>
                    <a:pt x="7902" y="9212"/>
                    <a:pt x="10668" y="7975"/>
                  </a:cubicBezTo>
                  <a:cubicBezTo>
                    <a:pt x="13434" y="6737"/>
                    <a:pt x="16068" y="4487"/>
                    <a:pt x="17385" y="3081"/>
                  </a:cubicBezTo>
                  <a:cubicBezTo>
                    <a:pt x="18702" y="1675"/>
                    <a:pt x="18702" y="1112"/>
                    <a:pt x="18176" y="1000"/>
                  </a:cubicBezTo>
                  <a:cubicBezTo>
                    <a:pt x="17649" y="887"/>
                    <a:pt x="16595" y="1225"/>
                    <a:pt x="16068" y="2069"/>
                  </a:cubicBezTo>
                  <a:cubicBezTo>
                    <a:pt x="15541" y="2913"/>
                    <a:pt x="15541" y="4262"/>
                    <a:pt x="16595" y="6456"/>
                  </a:cubicBezTo>
                  <a:cubicBezTo>
                    <a:pt x="17649" y="8650"/>
                    <a:pt x="19756" y="11687"/>
                    <a:pt x="20678" y="13994"/>
                  </a:cubicBezTo>
                  <a:cubicBezTo>
                    <a:pt x="21600" y="16300"/>
                    <a:pt x="21337" y="17875"/>
                    <a:pt x="19888" y="19000"/>
                  </a:cubicBezTo>
                  <a:cubicBezTo>
                    <a:pt x="18439" y="20125"/>
                    <a:pt x="15805" y="20800"/>
                    <a:pt x="13829" y="21138"/>
                  </a:cubicBezTo>
                  <a:cubicBezTo>
                    <a:pt x="11854" y="21475"/>
                    <a:pt x="10537" y="21475"/>
                    <a:pt x="9220" y="21419"/>
                  </a:cubicBezTo>
                  <a:cubicBezTo>
                    <a:pt x="7902" y="21362"/>
                    <a:pt x="6585" y="21250"/>
                    <a:pt x="5663" y="20631"/>
                  </a:cubicBezTo>
                  <a:cubicBezTo>
                    <a:pt x="4741" y="20012"/>
                    <a:pt x="4215" y="18887"/>
                    <a:pt x="3688" y="1776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06" name="Linea"/>
            <p:cNvSpPr/>
            <p:nvPr/>
          </p:nvSpPr>
          <p:spPr>
            <a:xfrm>
              <a:off x="7998837" y="2118093"/>
              <a:ext cx="49816" cy="140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842"/>
                  </a:moveTo>
                  <a:cubicBezTo>
                    <a:pt x="1600" y="1421"/>
                    <a:pt x="3200" y="0"/>
                    <a:pt x="4000" y="0"/>
                  </a:cubicBezTo>
                  <a:cubicBezTo>
                    <a:pt x="4800" y="0"/>
                    <a:pt x="4800" y="1421"/>
                    <a:pt x="7600" y="5258"/>
                  </a:cubicBezTo>
                  <a:cubicBezTo>
                    <a:pt x="10400" y="9095"/>
                    <a:pt x="16000" y="15347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07" name="Linea"/>
            <p:cNvSpPr/>
            <p:nvPr/>
          </p:nvSpPr>
          <p:spPr>
            <a:xfrm>
              <a:off x="8037583" y="1998166"/>
              <a:ext cx="11070" cy="1"/>
            </a:xfrm>
            <a:prstGeom prst="ellipse">
              <a:avLst/>
            </a:pr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08" name="Linea"/>
            <p:cNvSpPr/>
            <p:nvPr/>
          </p:nvSpPr>
          <p:spPr>
            <a:xfrm>
              <a:off x="8047060" y="2125473"/>
              <a:ext cx="124419" cy="155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0" h="20944" extrusionOk="0">
                  <a:moveTo>
                    <a:pt x="6844" y="0"/>
                  </a:moveTo>
                  <a:cubicBezTo>
                    <a:pt x="4653" y="2234"/>
                    <a:pt x="2461" y="4469"/>
                    <a:pt x="1209" y="7821"/>
                  </a:cubicBezTo>
                  <a:cubicBezTo>
                    <a:pt x="-43" y="11172"/>
                    <a:pt x="-356" y="15641"/>
                    <a:pt x="427" y="18248"/>
                  </a:cubicBezTo>
                  <a:cubicBezTo>
                    <a:pt x="1209" y="20855"/>
                    <a:pt x="3088" y="21600"/>
                    <a:pt x="6531" y="20359"/>
                  </a:cubicBezTo>
                  <a:cubicBezTo>
                    <a:pt x="9974" y="19117"/>
                    <a:pt x="14983" y="15890"/>
                    <a:pt x="17801" y="12910"/>
                  </a:cubicBezTo>
                  <a:cubicBezTo>
                    <a:pt x="20618" y="9931"/>
                    <a:pt x="21244" y="7200"/>
                    <a:pt x="21087" y="5338"/>
                  </a:cubicBezTo>
                  <a:cubicBezTo>
                    <a:pt x="20931" y="3476"/>
                    <a:pt x="19992" y="2483"/>
                    <a:pt x="18114" y="1986"/>
                  </a:cubicBezTo>
                  <a:cubicBezTo>
                    <a:pt x="16235" y="1490"/>
                    <a:pt x="13418" y="1490"/>
                    <a:pt x="10601" y="149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09" name="Linea"/>
            <p:cNvSpPr/>
            <p:nvPr/>
          </p:nvSpPr>
          <p:spPr>
            <a:xfrm>
              <a:off x="8190273" y="2114403"/>
              <a:ext cx="85319" cy="151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0823" extrusionOk="0">
                  <a:moveTo>
                    <a:pt x="4707" y="0"/>
                  </a:moveTo>
                  <a:cubicBezTo>
                    <a:pt x="2869" y="762"/>
                    <a:pt x="1031" y="1525"/>
                    <a:pt x="341" y="2668"/>
                  </a:cubicBezTo>
                  <a:cubicBezTo>
                    <a:pt x="-348" y="3812"/>
                    <a:pt x="112" y="5336"/>
                    <a:pt x="801" y="6861"/>
                  </a:cubicBezTo>
                  <a:cubicBezTo>
                    <a:pt x="1490" y="8386"/>
                    <a:pt x="2409" y="9911"/>
                    <a:pt x="4248" y="12579"/>
                  </a:cubicBezTo>
                  <a:cubicBezTo>
                    <a:pt x="6086" y="15247"/>
                    <a:pt x="8843" y="19059"/>
                    <a:pt x="9992" y="20329"/>
                  </a:cubicBezTo>
                  <a:cubicBezTo>
                    <a:pt x="11141" y="21600"/>
                    <a:pt x="10682" y="20329"/>
                    <a:pt x="10452" y="17534"/>
                  </a:cubicBezTo>
                  <a:cubicBezTo>
                    <a:pt x="10222" y="14739"/>
                    <a:pt x="10222" y="10419"/>
                    <a:pt x="12060" y="7242"/>
                  </a:cubicBezTo>
                  <a:cubicBezTo>
                    <a:pt x="13899" y="4066"/>
                    <a:pt x="17575" y="2033"/>
                    <a:pt x="21252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10" name="Linea"/>
            <p:cNvSpPr/>
            <p:nvPr/>
          </p:nvSpPr>
          <p:spPr>
            <a:xfrm>
              <a:off x="8308802" y="2123734"/>
              <a:ext cx="121773" cy="147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extrusionOk="0">
                  <a:moveTo>
                    <a:pt x="4909" y="251"/>
                  </a:moveTo>
                  <a:cubicBezTo>
                    <a:pt x="3273" y="-15"/>
                    <a:pt x="1636" y="-282"/>
                    <a:pt x="818" y="651"/>
                  </a:cubicBezTo>
                  <a:cubicBezTo>
                    <a:pt x="0" y="1585"/>
                    <a:pt x="0" y="3718"/>
                    <a:pt x="0" y="6918"/>
                  </a:cubicBezTo>
                  <a:cubicBezTo>
                    <a:pt x="0" y="10118"/>
                    <a:pt x="0" y="14385"/>
                    <a:pt x="0" y="17185"/>
                  </a:cubicBezTo>
                  <a:cubicBezTo>
                    <a:pt x="0" y="19985"/>
                    <a:pt x="0" y="21318"/>
                    <a:pt x="164" y="21318"/>
                  </a:cubicBezTo>
                  <a:cubicBezTo>
                    <a:pt x="327" y="21318"/>
                    <a:pt x="655" y="19985"/>
                    <a:pt x="1800" y="16918"/>
                  </a:cubicBezTo>
                  <a:cubicBezTo>
                    <a:pt x="2945" y="13851"/>
                    <a:pt x="4909" y="9051"/>
                    <a:pt x="6545" y="6118"/>
                  </a:cubicBezTo>
                  <a:cubicBezTo>
                    <a:pt x="8182" y="3185"/>
                    <a:pt x="9491" y="2118"/>
                    <a:pt x="11618" y="1718"/>
                  </a:cubicBezTo>
                  <a:cubicBezTo>
                    <a:pt x="13745" y="1318"/>
                    <a:pt x="16691" y="1585"/>
                    <a:pt x="18491" y="4518"/>
                  </a:cubicBezTo>
                  <a:cubicBezTo>
                    <a:pt x="20291" y="7451"/>
                    <a:pt x="20945" y="13051"/>
                    <a:pt x="21600" y="1865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11" name="Linea"/>
            <p:cNvSpPr/>
            <p:nvPr/>
          </p:nvSpPr>
          <p:spPr>
            <a:xfrm>
              <a:off x="8477395" y="2117668"/>
              <a:ext cx="130302" cy="147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0847" extrusionOk="0">
                  <a:moveTo>
                    <a:pt x="11446" y="4223"/>
                  </a:moveTo>
                  <a:cubicBezTo>
                    <a:pt x="10533" y="3182"/>
                    <a:pt x="9620" y="2141"/>
                    <a:pt x="8555" y="1231"/>
                  </a:cubicBezTo>
                  <a:cubicBezTo>
                    <a:pt x="7491" y="320"/>
                    <a:pt x="6274" y="-461"/>
                    <a:pt x="5057" y="320"/>
                  </a:cubicBezTo>
                  <a:cubicBezTo>
                    <a:pt x="3840" y="1100"/>
                    <a:pt x="2623" y="3443"/>
                    <a:pt x="1710" y="6566"/>
                  </a:cubicBezTo>
                  <a:cubicBezTo>
                    <a:pt x="798" y="9688"/>
                    <a:pt x="189" y="13592"/>
                    <a:pt x="37" y="16194"/>
                  </a:cubicBezTo>
                  <a:cubicBezTo>
                    <a:pt x="-115" y="18797"/>
                    <a:pt x="189" y="20098"/>
                    <a:pt x="1102" y="20619"/>
                  </a:cubicBezTo>
                  <a:cubicBezTo>
                    <a:pt x="2015" y="21139"/>
                    <a:pt x="3536" y="20879"/>
                    <a:pt x="5513" y="18667"/>
                  </a:cubicBezTo>
                  <a:cubicBezTo>
                    <a:pt x="7491" y="16455"/>
                    <a:pt x="9924" y="12291"/>
                    <a:pt x="11293" y="9038"/>
                  </a:cubicBezTo>
                  <a:cubicBezTo>
                    <a:pt x="12662" y="5785"/>
                    <a:pt x="12967" y="3443"/>
                    <a:pt x="12967" y="3052"/>
                  </a:cubicBezTo>
                  <a:cubicBezTo>
                    <a:pt x="12967" y="2662"/>
                    <a:pt x="12662" y="4223"/>
                    <a:pt x="12662" y="6435"/>
                  </a:cubicBezTo>
                  <a:cubicBezTo>
                    <a:pt x="12662" y="8647"/>
                    <a:pt x="12967" y="11510"/>
                    <a:pt x="14488" y="13592"/>
                  </a:cubicBezTo>
                  <a:cubicBezTo>
                    <a:pt x="16009" y="15674"/>
                    <a:pt x="18747" y="16975"/>
                    <a:pt x="21485" y="1827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12" name="Linea"/>
            <p:cNvSpPr/>
            <p:nvPr/>
          </p:nvSpPr>
          <p:spPr>
            <a:xfrm>
              <a:off x="8585556" y="1987096"/>
              <a:ext cx="193730" cy="294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0" y="0"/>
                  </a:moveTo>
                  <a:cubicBezTo>
                    <a:pt x="411" y="2147"/>
                    <a:pt x="823" y="4293"/>
                    <a:pt x="1646" y="6909"/>
                  </a:cubicBezTo>
                  <a:cubicBezTo>
                    <a:pt x="2469" y="9525"/>
                    <a:pt x="3703" y="12611"/>
                    <a:pt x="4526" y="14489"/>
                  </a:cubicBezTo>
                  <a:cubicBezTo>
                    <a:pt x="5349" y="16368"/>
                    <a:pt x="5760" y="17039"/>
                    <a:pt x="6377" y="17575"/>
                  </a:cubicBezTo>
                  <a:cubicBezTo>
                    <a:pt x="6994" y="18112"/>
                    <a:pt x="7817" y="18514"/>
                    <a:pt x="8743" y="18716"/>
                  </a:cubicBezTo>
                  <a:cubicBezTo>
                    <a:pt x="9669" y="18917"/>
                    <a:pt x="10697" y="18917"/>
                    <a:pt x="12137" y="18313"/>
                  </a:cubicBezTo>
                  <a:cubicBezTo>
                    <a:pt x="13577" y="17709"/>
                    <a:pt x="15429" y="16502"/>
                    <a:pt x="16560" y="15160"/>
                  </a:cubicBezTo>
                  <a:cubicBezTo>
                    <a:pt x="17691" y="13819"/>
                    <a:pt x="18103" y="12343"/>
                    <a:pt x="18206" y="11270"/>
                  </a:cubicBezTo>
                  <a:cubicBezTo>
                    <a:pt x="18309" y="10196"/>
                    <a:pt x="18103" y="9525"/>
                    <a:pt x="17486" y="9056"/>
                  </a:cubicBezTo>
                  <a:cubicBezTo>
                    <a:pt x="16869" y="8586"/>
                    <a:pt x="15840" y="8318"/>
                    <a:pt x="14914" y="8452"/>
                  </a:cubicBezTo>
                  <a:cubicBezTo>
                    <a:pt x="13989" y="8586"/>
                    <a:pt x="13166" y="9123"/>
                    <a:pt x="12549" y="10599"/>
                  </a:cubicBezTo>
                  <a:cubicBezTo>
                    <a:pt x="11931" y="12075"/>
                    <a:pt x="11520" y="14489"/>
                    <a:pt x="11829" y="16435"/>
                  </a:cubicBezTo>
                  <a:cubicBezTo>
                    <a:pt x="12137" y="18380"/>
                    <a:pt x="13166" y="19856"/>
                    <a:pt x="14194" y="20661"/>
                  </a:cubicBezTo>
                  <a:cubicBezTo>
                    <a:pt x="15223" y="21466"/>
                    <a:pt x="16251" y="21600"/>
                    <a:pt x="17486" y="21265"/>
                  </a:cubicBezTo>
                  <a:cubicBezTo>
                    <a:pt x="18720" y="20929"/>
                    <a:pt x="20160" y="20124"/>
                    <a:pt x="21600" y="1931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13" name="Linea"/>
            <p:cNvSpPr/>
            <p:nvPr/>
          </p:nvSpPr>
          <p:spPr>
            <a:xfrm>
              <a:off x="8862310" y="2175289"/>
              <a:ext cx="88563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14" name="Linea"/>
            <p:cNvSpPr/>
            <p:nvPr/>
          </p:nvSpPr>
          <p:spPr>
            <a:xfrm>
              <a:off x="9028363" y="2108868"/>
              <a:ext cx="11072" cy="132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15" name="Linea"/>
            <p:cNvSpPr/>
            <p:nvPr/>
          </p:nvSpPr>
          <p:spPr>
            <a:xfrm>
              <a:off x="9033898" y="2020307"/>
              <a:ext cx="5537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16" name="Linea"/>
            <p:cNvSpPr/>
            <p:nvPr/>
          </p:nvSpPr>
          <p:spPr>
            <a:xfrm>
              <a:off x="9109006" y="2097798"/>
              <a:ext cx="93959" cy="156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600" extrusionOk="0">
                  <a:moveTo>
                    <a:pt x="537" y="0"/>
                  </a:moveTo>
                  <a:cubicBezTo>
                    <a:pt x="537" y="6353"/>
                    <a:pt x="537" y="12706"/>
                    <a:pt x="537" y="16518"/>
                  </a:cubicBezTo>
                  <a:cubicBezTo>
                    <a:pt x="537" y="20329"/>
                    <a:pt x="537" y="21600"/>
                    <a:pt x="329" y="21600"/>
                  </a:cubicBezTo>
                  <a:cubicBezTo>
                    <a:pt x="121" y="21600"/>
                    <a:pt x="-294" y="20329"/>
                    <a:pt x="329" y="18296"/>
                  </a:cubicBezTo>
                  <a:cubicBezTo>
                    <a:pt x="952" y="16264"/>
                    <a:pt x="2614" y="13468"/>
                    <a:pt x="4691" y="11181"/>
                  </a:cubicBezTo>
                  <a:cubicBezTo>
                    <a:pt x="6768" y="8894"/>
                    <a:pt x="9260" y="7115"/>
                    <a:pt x="11752" y="6099"/>
                  </a:cubicBezTo>
                  <a:cubicBezTo>
                    <a:pt x="14244" y="5082"/>
                    <a:pt x="16737" y="4828"/>
                    <a:pt x="18398" y="6861"/>
                  </a:cubicBezTo>
                  <a:cubicBezTo>
                    <a:pt x="20060" y="8894"/>
                    <a:pt x="20891" y="13214"/>
                    <a:pt x="21098" y="15882"/>
                  </a:cubicBezTo>
                  <a:cubicBezTo>
                    <a:pt x="21306" y="18551"/>
                    <a:pt x="20891" y="19567"/>
                    <a:pt x="20475" y="2058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17" name="Linea"/>
            <p:cNvSpPr/>
            <p:nvPr/>
          </p:nvSpPr>
          <p:spPr>
            <a:xfrm>
              <a:off x="9269061" y="1970264"/>
              <a:ext cx="58198" cy="365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1505" extrusionOk="0">
                  <a:moveTo>
                    <a:pt x="21291" y="1642"/>
                  </a:moveTo>
                  <a:cubicBezTo>
                    <a:pt x="19941" y="882"/>
                    <a:pt x="18591" y="122"/>
                    <a:pt x="16228" y="14"/>
                  </a:cubicBezTo>
                  <a:cubicBezTo>
                    <a:pt x="13866" y="-95"/>
                    <a:pt x="10491" y="448"/>
                    <a:pt x="7116" y="2022"/>
                  </a:cubicBezTo>
                  <a:cubicBezTo>
                    <a:pt x="3741" y="3595"/>
                    <a:pt x="366" y="6200"/>
                    <a:pt x="29" y="9185"/>
                  </a:cubicBezTo>
                  <a:cubicBezTo>
                    <a:pt x="-309" y="12170"/>
                    <a:pt x="2391" y="15535"/>
                    <a:pt x="6103" y="17652"/>
                  </a:cubicBezTo>
                  <a:cubicBezTo>
                    <a:pt x="9816" y="19768"/>
                    <a:pt x="14541" y="20637"/>
                    <a:pt x="19266" y="2150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18" name="Linea"/>
            <p:cNvSpPr/>
            <p:nvPr/>
          </p:nvSpPr>
          <p:spPr>
            <a:xfrm>
              <a:off x="9233161" y="2066349"/>
              <a:ext cx="245194" cy="171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187" extrusionOk="0">
                  <a:moveTo>
                    <a:pt x="0" y="14107"/>
                  </a:moveTo>
                  <a:cubicBezTo>
                    <a:pt x="161" y="12970"/>
                    <a:pt x="322" y="11834"/>
                    <a:pt x="1854" y="11038"/>
                  </a:cubicBezTo>
                  <a:cubicBezTo>
                    <a:pt x="3385" y="10242"/>
                    <a:pt x="6287" y="9787"/>
                    <a:pt x="8543" y="9901"/>
                  </a:cubicBezTo>
                  <a:cubicBezTo>
                    <a:pt x="10800" y="10015"/>
                    <a:pt x="12412" y="10697"/>
                    <a:pt x="13299" y="11606"/>
                  </a:cubicBezTo>
                  <a:cubicBezTo>
                    <a:pt x="14185" y="12516"/>
                    <a:pt x="14346" y="13652"/>
                    <a:pt x="14427" y="14903"/>
                  </a:cubicBezTo>
                  <a:cubicBezTo>
                    <a:pt x="14507" y="16154"/>
                    <a:pt x="14507" y="17518"/>
                    <a:pt x="14749" y="18655"/>
                  </a:cubicBezTo>
                  <a:cubicBezTo>
                    <a:pt x="14991" y="19791"/>
                    <a:pt x="15475" y="20701"/>
                    <a:pt x="16119" y="21042"/>
                  </a:cubicBezTo>
                  <a:cubicBezTo>
                    <a:pt x="16764" y="21383"/>
                    <a:pt x="17570" y="21156"/>
                    <a:pt x="18537" y="20019"/>
                  </a:cubicBezTo>
                  <a:cubicBezTo>
                    <a:pt x="19505" y="18882"/>
                    <a:pt x="20633" y="16836"/>
                    <a:pt x="21116" y="14562"/>
                  </a:cubicBezTo>
                  <a:cubicBezTo>
                    <a:pt x="21600" y="12288"/>
                    <a:pt x="21439" y="9787"/>
                    <a:pt x="21116" y="7741"/>
                  </a:cubicBezTo>
                  <a:cubicBezTo>
                    <a:pt x="20794" y="5695"/>
                    <a:pt x="20310" y="4103"/>
                    <a:pt x="19827" y="2852"/>
                  </a:cubicBezTo>
                  <a:cubicBezTo>
                    <a:pt x="19343" y="1602"/>
                    <a:pt x="18860" y="692"/>
                    <a:pt x="18134" y="238"/>
                  </a:cubicBezTo>
                  <a:cubicBezTo>
                    <a:pt x="17409" y="-217"/>
                    <a:pt x="16442" y="-217"/>
                    <a:pt x="14991" y="2057"/>
                  </a:cubicBezTo>
                  <a:cubicBezTo>
                    <a:pt x="13540" y="4330"/>
                    <a:pt x="11606" y="8878"/>
                    <a:pt x="10558" y="11834"/>
                  </a:cubicBezTo>
                  <a:cubicBezTo>
                    <a:pt x="9510" y="14789"/>
                    <a:pt x="9349" y="16154"/>
                    <a:pt x="9188" y="1751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19" name="Linea"/>
            <p:cNvSpPr/>
            <p:nvPr/>
          </p:nvSpPr>
          <p:spPr>
            <a:xfrm>
              <a:off x="9615082" y="1948350"/>
              <a:ext cx="121781" cy="32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21479" extrusionOk="0">
                  <a:moveTo>
                    <a:pt x="0" y="1086"/>
                  </a:moveTo>
                  <a:cubicBezTo>
                    <a:pt x="1290" y="724"/>
                    <a:pt x="2579" y="362"/>
                    <a:pt x="4030" y="181"/>
                  </a:cubicBezTo>
                  <a:cubicBezTo>
                    <a:pt x="5481" y="0"/>
                    <a:pt x="7093" y="0"/>
                    <a:pt x="8866" y="0"/>
                  </a:cubicBezTo>
                  <a:cubicBezTo>
                    <a:pt x="10639" y="0"/>
                    <a:pt x="12573" y="0"/>
                    <a:pt x="13379" y="302"/>
                  </a:cubicBezTo>
                  <a:cubicBezTo>
                    <a:pt x="14185" y="603"/>
                    <a:pt x="13863" y="1207"/>
                    <a:pt x="14024" y="2896"/>
                  </a:cubicBezTo>
                  <a:cubicBezTo>
                    <a:pt x="14185" y="4585"/>
                    <a:pt x="14830" y="7361"/>
                    <a:pt x="15958" y="10257"/>
                  </a:cubicBezTo>
                  <a:cubicBezTo>
                    <a:pt x="17087" y="13153"/>
                    <a:pt x="18699" y="16170"/>
                    <a:pt x="19827" y="18101"/>
                  </a:cubicBezTo>
                  <a:cubicBezTo>
                    <a:pt x="20955" y="20031"/>
                    <a:pt x="21600" y="20876"/>
                    <a:pt x="21116" y="21238"/>
                  </a:cubicBezTo>
                  <a:cubicBezTo>
                    <a:pt x="20633" y="21600"/>
                    <a:pt x="19021" y="21479"/>
                    <a:pt x="15313" y="21359"/>
                  </a:cubicBezTo>
                  <a:cubicBezTo>
                    <a:pt x="11606" y="21238"/>
                    <a:pt x="5803" y="21117"/>
                    <a:pt x="0" y="2099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20" name="Linea"/>
            <p:cNvSpPr/>
            <p:nvPr/>
          </p:nvSpPr>
          <p:spPr>
            <a:xfrm>
              <a:off x="366774" y="2785994"/>
              <a:ext cx="201459" cy="275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533" extrusionOk="0">
                  <a:moveTo>
                    <a:pt x="1679" y="2016"/>
                  </a:moveTo>
                  <a:cubicBezTo>
                    <a:pt x="894" y="1296"/>
                    <a:pt x="108" y="576"/>
                    <a:pt x="10" y="720"/>
                  </a:cubicBezTo>
                  <a:cubicBezTo>
                    <a:pt x="-88" y="864"/>
                    <a:pt x="501" y="1872"/>
                    <a:pt x="1679" y="4392"/>
                  </a:cubicBezTo>
                  <a:cubicBezTo>
                    <a:pt x="2857" y="6912"/>
                    <a:pt x="4625" y="10944"/>
                    <a:pt x="5803" y="13752"/>
                  </a:cubicBezTo>
                  <a:cubicBezTo>
                    <a:pt x="6981" y="16560"/>
                    <a:pt x="7570" y="18144"/>
                    <a:pt x="8159" y="19368"/>
                  </a:cubicBezTo>
                  <a:cubicBezTo>
                    <a:pt x="8748" y="20592"/>
                    <a:pt x="9337" y="21456"/>
                    <a:pt x="9828" y="21528"/>
                  </a:cubicBezTo>
                  <a:cubicBezTo>
                    <a:pt x="10319" y="21600"/>
                    <a:pt x="10712" y="20880"/>
                    <a:pt x="11988" y="18288"/>
                  </a:cubicBezTo>
                  <a:cubicBezTo>
                    <a:pt x="13265" y="15696"/>
                    <a:pt x="15425" y="11232"/>
                    <a:pt x="16996" y="8208"/>
                  </a:cubicBezTo>
                  <a:cubicBezTo>
                    <a:pt x="18567" y="5184"/>
                    <a:pt x="19548" y="3600"/>
                    <a:pt x="20236" y="2304"/>
                  </a:cubicBezTo>
                  <a:cubicBezTo>
                    <a:pt x="20923" y="1008"/>
                    <a:pt x="21316" y="0"/>
                    <a:pt x="21414" y="0"/>
                  </a:cubicBezTo>
                  <a:cubicBezTo>
                    <a:pt x="21512" y="0"/>
                    <a:pt x="21316" y="1008"/>
                    <a:pt x="21217" y="1656"/>
                  </a:cubicBezTo>
                  <a:cubicBezTo>
                    <a:pt x="21119" y="2304"/>
                    <a:pt x="21119" y="2592"/>
                    <a:pt x="21119" y="288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21" name="Linea"/>
            <p:cNvSpPr/>
            <p:nvPr/>
          </p:nvSpPr>
          <p:spPr>
            <a:xfrm>
              <a:off x="594916" y="2899566"/>
              <a:ext cx="152956" cy="196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7" h="20681" extrusionOk="0">
                  <a:moveTo>
                    <a:pt x="2008" y="8259"/>
                  </a:moveTo>
                  <a:cubicBezTo>
                    <a:pt x="3025" y="8843"/>
                    <a:pt x="4041" y="9427"/>
                    <a:pt x="5693" y="9135"/>
                  </a:cubicBezTo>
                  <a:cubicBezTo>
                    <a:pt x="7345" y="8843"/>
                    <a:pt x="9632" y="7675"/>
                    <a:pt x="10902" y="6605"/>
                  </a:cubicBezTo>
                  <a:cubicBezTo>
                    <a:pt x="12173" y="5535"/>
                    <a:pt x="12427" y="4562"/>
                    <a:pt x="11538" y="3394"/>
                  </a:cubicBezTo>
                  <a:cubicBezTo>
                    <a:pt x="10648" y="2227"/>
                    <a:pt x="8615" y="865"/>
                    <a:pt x="6836" y="281"/>
                  </a:cubicBezTo>
                  <a:cubicBezTo>
                    <a:pt x="5058" y="-303"/>
                    <a:pt x="3533" y="-108"/>
                    <a:pt x="2135" y="2129"/>
                  </a:cubicBezTo>
                  <a:cubicBezTo>
                    <a:pt x="738" y="4367"/>
                    <a:pt x="-533" y="8648"/>
                    <a:pt x="229" y="12346"/>
                  </a:cubicBezTo>
                  <a:cubicBezTo>
                    <a:pt x="992" y="16043"/>
                    <a:pt x="3787" y="19156"/>
                    <a:pt x="6582" y="20227"/>
                  </a:cubicBezTo>
                  <a:cubicBezTo>
                    <a:pt x="9378" y="21297"/>
                    <a:pt x="12173" y="20324"/>
                    <a:pt x="14587" y="18865"/>
                  </a:cubicBezTo>
                  <a:cubicBezTo>
                    <a:pt x="17001" y="17405"/>
                    <a:pt x="19034" y="15459"/>
                    <a:pt x="21067" y="1351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22" name="Linea"/>
            <p:cNvSpPr/>
            <p:nvPr/>
          </p:nvSpPr>
          <p:spPr>
            <a:xfrm>
              <a:off x="764477" y="2922526"/>
              <a:ext cx="166053" cy="200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extrusionOk="0">
                  <a:moveTo>
                    <a:pt x="0" y="0"/>
                  </a:moveTo>
                  <a:cubicBezTo>
                    <a:pt x="1440" y="4161"/>
                    <a:pt x="2880" y="8323"/>
                    <a:pt x="3840" y="11494"/>
                  </a:cubicBezTo>
                  <a:cubicBezTo>
                    <a:pt x="4800" y="14664"/>
                    <a:pt x="5280" y="16844"/>
                    <a:pt x="5400" y="17439"/>
                  </a:cubicBezTo>
                  <a:cubicBezTo>
                    <a:pt x="5520" y="18033"/>
                    <a:pt x="5280" y="17042"/>
                    <a:pt x="5760" y="14565"/>
                  </a:cubicBezTo>
                  <a:cubicBezTo>
                    <a:pt x="6240" y="12088"/>
                    <a:pt x="7440" y="8125"/>
                    <a:pt x="8520" y="5549"/>
                  </a:cubicBezTo>
                  <a:cubicBezTo>
                    <a:pt x="9600" y="2972"/>
                    <a:pt x="10560" y="1783"/>
                    <a:pt x="11640" y="1189"/>
                  </a:cubicBezTo>
                  <a:cubicBezTo>
                    <a:pt x="12720" y="594"/>
                    <a:pt x="13920" y="594"/>
                    <a:pt x="15000" y="1189"/>
                  </a:cubicBezTo>
                  <a:cubicBezTo>
                    <a:pt x="16080" y="1783"/>
                    <a:pt x="17040" y="2972"/>
                    <a:pt x="18000" y="5251"/>
                  </a:cubicBezTo>
                  <a:cubicBezTo>
                    <a:pt x="18960" y="7530"/>
                    <a:pt x="19920" y="10899"/>
                    <a:pt x="20400" y="13475"/>
                  </a:cubicBezTo>
                  <a:cubicBezTo>
                    <a:pt x="20880" y="16051"/>
                    <a:pt x="20880" y="17835"/>
                    <a:pt x="21000" y="19222"/>
                  </a:cubicBezTo>
                  <a:cubicBezTo>
                    <a:pt x="21120" y="20609"/>
                    <a:pt x="21360" y="21600"/>
                    <a:pt x="21480" y="21501"/>
                  </a:cubicBezTo>
                  <a:cubicBezTo>
                    <a:pt x="21600" y="21402"/>
                    <a:pt x="21600" y="20213"/>
                    <a:pt x="21600" y="1902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23" name="Linea"/>
            <p:cNvSpPr/>
            <p:nvPr/>
          </p:nvSpPr>
          <p:spPr>
            <a:xfrm>
              <a:off x="897319" y="2833965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24" name="Linea"/>
            <p:cNvSpPr/>
            <p:nvPr/>
          </p:nvSpPr>
          <p:spPr>
            <a:xfrm>
              <a:off x="1006752" y="2819002"/>
              <a:ext cx="322305" cy="306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121" extrusionOk="0">
                  <a:moveTo>
                    <a:pt x="6712" y="10941"/>
                  </a:moveTo>
                  <a:cubicBezTo>
                    <a:pt x="5853" y="9798"/>
                    <a:pt x="4994" y="8654"/>
                    <a:pt x="4257" y="8146"/>
                  </a:cubicBezTo>
                  <a:cubicBezTo>
                    <a:pt x="3521" y="7638"/>
                    <a:pt x="2907" y="7765"/>
                    <a:pt x="2171" y="8464"/>
                  </a:cubicBezTo>
                  <a:cubicBezTo>
                    <a:pt x="1434" y="9162"/>
                    <a:pt x="575" y="10433"/>
                    <a:pt x="207" y="12466"/>
                  </a:cubicBezTo>
                  <a:cubicBezTo>
                    <a:pt x="-161" y="14499"/>
                    <a:pt x="-38" y="17294"/>
                    <a:pt x="575" y="19009"/>
                  </a:cubicBezTo>
                  <a:cubicBezTo>
                    <a:pt x="1189" y="20725"/>
                    <a:pt x="2294" y="21360"/>
                    <a:pt x="3275" y="21042"/>
                  </a:cubicBezTo>
                  <a:cubicBezTo>
                    <a:pt x="4257" y="20725"/>
                    <a:pt x="5116" y="19454"/>
                    <a:pt x="5914" y="16659"/>
                  </a:cubicBezTo>
                  <a:cubicBezTo>
                    <a:pt x="6712" y="13864"/>
                    <a:pt x="7448" y="9544"/>
                    <a:pt x="7816" y="7002"/>
                  </a:cubicBezTo>
                  <a:cubicBezTo>
                    <a:pt x="8184" y="4461"/>
                    <a:pt x="8184" y="3699"/>
                    <a:pt x="7939" y="2682"/>
                  </a:cubicBezTo>
                  <a:cubicBezTo>
                    <a:pt x="7694" y="1666"/>
                    <a:pt x="7203" y="395"/>
                    <a:pt x="6957" y="78"/>
                  </a:cubicBezTo>
                  <a:cubicBezTo>
                    <a:pt x="6712" y="-240"/>
                    <a:pt x="6712" y="395"/>
                    <a:pt x="7141" y="2428"/>
                  </a:cubicBezTo>
                  <a:cubicBezTo>
                    <a:pt x="7571" y="4461"/>
                    <a:pt x="8430" y="7892"/>
                    <a:pt x="9105" y="10687"/>
                  </a:cubicBezTo>
                  <a:cubicBezTo>
                    <a:pt x="9780" y="13482"/>
                    <a:pt x="10271" y="15642"/>
                    <a:pt x="10700" y="17040"/>
                  </a:cubicBezTo>
                  <a:cubicBezTo>
                    <a:pt x="11130" y="18438"/>
                    <a:pt x="11498" y="19073"/>
                    <a:pt x="11866" y="19136"/>
                  </a:cubicBezTo>
                  <a:cubicBezTo>
                    <a:pt x="12234" y="19200"/>
                    <a:pt x="12603" y="18692"/>
                    <a:pt x="13400" y="17104"/>
                  </a:cubicBezTo>
                  <a:cubicBezTo>
                    <a:pt x="14198" y="15515"/>
                    <a:pt x="15425" y="12847"/>
                    <a:pt x="16284" y="11322"/>
                  </a:cubicBezTo>
                  <a:cubicBezTo>
                    <a:pt x="17144" y="9798"/>
                    <a:pt x="17634" y="9416"/>
                    <a:pt x="17880" y="9607"/>
                  </a:cubicBezTo>
                  <a:cubicBezTo>
                    <a:pt x="18125" y="9798"/>
                    <a:pt x="18125" y="10560"/>
                    <a:pt x="18248" y="11958"/>
                  </a:cubicBezTo>
                  <a:cubicBezTo>
                    <a:pt x="18371" y="13355"/>
                    <a:pt x="18616" y="15388"/>
                    <a:pt x="18984" y="16595"/>
                  </a:cubicBezTo>
                  <a:cubicBezTo>
                    <a:pt x="19353" y="17802"/>
                    <a:pt x="19844" y="18184"/>
                    <a:pt x="20273" y="18120"/>
                  </a:cubicBezTo>
                  <a:cubicBezTo>
                    <a:pt x="20703" y="18056"/>
                    <a:pt x="21071" y="17548"/>
                    <a:pt x="21439" y="1704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25" name="Linea"/>
            <p:cNvSpPr/>
            <p:nvPr/>
          </p:nvSpPr>
          <p:spPr>
            <a:xfrm>
              <a:off x="1268170" y="2800754"/>
              <a:ext cx="11071" cy="3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26" name="Linea"/>
            <p:cNvSpPr/>
            <p:nvPr/>
          </p:nvSpPr>
          <p:spPr>
            <a:xfrm>
              <a:off x="1358768" y="2939142"/>
              <a:ext cx="208297" cy="175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0531" extrusionOk="0">
                  <a:moveTo>
                    <a:pt x="6612" y="7127"/>
                  </a:moveTo>
                  <a:cubicBezTo>
                    <a:pt x="6612" y="6047"/>
                    <a:pt x="6612" y="4967"/>
                    <a:pt x="6423" y="3779"/>
                  </a:cubicBezTo>
                  <a:cubicBezTo>
                    <a:pt x="6233" y="2591"/>
                    <a:pt x="5854" y="1295"/>
                    <a:pt x="5191" y="539"/>
                  </a:cubicBezTo>
                  <a:cubicBezTo>
                    <a:pt x="4528" y="-217"/>
                    <a:pt x="3580" y="-433"/>
                    <a:pt x="2538" y="1619"/>
                  </a:cubicBezTo>
                  <a:cubicBezTo>
                    <a:pt x="1496" y="3671"/>
                    <a:pt x="359" y="7991"/>
                    <a:pt x="75" y="11339"/>
                  </a:cubicBezTo>
                  <a:cubicBezTo>
                    <a:pt x="-209" y="14687"/>
                    <a:pt x="359" y="17063"/>
                    <a:pt x="1023" y="18683"/>
                  </a:cubicBezTo>
                  <a:cubicBezTo>
                    <a:pt x="1686" y="20303"/>
                    <a:pt x="2444" y="21167"/>
                    <a:pt x="4433" y="19979"/>
                  </a:cubicBezTo>
                  <a:cubicBezTo>
                    <a:pt x="6423" y="18791"/>
                    <a:pt x="9644" y="15551"/>
                    <a:pt x="11444" y="13391"/>
                  </a:cubicBezTo>
                  <a:cubicBezTo>
                    <a:pt x="13244" y="11231"/>
                    <a:pt x="13623" y="10151"/>
                    <a:pt x="13907" y="10367"/>
                  </a:cubicBezTo>
                  <a:cubicBezTo>
                    <a:pt x="14191" y="10583"/>
                    <a:pt x="14380" y="12095"/>
                    <a:pt x="15612" y="13931"/>
                  </a:cubicBezTo>
                  <a:cubicBezTo>
                    <a:pt x="16844" y="15767"/>
                    <a:pt x="19117" y="17927"/>
                    <a:pt x="21391" y="2008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27" name="Linea"/>
            <p:cNvSpPr/>
            <p:nvPr/>
          </p:nvSpPr>
          <p:spPr>
            <a:xfrm>
              <a:off x="1500643" y="2867175"/>
              <a:ext cx="27677" cy="2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28" name="Linea"/>
            <p:cNvSpPr/>
            <p:nvPr/>
          </p:nvSpPr>
          <p:spPr>
            <a:xfrm>
              <a:off x="1591894" y="2822895"/>
              <a:ext cx="50818" cy="292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1536" extrusionOk="0">
                  <a:moveTo>
                    <a:pt x="5818" y="0"/>
                  </a:moveTo>
                  <a:cubicBezTo>
                    <a:pt x="2733" y="543"/>
                    <a:pt x="-353" y="1087"/>
                    <a:pt x="33" y="3057"/>
                  </a:cubicBezTo>
                  <a:cubicBezTo>
                    <a:pt x="418" y="5026"/>
                    <a:pt x="4276" y="8423"/>
                    <a:pt x="8133" y="11411"/>
                  </a:cubicBezTo>
                  <a:cubicBezTo>
                    <a:pt x="11990" y="14400"/>
                    <a:pt x="15847" y="16981"/>
                    <a:pt x="18161" y="18747"/>
                  </a:cubicBezTo>
                  <a:cubicBezTo>
                    <a:pt x="20476" y="20513"/>
                    <a:pt x="21247" y="21464"/>
                    <a:pt x="21247" y="21532"/>
                  </a:cubicBezTo>
                  <a:cubicBezTo>
                    <a:pt x="21247" y="21600"/>
                    <a:pt x="20476" y="20785"/>
                    <a:pt x="18933" y="20038"/>
                  </a:cubicBezTo>
                  <a:cubicBezTo>
                    <a:pt x="17390" y="19291"/>
                    <a:pt x="15076" y="18611"/>
                    <a:pt x="12761" y="1793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29" name="Linea"/>
            <p:cNvSpPr/>
            <p:nvPr/>
          </p:nvSpPr>
          <p:spPr>
            <a:xfrm>
              <a:off x="1570469" y="2939131"/>
              <a:ext cx="168184" cy="55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600" extrusionOk="0">
                  <a:moveTo>
                    <a:pt x="272" y="21600"/>
                  </a:moveTo>
                  <a:cubicBezTo>
                    <a:pt x="37" y="18000"/>
                    <a:pt x="-198" y="14400"/>
                    <a:pt x="272" y="12600"/>
                  </a:cubicBezTo>
                  <a:cubicBezTo>
                    <a:pt x="741" y="10800"/>
                    <a:pt x="1915" y="10800"/>
                    <a:pt x="5554" y="9000"/>
                  </a:cubicBezTo>
                  <a:cubicBezTo>
                    <a:pt x="9193" y="7200"/>
                    <a:pt x="15298" y="3600"/>
                    <a:pt x="21402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30" name="Linea"/>
            <p:cNvSpPr/>
            <p:nvPr/>
          </p:nvSpPr>
          <p:spPr>
            <a:xfrm>
              <a:off x="1739076" y="2951659"/>
              <a:ext cx="193305" cy="168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9" h="20825" extrusionOk="0">
                  <a:moveTo>
                    <a:pt x="9123" y="3913"/>
                  </a:moveTo>
                  <a:cubicBezTo>
                    <a:pt x="9938" y="3231"/>
                    <a:pt x="10753" y="2548"/>
                    <a:pt x="10651" y="1866"/>
                  </a:cubicBezTo>
                  <a:cubicBezTo>
                    <a:pt x="10549" y="1184"/>
                    <a:pt x="9530" y="502"/>
                    <a:pt x="8206" y="161"/>
                  </a:cubicBezTo>
                  <a:cubicBezTo>
                    <a:pt x="6881" y="-180"/>
                    <a:pt x="5251" y="-180"/>
                    <a:pt x="3621" y="2207"/>
                  </a:cubicBezTo>
                  <a:cubicBezTo>
                    <a:pt x="1991" y="4595"/>
                    <a:pt x="360" y="9369"/>
                    <a:pt x="55" y="12894"/>
                  </a:cubicBezTo>
                  <a:cubicBezTo>
                    <a:pt x="-251" y="16418"/>
                    <a:pt x="768" y="18692"/>
                    <a:pt x="1787" y="19942"/>
                  </a:cubicBezTo>
                  <a:cubicBezTo>
                    <a:pt x="2806" y="21193"/>
                    <a:pt x="3824" y="21420"/>
                    <a:pt x="5658" y="18578"/>
                  </a:cubicBezTo>
                  <a:cubicBezTo>
                    <a:pt x="7492" y="15736"/>
                    <a:pt x="10141" y="9824"/>
                    <a:pt x="11568" y="6300"/>
                  </a:cubicBezTo>
                  <a:cubicBezTo>
                    <a:pt x="12994" y="2776"/>
                    <a:pt x="13198" y="1639"/>
                    <a:pt x="13096" y="1639"/>
                  </a:cubicBezTo>
                  <a:cubicBezTo>
                    <a:pt x="12994" y="1639"/>
                    <a:pt x="12587" y="2776"/>
                    <a:pt x="12587" y="4822"/>
                  </a:cubicBezTo>
                  <a:cubicBezTo>
                    <a:pt x="12587" y="6868"/>
                    <a:pt x="12994" y="9824"/>
                    <a:pt x="14013" y="12098"/>
                  </a:cubicBezTo>
                  <a:cubicBezTo>
                    <a:pt x="15032" y="14372"/>
                    <a:pt x="16662" y="15963"/>
                    <a:pt x="17885" y="16418"/>
                  </a:cubicBezTo>
                  <a:cubicBezTo>
                    <a:pt x="19107" y="16873"/>
                    <a:pt x="19923" y="16191"/>
                    <a:pt x="20432" y="15054"/>
                  </a:cubicBezTo>
                  <a:cubicBezTo>
                    <a:pt x="20941" y="13917"/>
                    <a:pt x="21145" y="12325"/>
                    <a:pt x="21349" y="1073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31" name="Linea"/>
            <p:cNvSpPr/>
            <p:nvPr/>
          </p:nvSpPr>
          <p:spPr>
            <a:xfrm>
              <a:off x="1816143" y="2817359"/>
              <a:ext cx="99633" cy="40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07" extrusionOk="0">
                  <a:moveTo>
                    <a:pt x="0" y="0"/>
                  </a:moveTo>
                  <a:cubicBezTo>
                    <a:pt x="3200" y="7513"/>
                    <a:pt x="6400" y="15026"/>
                    <a:pt x="10000" y="18313"/>
                  </a:cubicBezTo>
                  <a:cubicBezTo>
                    <a:pt x="13600" y="21600"/>
                    <a:pt x="17600" y="20661"/>
                    <a:pt x="21600" y="1972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32" name="Linea"/>
            <p:cNvSpPr/>
            <p:nvPr/>
          </p:nvSpPr>
          <p:spPr>
            <a:xfrm>
              <a:off x="2345257" y="2889285"/>
              <a:ext cx="183472" cy="189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1299" extrusionOk="0">
                  <a:moveTo>
                    <a:pt x="2164" y="8727"/>
                  </a:moveTo>
                  <a:cubicBezTo>
                    <a:pt x="1529" y="7896"/>
                    <a:pt x="894" y="7065"/>
                    <a:pt x="470" y="6027"/>
                  </a:cubicBezTo>
                  <a:cubicBezTo>
                    <a:pt x="47" y="4988"/>
                    <a:pt x="-165" y="3742"/>
                    <a:pt x="153" y="2808"/>
                  </a:cubicBezTo>
                  <a:cubicBezTo>
                    <a:pt x="470" y="1873"/>
                    <a:pt x="1317" y="1250"/>
                    <a:pt x="2270" y="731"/>
                  </a:cubicBezTo>
                  <a:cubicBezTo>
                    <a:pt x="3223" y="211"/>
                    <a:pt x="4282" y="-204"/>
                    <a:pt x="5023" y="108"/>
                  </a:cubicBezTo>
                  <a:cubicBezTo>
                    <a:pt x="5764" y="419"/>
                    <a:pt x="6188" y="1458"/>
                    <a:pt x="6506" y="4677"/>
                  </a:cubicBezTo>
                  <a:cubicBezTo>
                    <a:pt x="6823" y="7896"/>
                    <a:pt x="7035" y="13296"/>
                    <a:pt x="7141" y="16619"/>
                  </a:cubicBezTo>
                  <a:cubicBezTo>
                    <a:pt x="7247" y="19942"/>
                    <a:pt x="7247" y="21188"/>
                    <a:pt x="7141" y="21292"/>
                  </a:cubicBezTo>
                  <a:cubicBezTo>
                    <a:pt x="7035" y="21396"/>
                    <a:pt x="6823" y="20358"/>
                    <a:pt x="7141" y="18281"/>
                  </a:cubicBezTo>
                  <a:cubicBezTo>
                    <a:pt x="7459" y="16204"/>
                    <a:pt x="8306" y="13088"/>
                    <a:pt x="9259" y="10596"/>
                  </a:cubicBezTo>
                  <a:cubicBezTo>
                    <a:pt x="10211" y="8104"/>
                    <a:pt x="11270" y="6234"/>
                    <a:pt x="12223" y="4988"/>
                  </a:cubicBezTo>
                  <a:cubicBezTo>
                    <a:pt x="13176" y="3742"/>
                    <a:pt x="14023" y="3119"/>
                    <a:pt x="15611" y="4365"/>
                  </a:cubicBezTo>
                  <a:cubicBezTo>
                    <a:pt x="17200" y="5611"/>
                    <a:pt x="19529" y="8727"/>
                    <a:pt x="20482" y="11634"/>
                  </a:cubicBezTo>
                  <a:cubicBezTo>
                    <a:pt x="21435" y="14542"/>
                    <a:pt x="21011" y="17242"/>
                    <a:pt x="20588" y="1994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33" name="Forma"/>
            <p:cNvSpPr/>
            <p:nvPr/>
          </p:nvSpPr>
          <p:spPr>
            <a:xfrm>
              <a:off x="2568915" y="2915186"/>
              <a:ext cx="145401" cy="151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0370" extrusionOk="0">
                  <a:moveTo>
                    <a:pt x="5600" y="12160"/>
                  </a:moveTo>
                  <a:cubicBezTo>
                    <a:pt x="4267" y="12160"/>
                    <a:pt x="2933" y="12160"/>
                    <a:pt x="1867" y="12657"/>
                  </a:cubicBezTo>
                  <a:cubicBezTo>
                    <a:pt x="800" y="13153"/>
                    <a:pt x="0" y="14146"/>
                    <a:pt x="0" y="15388"/>
                  </a:cubicBezTo>
                  <a:cubicBezTo>
                    <a:pt x="0" y="16629"/>
                    <a:pt x="800" y="18119"/>
                    <a:pt x="3200" y="19236"/>
                  </a:cubicBezTo>
                  <a:cubicBezTo>
                    <a:pt x="5600" y="20353"/>
                    <a:pt x="9600" y="21098"/>
                    <a:pt x="13067" y="19236"/>
                  </a:cubicBezTo>
                  <a:cubicBezTo>
                    <a:pt x="16533" y="17374"/>
                    <a:pt x="19467" y="12905"/>
                    <a:pt x="20533" y="9429"/>
                  </a:cubicBezTo>
                  <a:cubicBezTo>
                    <a:pt x="21600" y="5953"/>
                    <a:pt x="20800" y="3470"/>
                    <a:pt x="19067" y="1857"/>
                  </a:cubicBezTo>
                  <a:cubicBezTo>
                    <a:pt x="17333" y="243"/>
                    <a:pt x="14667" y="-502"/>
                    <a:pt x="12267" y="367"/>
                  </a:cubicBezTo>
                  <a:cubicBezTo>
                    <a:pt x="9867" y="1236"/>
                    <a:pt x="7733" y="3719"/>
                    <a:pt x="6667" y="5953"/>
                  </a:cubicBezTo>
                  <a:cubicBezTo>
                    <a:pt x="5600" y="8188"/>
                    <a:pt x="5600" y="10174"/>
                    <a:pt x="5600" y="1216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34" name="Linea"/>
            <p:cNvSpPr/>
            <p:nvPr/>
          </p:nvSpPr>
          <p:spPr>
            <a:xfrm>
              <a:off x="2768178" y="2893159"/>
              <a:ext cx="243545" cy="184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8" extrusionOk="0">
                  <a:moveTo>
                    <a:pt x="0" y="5328"/>
                  </a:moveTo>
                  <a:cubicBezTo>
                    <a:pt x="491" y="8964"/>
                    <a:pt x="982" y="12600"/>
                    <a:pt x="1227" y="15380"/>
                  </a:cubicBezTo>
                  <a:cubicBezTo>
                    <a:pt x="1473" y="18160"/>
                    <a:pt x="1473" y="20085"/>
                    <a:pt x="1555" y="20513"/>
                  </a:cubicBezTo>
                  <a:cubicBezTo>
                    <a:pt x="1636" y="20940"/>
                    <a:pt x="1800" y="19871"/>
                    <a:pt x="2209" y="17518"/>
                  </a:cubicBezTo>
                  <a:cubicBezTo>
                    <a:pt x="2618" y="15166"/>
                    <a:pt x="3273" y="11530"/>
                    <a:pt x="3764" y="9178"/>
                  </a:cubicBezTo>
                  <a:cubicBezTo>
                    <a:pt x="4255" y="6825"/>
                    <a:pt x="4582" y="5756"/>
                    <a:pt x="5318" y="4794"/>
                  </a:cubicBezTo>
                  <a:cubicBezTo>
                    <a:pt x="6055" y="3831"/>
                    <a:pt x="7200" y="2976"/>
                    <a:pt x="8100" y="3618"/>
                  </a:cubicBezTo>
                  <a:cubicBezTo>
                    <a:pt x="9000" y="4259"/>
                    <a:pt x="9655" y="6398"/>
                    <a:pt x="10064" y="9178"/>
                  </a:cubicBezTo>
                  <a:cubicBezTo>
                    <a:pt x="10473" y="11958"/>
                    <a:pt x="10636" y="15380"/>
                    <a:pt x="10718" y="17732"/>
                  </a:cubicBezTo>
                  <a:cubicBezTo>
                    <a:pt x="10800" y="20085"/>
                    <a:pt x="10800" y="21368"/>
                    <a:pt x="10800" y="21368"/>
                  </a:cubicBezTo>
                  <a:cubicBezTo>
                    <a:pt x="10800" y="21368"/>
                    <a:pt x="10800" y="20085"/>
                    <a:pt x="10964" y="17839"/>
                  </a:cubicBezTo>
                  <a:cubicBezTo>
                    <a:pt x="11127" y="15594"/>
                    <a:pt x="11455" y="12386"/>
                    <a:pt x="12027" y="9819"/>
                  </a:cubicBezTo>
                  <a:cubicBezTo>
                    <a:pt x="12600" y="7253"/>
                    <a:pt x="13418" y="5328"/>
                    <a:pt x="14236" y="3831"/>
                  </a:cubicBezTo>
                  <a:cubicBezTo>
                    <a:pt x="15055" y="2334"/>
                    <a:pt x="15873" y="1265"/>
                    <a:pt x="16691" y="623"/>
                  </a:cubicBezTo>
                  <a:cubicBezTo>
                    <a:pt x="17509" y="-18"/>
                    <a:pt x="18327" y="-232"/>
                    <a:pt x="18736" y="303"/>
                  </a:cubicBezTo>
                  <a:cubicBezTo>
                    <a:pt x="19145" y="837"/>
                    <a:pt x="19145" y="2120"/>
                    <a:pt x="19145" y="4473"/>
                  </a:cubicBezTo>
                  <a:cubicBezTo>
                    <a:pt x="19145" y="6825"/>
                    <a:pt x="19145" y="10247"/>
                    <a:pt x="19555" y="13027"/>
                  </a:cubicBezTo>
                  <a:cubicBezTo>
                    <a:pt x="19964" y="15808"/>
                    <a:pt x="20782" y="17946"/>
                    <a:pt x="21600" y="2008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35" name="Linea"/>
            <p:cNvSpPr/>
            <p:nvPr/>
          </p:nvSpPr>
          <p:spPr>
            <a:xfrm>
              <a:off x="3067073" y="2916991"/>
              <a:ext cx="16607" cy="154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5914"/>
                    <a:pt x="0" y="11829"/>
                    <a:pt x="3600" y="15429"/>
                  </a:cubicBezTo>
                  <a:cubicBezTo>
                    <a:pt x="7200" y="19029"/>
                    <a:pt x="14400" y="20314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36" name="Linea"/>
            <p:cNvSpPr/>
            <p:nvPr/>
          </p:nvSpPr>
          <p:spPr>
            <a:xfrm>
              <a:off x="3061538" y="2789684"/>
              <a:ext cx="1" cy="33211"/>
            </a:xfrm>
            <a:prstGeom prst="ellipse">
              <a:avLst/>
            </a:pr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37" name="Linea"/>
            <p:cNvSpPr/>
            <p:nvPr/>
          </p:nvSpPr>
          <p:spPr>
            <a:xfrm>
              <a:off x="3343828" y="2778614"/>
              <a:ext cx="60887" cy="370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018" y="2579"/>
                    <a:pt x="12436" y="5158"/>
                    <a:pt x="9491" y="7952"/>
                  </a:cubicBezTo>
                  <a:cubicBezTo>
                    <a:pt x="6545" y="10746"/>
                    <a:pt x="5236" y="13755"/>
                    <a:pt x="3927" y="16066"/>
                  </a:cubicBezTo>
                  <a:cubicBezTo>
                    <a:pt x="2618" y="18376"/>
                    <a:pt x="1309" y="19988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38" name="Linea"/>
            <p:cNvSpPr/>
            <p:nvPr/>
          </p:nvSpPr>
          <p:spPr>
            <a:xfrm>
              <a:off x="3510908" y="2895346"/>
              <a:ext cx="165026" cy="168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0511" extrusionOk="0">
                  <a:moveTo>
                    <a:pt x="3466" y="8715"/>
                  </a:moveTo>
                  <a:cubicBezTo>
                    <a:pt x="2266" y="8715"/>
                    <a:pt x="1066" y="8715"/>
                    <a:pt x="466" y="9277"/>
                  </a:cubicBezTo>
                  <a:cubicBezTo>
                    <a:pt x="-134" y="9840"/>
                    <a:pt x="-134" y="10965"/>
                    <a:pt x="346" y="11865"/>
                  </a:cubicBezTo>
                  <a:cubicBezTo>
                    <a:pt x="826" y="12765"/>
                    <a:pt x="1786" y="13440"/>
                    <a:pt x="3466" y="13327"/>
                  </a:cubicBezTo>
                  <a:cubicBezTo>
                    <a:pt x="5146" y="13215"/>
                    <a:pt x="7546" y="12315"/>
                    <a:pt x="9586" y="10965"/>
                  </a:cubicBezTo>
                  <a:cubicBezTo>
                    <a:pt x="11626" y="9615"/>
                    <a:pt x="13306" y="7815"/>
                    <a:pt x="13546" y="5677"/>
                  </a:cubicBezTo>
                  <a:cubicBezTo>
                    <a:pt x="13786" y="3540"/>
                    <a:pt x="12586" y="1065"/>
                    <a:pt x="10906" y="277"/>
                  </a:cubicBezTo>
                  <a:cubicBezTo>
                    <a:pt x="9226" y="-510"/>
                    <a:pt x="7066" y="390"/>
                    <a:pt x="5146" y="2865"/>
                  </a:cubicBezTo>
                  <a:cubicBezTo>
                    <a:pt x="3226" y="5340"/>
                    <a:pt x="1546" y="9390"/>
                    <a:pt x="1426" y="12878"/>
                  </a:cubicBezTo>
                  <a:cubicBezTo>
                    <a:pt x="1306" y="16365"/>
                    <a:pt x="2746" y="19290"/>
                    <a:pt x="5386" y="20190"/>
                  </a:cubicBezTo>
                  <a:cubicBezTo>
                    <a:pt x="8026" y="21090"/>
                    <a:pt x="11866" y="19965"/>
                    <a:pt x="14746" y="18503"/>
                  </a:cubicBezTo>
                  <a:cubicBezTo>
                    <a:pt x="17626" y="17040"/>
                    <a:pt x="19546" y="15240"/>
                    <a:pt x="21466" y="1344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39" name="Linea"/>
            <p:cNvSpPr/>
            <p:nvPr/>
          </p:nvSpPr>
          <p:spPr>
            <a:xfrm>
              <a:off x="3712294" y="2888329"/>
              <a:ext cx="96482" cy="161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486" extrusionOk="0">
                  <a:moveTo>
                    <a:pt x="2972" y="2341"/>
                  </a:moveTo>
                  <a:cubicBezTo>
                    <a:pt x="2157" y="1113"/>
                    <a:pt x="1342" y="-114"/>
                    <a:pt x="935" y="9"/>
                  </a:cubicBezTo>
                  <a:cubicBezTo>
                    <a:pt x="527" y="131"/>
                    <a:pt x="527" y="1604"/>
                    <a:pt x="527" y="4550"/>
                  </a:cubicBezTo>
                  <a:cubicBezTo>
                    <a:pt x="527" y="7495"/>
                    <a:pt x="527" y="11913"/>
                    <a:pt x="527" y="14736"/>
                  </a:cubicBezTo>
                  <a:cubicBezTo>
                    <a:pt x="527" y="17559"/>
                    <a:pt x="527" y="18786"/>
                    <a:pt x="323" y="18663"/>
                  </a:cubicBezTo>
                  <a:cubicBezTo>
                    <a:pt x="120" y="18541"/>
                    <a:pt x="-288" y="17068"/>
                    <a:pt x="323" y="14491"/>
                  </a:cubicBezTo>
                  <a:cubicBezTo>
                    <a:pt x="935" y="11913"/>
                    <a:pt x="2565" y="8231"/>
                    <a:pt x="4195" y="5900"/>
                  </a:cubicBezTo>
                  <a:cubicBezTo>
                    <a:pt x="5825" y="3568"/>
                    <a:pt x="7455" y="2586"/>
                    <a:pt x="9289" y="1972"/>
                  </a:cubicBezTo>
                  <a:cubicBezTo>
                    <a:pt x="11123" y="1359"/>
                    <a:pt x="13161" y="1113"/>
                    <a:pt x="14995" y="3077"/>
                  </a:cubicBezTo>
                  <a:cubicBezTo>
                    <a:pt x="16829" y="5041"/>
                    <a:pt x="18459" y="9213"/>
                    <a:pt x="19478" y="12650"/>
                  </a:cubicBezTo>
                  <a:cubicBezTo>
                    <a:pt x="20497" y="16086"/>
                    <a:pt x="20904" y="18786"/>
                    <a:pt x="21312" y="2148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40" name="Linea"/>
            <p:cNvSpPr/>
            <p:nvPr/>
          </p:nvSpPr>
          <p:spPr>
            <a:xfrm>
              <a:off x="3887294" y="2784149"/>
              <a:ext cx="26649" cy="293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8" h="21600" extrusionOk="0">
                  <a:moveTo>
                    <a:pt x="16478" y="0"/>
                  </a:moveTo>
                  <a:cubicBezTo>
                    <a:pt x="10718" y="1358"/>
                    <a:pt x="4958" y="2717"/>
                    <a:pt x="2078" y="5434"/>
                  </a:cubicBezTo>
                  <a:cubicBezTo>
                    <a:pt x="-802" y="8151"/>
                    <a:pt x="-802" y="12226"/>
                    <a:pt x="2798" y="15147"/>
                  </a:cubicBezTo>
                  <a:cubicBezTo>
                    <a:pt x="6398" y="18068"/>
                    <a:pt x="13598" y="19834"/>
                    <a:pt x="20798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41" name="Linea"/>
            <p:cNvSpPr/>
            <p:nvPr/>
          </p:nvSpPr>
          <p:spPr>
            <a:xfrm>
              <a:off x="3830915" y="2916991"/>
              <a:ext cx="215913" cy="149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600" extrusionOk="0">
                  <a:moveTo>
                    <a:pt x="0" y="1600"/>
                  </a:moveTo>
                  <a:cubicBezTo>
                    <a:pt x="2746" y="800"/>
                    <a:pt x="5492" y="0"/>
                    <a:pt x="8695" y="0"/>
                  </a:cubicBezTo>
                  <a:cubicBezTo>
                    <a:pt x="11898" y="0"/>
                    <a:pt x="15559" y="800"/>
                    <a:pt x="17847" y="1600"/>
                  </a:cubicBezTo>
                  <a:cubicBezTo>
                    <a:pt x="20136" y="2400"/>
                    <a:pt x="21051" y="3200"/>
                    <a:pt x="21325" y="6533"/>
                  </a:cubicBezTo>
                  <a:cubicBezTo>
                    <a:pt x="21600" y="9867"/>
                    <a:pt x="21234" y="15733"/>
                    <a:pt x="20868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42" name="Linea"/>
            <p:cNvSpPr/>
            <p:nvPr/>
          </p:nvSpPr>
          <p:spPr>
            <a:xfrm>
              <a:off x="4046783" y="2828430"/>
              <a:ext cx="1107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43" name="Linea"/>
            <p:cNvSpPr/>
            <p:nvPr/>
          </p:nvSpPr>
          <p:spPr>
            <a:xfrm>
              <a:off x="440467" y="3437289"/>
              <a:ext cx="235919" cy="280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0" h="21487" extrusionOk="0">
                  <a:moveTo>
                    <a:pt x="10316" y="0"/>
                  </a:moveTo>
                  <a:cubicBezTo>
                    <a:pt x="9479" y="282"/>
                    <a:pt x="8642" y="565"/>
                    <a:pt x="7721" y="2047"/>
                  </a:cubicBezTo>
                  <a:cubicBezTo>
                    <a:pt x="6800" y="3529"/>
                    <a:pt x="5795" y="6212"/>
                    <a:pt x="4791" y="8753"/>
                  </a:cubicBezTo>
                  <a:cubicBezTo>
                    <a:pt x="3786" y="11294"/>
                    <a:pt x="2782" y="13694"/>
                    <a:pt x="2112" y="15388"/>
                  </a:cubicBezTo>
                  <a:cubicBezTo>
                    <a:pt x="1442" y="17082"/>
                    <a:pt x="1107" y="18071"/>
                    <a:pt x="772" y="19059"/>
                  </a:cubicBezTo>
                  <a:cubicBezTo>
                    <a:pt x="437" y="20047"/>
                    <a:pt x="102" y="21035"/>
                    <a:pt x="19" y="21176"/>
                  </a:cubicBezTo>
                  <a:cubicBezTo>
                    <a:pt x="-65" y="21318"/>
                    <a:pt x="102" y="20612"/>
                    <a:pt x="1107" y="18071"/>
                  </a:cubicBezTo>
                  <a:cubicBezTo>
                    <a:pt x="2112" y="15529"/>
                    <a:pt x="3954" y="11153"/>
                    <a:pt x="5126" y="8541"/>
                  </a:cubicBezTo>
                  <a:cubicBezTo>
                    <a:pt x="6298" y="5929"/>
                    <a:pt x="6800" y="5082"/>
                    <a:pt x="7302" y="4235"/>
                  </a:cubicBezTo>
                  <a:cubicBezTo>
                    <a:pt x="7805" y="3388"/>
                    <a:pt x="8307" y="2541"/>
                    <a:pt x="8809" y="2400"/>
                  </a:cubicBezTo>
                  <a:cubicBezTo>
                    <a:pt x="9312" y="2259"/>
                    <a:pt x="9814" y="2824"/>
                    <a:pt x="11321" y="4941"/>
                  </a:cubicBezTo>
                  <a:cubicBezTo>
                    <a:pt x="12828" y="7059"/>
                    <a:pt x="15340" y="10729"/>
                    <a:pt x="17098" y="13482"/>
                  </a:cubicBezTo>
                  <a:cubicBezTo>
                    <a:pt x="18856" y="16235"/>
                    <a:pt x="19861" y="18071"/>
                    <a:pt x="20530" y="19341"/>
                  </a:cubicBezTo>
                  <a:cubicBezTo>
                    <a:pt x="21200" y="20612"/>
                    <a:pt x="21535" y="21318"/>
                    <a:pt x="21368" y="21459"/>
                  </a:cubicBezTo>
                  <a:cubicBezTo>
                    <a:pt x="21200" y="21600"/>
                    <a:pt x="20530" y="21176"/>
                    <a:pt x="19861" y="2075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44" name="Linea"/>
            <p:cNvSpPr/>
            <p:nvPr/>
          </p:nvSpPr>
          <p:spPr>
            <a:xfrm>
              <a:off x="487722" y="3636552"/>
              <a:ext cx="210335" cy="8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extrusionOk="0">
                  <a:moveTo>
                    <a:pt x="0" y="12960"/>
                  </a:moveTo>
                  <a:cubicBezTo>
                    <a:pt x="5305" y="17280"/>
                    <a:pt x="10611" y="21600"/>
                    <a:pt x="14211" y="19440"/>
                  </a:cubicBezTo>
                  <a:cubicBezTo>
                    <a:pt x="17811" y="17280"/>
                    <a:pt x="19705" y="864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45" name="Linea"/>
            <p:cNvSpPr/>
            <p:nvPr/>
          </p:nvSpPr>
          <p:spPr>
            <a:xfrm>
              <a:off x="742336" y="3602378"/>
              <a:ext cx="182659" cy="126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1" extrusionOk="0">
                  <a:moveTo>
                    <a:pt x="0" y="162"/>
                  </a:moveTo>
                  <a:cubicBezTo>
                    <a:pt x="0" y="3864"/>
                    <a:pt x="0" y="7567"/>
                    <a:pt x="436" y="10962"/>
                  </a:cubicBezTo>
                  <a:cubicBezTo>
                    <a:pt x="873" y="14356"/>
                    <a:pt x="1745" y="17442"/>
                    <a:pt x="3164" y="18522"/>
                  </a:cubicBezTo>
                  <a:cubicBezTo>
                    <a:pt x="4582" y="19602"/>
                    <a:pt x="6545" y="18676"/>
                    <a:pt x="8291" y="16053"/>
                  </a:cubicBezTo>
                  <a:cubicBezTo>
                    <a:pt x="10036" y="13430"/>
                    <a:pt x="11564" y="9110"/>
                    <a:pt x="12109" y="5716"/>
                  </a:cubicBezTo>
                  <a:cubicBezTo>
                    <a:pt x="12655" y="2322"/>
                    <a:pt x="12218" y="-147"/>
                    <a:pt x="12000" y="7"/>
                  </a:cubicBezTo>
                  <a:cubicBezTo>
                    <a:pt x="11782" y="162"/>
                    <a:pt x="11782" y="2939"/>
                    <a:pt x="12109" y="5870"/>
                  </a:cubicBezTo>
                  <a:cubicBezTo>
                    <a:pt x="12436" y="8802"/>
                    <a:pt x="13091" y="11887"/>
                    <a:pt x="13745" y="14202"/>
                  </a:cubicBezTo>
                  <a:cubicBezTo>
                    <a:pt x="14400" y="16516"/>
                    <a:pt x="15055" y="18059"/>
                    <a:pt x="15818" y="19293"/>
                  </a:cubicBezTo>
                  <a:cubicBezTo>
                    <a:pt x="16582" y="20527"/>
                    <a:pt x="17455" y="21453"/>
                    <a:pt x="18436" y="20990"/>
                  </a:cubicBezTo>
                  <a:cubicBezTo>
                    <a:pt x="19418" y="20527"/>
                    <a:pt x="20509" y="18676"/>
                    <a:pt x="21600" y="1682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46" name="Linea"/>
            <p:cNvSpPr/>
            <p:nvPr/>
          </p:nvSpPr>
          <p:spPr>
            <a:xfrm>
              <a:off x="952670" y="3481570"/>
              <a:ext cx="210334" cy="270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6" extrusionOk="0">
                  <a:moveTo>
                    <a:pt x="0" y="1751"/>
                  </a:moveTo>
                  <a:cubicBezTo>
                    <a:pt x="0" y="876"/>
                    <a:pt x="0" y="0"/>
                    <a:pt x="0" y="0"/>
                  </a:cubicBezTo>
                  <a:cubicBezTo>
                    <a:pt x="0" y="0"/>
                    <a:pt x="0" y="876"/>
                    <a:pt x="189" y="3576"/>
                  </a:cubicBezTo>
                  <a:cubicBezTo>
                    <a:pt x="379" y="6276"/>
                    <a:pt x="758" y="10800"/>
                    <a:pt x="1137" y="13719"/>
                  </a:cubicBezTo>
                  <a:cubicBezTo>
                    <a:pt x="1516" y="16638"/>
                    <a:pt x="1895" y="17951"/>
                    <a:pt x="2463" y="19046"/>
                  </a:cubicBezTo>
                  <a:cubicBezTo>
                    <a:pt x="3032" y="20141"/>
                    <a:pt x="3789" y="21016"/>
                    <a:pt x="4642" y="21308"/>
                  </a:cubicBezTo>
                  <a:cubicBezTo>
                    <a:pt x="5495" y="21600"/>
                    <a:pt x="6442" y="21308"/>
                    <a:pt x="7484" y="20359"/>
                  </a:cubicBezTo>
                  <a:cubicBezTo>
                    <a:pt x="8526" y="19411"/>
                    <a:pt x="9663" y="17805"/>
                    <a:pt x="10421" y="16638"/>
                  </a:cubicBezTo>
                  <a:cubicBezTo>
                    <a:pt x="11179" y="15470"/>
                    <a:pt x="11558" y="14741"/>
                    <a:pt x="11937" y="14959"/>
                  </a:cubicBezTo>
                  <a:cubicBezTo>
                    <a:pt x="12316" y="15178"/>
                    <a:pt x="12695" y="16346"/>
                    <a:pt x="13642" y="17441"/>
                  </a:cubicBezTo>
                  <a:cubicBezTo>
                    <a:pt x="14589" y="18535"/>
                    <a:pt x="16105" y="19557"/>
                    <a:pt x="17337" y="20141"/>
                  </a:cubicBezTo>
                  <a:cubicBezTo>
                    <a:pt x="18568" y="20724"/>
                    <a:pt x="19516" y="20870"/>
                    <a:pt x="20274" y="20505"/>
                  </a:cubicBezTo>
                  <a:cubicBezTo>
                    <a:pt x="21032" y="20141"/>
                    <a:pt x="21600" y="19265"/>
                    <a:pt x="21600" y="17659"/>
                  </a:cubicBezTo>
                  <a:cubicBezTo>
                    <a:pt x="21600" y="16054"/>
                    <a:pt x="21032" y="13719"/>
                    <a:pt x="20274" y="12186"/>
                  </a:cubicBezTo>
                  <a:cubicBezTo>
                    <a:pt x="19516" y="10654"/>
                    <a:pt x="18568" y="9924"/>
                    <a:pt x="17526" y="9486"/>
                  </a:cubicBezTo>
                  <a:cubicBezTo>
                    <a:pt x="16484" y="9049"/>
                    <a:pt x="15347" y="8903"/>
                    <a:pt x="14116" y="9486"/>
                  </a:cubicBezTo>
                  <a:cubicBezTo>
                    <a:pt x="12884" y="10070"/>
                    <a:pt x="11558" y="11384"/>
                    <a:pt x="10800" y="12916"/>
                  </a:cubicBezTo>
                  <a:cubicBezTo>
                    <a:pt x="10042" y="14449"/>
                    <a:pt x="9853" y="16200"/>
                    <a:pt x="9663" y="1795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47" name="Linea"/>
            <p:cNvSpPr/>
            <p:nvPr/>
          </p:nvSpPr>
          <p:spPr>
            <a:xfrm>
              <a:off x="1207284" y="3549467"/>
              <a:ext cx="265685" cy="192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3" extrusionOk="0">
                  <a:moveTo>
                    <a:pt x="0" y="8316"/>
                  </a:moveTo>
                  <a:cubicBezTo>
                    <a:pt x="450" y="6298"/>
                    <a:pt x="900" y="4279"/>
                    <a:pt x="1125" y="2765"/>
                  </a:cubicBezTo>
                  <a:cubicBezTo>
                    <a:pt x="1350" y="1251"/>
                    <a:pt x="1350" y="242"/>
                    <a:pt x="1650" y="40"/>
                  </a:cubicBezTo>
                  <a:cubicBezTo>
                    <a:pt x="1950" y="-162"/>
                    <a:pt x="2550" y="444"/>
                    <a:pt x="3300" y="746"/>
                  </a:cubicBezTo>
                  <a:cubicBezTo>
                    <a:pt x="4050" y="1049"/>
                    <a:pt x="4950" y="1049"/>
                    <a:pt x="5775" y="1049"/>
                  </a:cubicBezTo>
                  <a:cubicBezTo>
                    <a:pt x="6600" y="1049"/>
                    <a:pt x="7350" y="1049"/>
                    <a:pt x="7800" y="1655"/>
                  </a:cubicBezTo>
                  <a:cubicBezTo>
                    <a:pt x="8250" y="2260"/>
                    <a:pt x="8400" y="3472"/>
                    <a:pt x="8025" y="5692"/>
                  </a:cubicBezTo>
                  <a:cubicBezTo>
                    <a:pt x="7650" y="7913"/>
                    <a:pt x="6750" y="11143"/>
                    <a:pt x="6375" y="13464"/>
                  </a:cubicBezTo>
                  <a:cubicBezTo>
                    <a:pt x="6000" y="15786"/>
                    <a:pt x="6150" y="17199"/>
                    <a:pt x="6525" y="18309"/>
                  </a:cubicBezTo>
                  <a:cubicBezTo>
                    <a:pt x="6900" y="19419"/>
                    <a:pt x="7500" y="20227"/>
                    <a:pt x="8175" y="20731"/>
                  </a:cubicBezTo>
                  <a:cubicBezTo>
                    <a:pt x="8850" y="21236"/>
                    <a:pt x="9600" y="21438"/>
                    <a:pt x="10800" y="19621"/>
                  </a:cubicBezTo>
                  <a:cubicBezTo>
                    <a:pt x="12000" y="17804"/>
                    <a:pt x="13650" y="13969"/>
                    <a:pt x="14700" y="11244"/>
                  </a:cubicBezTo>
                  <a:cubicBezTo>
                    <a:pt x="15750" y="8518"/>
                    <a:pt x="16200" y="6903"/>
                    <a:pt x="16350" y="6601"/>
                  </a:cubicBezTo>
                  <a:cubicBezTo>
                    <a:pt x="16500" y="6298"/>
                    <a:pt x="16350" y="7307"/>
                    <a:pt x="16350" y="8821"/>
                  </a:cubicBezTo>
                  <a:cubicBezTo>
                    <a:pt x="16350" y="10335"/>
                    <a:pt x="16500" y="12354"/>
                    <a:pt x="16800" y="13969"/>
                  </a:cubicBezTo>
                  <a:cubicBezTo>
                    <a:pt x="17100" y="15584"/>
                    <a:pt x="17550" y="16795"/>
                    <a:pt x="18150" y="17703"/>
                  </a:cubicBezTo>
                  <a:cubicBezTo>
                    <a:pt x="18750" y="18612"/>
                    <a:pt x="19500" y="19217"/>
                    <a:pt x="20100" y="19016"/>
                  </a:cubicBezTo>
                  <a:cubicBezTo>
                    <a:pt x="20700" y="18814"/>
                    <a:pt x="21150" y="17804"/>
                    <a:pt x="21600" y="1679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48" name="Linea"/>
            <p:cNvSpPr/>
            <p:nvPr/>
          </p:nvSpPr>
          <p:spPr>
            <a:xfrm>
              <a:off x="1412082" y="3498175"/>
              <a:ext cx="38747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49" name="Linea"/>
            <p:cNvSpPr/>
            <p:nvPr/>
          </p:nvSpPr>
          <p:spPr>
            <a:xfrm>
              <a:off x="897319" y="3542456"/>
              <a:ext cx="143913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50" name="Linea"/>
            <p:cNvSpPr/>
            <p:nvPr/>
          </p:nvSpPr>
          <p:spPr>
            <a:xfrm>
              <a:off x="1760792" y="3453894"/>
              <a:ext cx="1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extrusionOk="0">
                  <a:moveTo>
                    <a:pt x="0" y="21600"/>
                  </a:moveTo>
                  <a:cubicBezTo>
                    <a:pt x="21600" y="14400"/>
                    <a:pt x="216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51" name="Linea"/>
            <p:cNvSpPr/>
            <p:nvPr/>
          </p:nvSpPr>
          <p:spPr>
            <a:xfrm>
              <a:off x="1696877" y="3420684"/>
              <a:ext cx="218899" cy="267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21182" extrusionOk="0">
                  <a:moveTo>
                    <a:pt x="7856" y="0"/>
                  </a:moveTo>
                  <a:cubicBezTo>
                    <a:pt x="7316" y="2335"/>
                    <a:pt x="6776" y="4670"/>
                    <a:pt x="6596" y="7297"/>
                  </a:cubicBezTo>
                  <a:cubicBezTo>
                    <a:pt x="6416" y="9924"/>
                    <a:pt x="6596" y="12843"/>
                    <a:pt x="6686" y="14668"/>
                  </a:cubicBezTo>
                  <a:cubicBezTo>
                    <a:pt x="6776" y="16492"/>
                    <a:pt x="6776" y="17222"/>
                    <a:pt x="6956" y="17222"/>
                  </a:cubicBezTo>
                  <a:cubicBezTo>
                    <a:pt x="7136" y="17222"/>
                    <a:pt x="7496" y="16492"/>
                    <a:pt x="7586" y="14959"/>
                  </a:cubicBezTo>
                  <a:cubicBezTo>
                    <a:pt x="7676" y="13427"/>
                    <a:pt x="7496" y="11092"/>
                    <a:pt x="7136" y="9632"/>
                  </a:cubicBezTo>
                  <a:cubicBezTo>
                    <a:pt x="6776" y="8173"/>
                    <a:pt x="6236" y="7589"/>
                    <a:pt x="5516" y="7151"/>
                  </a:cubicBezTo>
                  <a:cubicBezTo>
                    <a:pt x="4796" y="6713"/>
                    <a:pt x="3896" y="6422"/>
                    <a:pt x="3086" y="6568"/>
                  </a:cubicBezTo>
                  <a:cubicBezTo>
                    <a:pt x="2276" y="6713"/>
                    <a:pt x="1556" y="7297"/>
                    <a:pt x="926" y="8830"/>
                  </a:cubicBezTo>
                  <a:cubicBezTo>
                    <a:pt x="296" y="10362"/>
                    <a:pt x="-244" y="12843"/>
                    <a:pt x="116" y="15032"/>
                  </a:cubicBezTo>
                  <a:cubicBezTo>
                    <a:pt x="476" y="17222"/>
                    <a:pt x="1736" y="19119"/>
                    <a:pt x="3356" y="20214"/>
                  </a:cubicBezTo>
                  <a:cubicBezTo>
                    <a:pt x="4976" y="21308"/>
                    <a:pt x="6956" y="21600"/>
                    <a:pt x="10016" y="20432"/>
                  </a:cubicBezTo>
                  <a:cubicBezTo>
                    <a:pt x="13076" y="19265"/>
                    <a:pt x="17216" y="16638"/>
                    <a:pt x="21356" y="1401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52" name="Linea"/>
            <p:cNvSpPr/>
            <p:nvPr/>
          </p:nvSpPr>
          <p:spPr>
            <a:xfrm>
              <a:off x="1898225" y="3535281"/>
              <a:ext cx="172533" cy="148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0" h="20468" extrusionOk="0">
                  <a:moveTo>
                    <a:pt x="4165" y="6325"/>
                  </a:moveTo>
                  <a:cubicBezTo>
                    <a:pt x="3490" y="7342"/>
                    <a:pt x="2815" y="8358"/>
                    <a:pt x="3040" y="9120"/>
                  </a:cubicBezTo>
                  <a:cubicBezTo>
                    <a:pt x="3265" y="9883"/>
                    <a:pt x="4390" y="10391"/>
                    <a:pt x="6078" y="10137"/>
                  </a:cubicBezTo>
                  <a:cubicBezTo>
                    <a:pt x="7765" y="9883"/>
                    <a:pt x="10015" y="8866"/>
                    <a:pt x="11590" y="7850"/>
                  </a:cubicBezTo>
                  <a:cubicBezTo>
                    <a:pt x="13165" y="6833"/>
                    <a:pt x="14065" y="5817"/>
                    <a:pt x="14403" y="4673"/>
                  </a:cubicBezTo>
                  <a:cubicBezTo>
                    <a:pt x="14740" y="3530"/>
                    <a:pt x="14515" y="2259"/>
                    <a:pt x="13165" y="1243"/>
                  </a:cubicBezTo>
                  <a:cubicBezTo>
                    <a:pt x="11815" y="226"/>
                    <a:pt x="9340" y="-536"/>
                    <a:pt x="6640" y="480"/>
                  </a:cubicBezTo>
                  <a:cubicBezTo>
                    <a:pt x="3940" y="1497"/>
                    <a:pt x="1015" y="4292"/>
                    <a:pt x="227" y="7850"/>
                  </a:cubicBezTo>
                  <a:cubicBezTo>
                    <a:pt x="-560" y="11408"/>
                    <a:pt x="790" y="15728"/>
                    <a:pt x="2815" y="18142"/>
                  </a:cubicBezTo>
                  <a:cubicBezTo>
                    <a:pt x="4840" y="20556"/>
                    <a:pt x="7540" y="21064"/>
                    <a:pt x="10690" y="19793"/>
                  </a:cubicBezTo>
                  <a:cubicBezTo>
                    <a:pt x="13840" y="18523"/>
                    <a:pt x="17440" y="15473"/>
                    <a:pt x="21040" y="1242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53" name="Linea"/>
            <p:cNvSpPr/>
            <p:nvPr/>
          </p:nvSpPr>
          <p:spPr>
            <a:xfrm>
              <a:off x="2033272" y="3522939"/>
              <a:ext cx="150759" cy="317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1354" extrusionOk="0">
                  <a:moveTo>
                    <a:pt x="13710" y="2057"/>
                  </a:moveTo>
                  <a:cubicBezTo>
                    <a:pt x="12938" y="1189"/>
                    <a:pt x="12167" y="320"/>
                    <a:pt x="11267" y="71"/>
                  </a:cubicBezTo>
                  <a:cubicBezTo>
                    <a:pt x="10367" y="-177"/>
                    <a:pt x="9338" y="195"/>
                    <a:pt x="7795" y="1561"/>
                  </a:cubicBezTo>
                  <a:cubicBezTo>
                    <a:pt x="6253" y="2926"/>
                    <a:pt x="4195" y="5285"/>
                    <a:pt x="3295" y="6775"/>
                  </a:cubicBezTo>
                  <a:cubicBezTo>
                    <a:pt x="2395" y="8264"/>
                    <a:pt x="2653" y="8885"/>
                    <a:pt x="3553" y="9320"/>
                  </a:cubicBezTo>
                  <a:cubicBezTo>
                    <a:pt x="4453" y="9754"/>
                    <a:pt x="5995" y="10002"/>
                    <a:pt x="8438" y="9320"/>
                  </a:cubicBezTo>
                  <a:cubicBezTo>
                    <a:pt x="10881" y="8637"/>
                    <a:pt x="14224" y="7023"/>
                    <a:pt x="16024" y="5782"/>
                  </a:cubicBezTo>
                  <a:cubicBezTo>
                    <a:pt x="17824" y="4540"/>
                    <a:pt x="18081" y="3671"/>
                    <a:pt x="17953" y="2926"/>
                  </a:cubicBezTo>
                  <a:cubicBezTo>
                    <a:pt x="17824" y="2182"/>
                    <a:pt x="17310" y="1561"/>
                    <a:pt x="16667" y="1561"/>
                  </a:cubicBezTo>
                  <a:cubicBezTo>
                    <a:pt x="16024" y="1561"/>
                    <a:pt x="15253" y="2182"/>
                    <a:pt x="15510" y="3671"/>
                  </a:cubicBezTo>
                  <a:cubicBezTo>
                    <a:pt x="15767" y="5161"/>
                    <a:pt x="17053" y="7520"/>
                    <a:pt x="18467" y="9878"/>
                  </a:cubicBezTo>
                  <a:cubicBezTo>
                    <a:pt x="19881" y="12237"/>
                    <a:pt x="21424" y="14595"/>
                    <a:pt x="20910" y="16271"/>
                  </a:cubicBezTo>
                  <a:cubicBezTo>
                    <a:pt x="20395" y="17947"/>
                    <a:pt x="17824" y="18940"/>
                    <a:pt x="14610" y="19685"/>
                  </a:cubicBezTo>
                  <a:cubicBezTo>
                    <a:pt x="11395" y="20430"/>
                    <a:pt x="7538" y="20926"/>
                    <a:pt x="4967" y="21175"/>
                  </a:cubicBezTo>
                  <a:cubicBezTo>
                    <a:pt x="2395" y="21423"/>
                    <a:pt x="1110" y="21423"/>
                    <a:pt x="467" y="21113"/>
                  </a:cubicBezTo>
                  <a:cubicBezTo>
                    <a:pt x="-176" y="20802"/>
                    <a:pt x="-176" y="20182"/>
                    <a:pt x="595" y="19437"/>
                  </a:cubicBezTo>
                  <a:cubicBezTo>
                    <a:pt x="1367" y="18692"/>
                    <a:pt x="2910" y="17823"/>
                    <a:pt x="4453" y="1695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54" name="Linea"/>
            <p:cNvSpPr/>
            <p:nvPr/>
          </p:nvSpPr>
          <p:spPr>
            <a:xfrm>
              <a:off x="2209596" y="3376859"/>
              <a:ext cx="204338" cy="297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376" extrusionOk="0">
                  <a:moveTo>
                    <a:pt x="1119" y="2353"/>
                  </a:moveTo>
                  <a:cubicBezTo>
                    <a:pt x="1119" y="1293"/>
                    <a:pt x="1119" y="233"/>
                    <a:pt x="1119" y="34"/>
                  </a:cubicBezTo>
                  <a:cubicBezTo>
                    <a:pt x="1119" y="-165"/>
                    <a:pt x="1119" y="498"/>
                    <a:pt x="924" y="2618"/>
                  </a:cubicBezTo>
                  <a:cubicBezTo>
                    <a:pt x="729" y="4738"/>
                    <a:pt x="340" y="8316"/>
                    <a:pt x="146" y="11165"/>
                  </a:cubicBezTo>
                  <a:cubicBezTo>
                    <a:pt x="-49" y="14014"/>
                    <a:pt x="-49" y="16134"/>
                    <a:pt x="146" y="17526"/>
                  </a:cubicBezTo>
                  <a:cubicBezTo>
                    <a:pt x="340" y="18917"/>
                    <a:pt x="729" y="19580"/>
                    <a:pt x="1508" y="20044"/>
                  </a:cubicBezTo>
                  <a:cubicBezTo>
                    <a:pt x="2286" y="20507"/>
                    <a:pt x="3454" y="20772"/>
                    <a:pt x="4719" y="20772"/>
                  </a:cubicBezTo>
                  <a:cubicBezTo>
                    <a:pt x="5983" y="20772"/>
                    <a:pt x="7346" y="20507"/>
                    <a:pt x="8610" y="19779"/>
                  </a:cubicBezTo>
                  <a:cubicBezTo>
                    <a:pt x="9875" y="19050"/>
                    <a:pt x="11043" y="17857"/>
                    <a:pt x="11821" y="16929"/>
                  </a:cubicBezTo>
                  <a:cubicBezTo>
                    <a:pt x="12600" y="16002"/>
                    <a:pt x="12989" y="15339"/>
                    <a:pt x="13475" y="14478"/>
                  </a:cubicBezTo>
                  <a:cubicBezTo>
                    <a:pt x="13962" y="13617"/>
                    <a:pt x="14546" y="12556"/>
                    <a:pt x="14740" y="12358"/>
                  </a:cubicBezTo>
                  <a:cubicBezTo>
                    <a:pt x="14935" y="12159"/>
                    <a:pt x="14740" y="12822"/>
                    <a:pt x="14740" y="13882"/>
                  </a:cubicBezTo>
                  <a:cubicBezTo>
                    <a:pt x="14740" y="14942"/>
                    <a:pt x="14935" y="16399"/>
                    <a:pt x="15129" y="17526"/>
                  </a:cubicBezTo>
                  <a:cubicBezTo>
                    <a:pt x="15324" y="18652"/>
                    <a:pt x="15519" y="19447"/>
                    <a:pt x="15908" y="20110"/>
                  </a:cubicBezTo>
                  <a:cubicBezTo>
                    <a:pt x="16297" y="20772"/>
                    <a:pt x="16881" y="21302"/>
                    <a:pt x="17562" y="21369"/>
                  </a:cubicBezTo>
                  <a:cubicBezTo>
                    <a:pt x="18243" y="21435"/>
                    <a:pt x="19021" y="21037"/>
                    <a:pt x="19702" y="20441"/>
                  </a:cubicBezTo>
                  <a:cubicBezTo>
                    <a:pt x="20383" y="19845"/>
                    <a:pt x="20967" y="19050"/>
                    <a:pt x="21551" y="1825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55" name="Linea"/>
            <p:cNvSpPr/>
            <p:nvPr/>
          </p:nvSpPr>
          <p:spPr>
            <a:xfrm>
              <a:off x="2375187" y="3398544"/>
              <a:ext cx="2214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56" name="Linea"/>
            <p:cNvSpPr/>
            <p:nvPr/>
          </p:nvSpPr>
          <p:spPr>
            <a:xfrm>
              <a:off x="2674907" y="3485601"/>
              <a:ext cx="176299" cy="167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322" extrusionOk="0">
                  <a:moveTo>
                    <a:pt x="17449" y="7939"/>
                  </a:moveTo>
                  <a:cubicBezTo>
                    <a:pt x="17224" y="5826"/>
                    <a:pt x="16999" y="3713"/>
                    <a:pt x="15874" y="2187"/>
                  </a:cubicBezTo>
                  <a:cubicBezTo>
                    <a:pt x="14749" y="661"/>
                    <a:pt x="12724" y="-278"/>
                    <a:pt x="10249" y="74"/>
                  </a:cubicBezTo>
                  <a:cubicBezTo>
                    <a:pt x="7774" y="426"/>
                    <a:pt x="4849" y="2070"/>
                    <a:pt x="2937" y="5474"/>
                  </a:cubicBezTo>
                  <a:cubicBezTo>
                    <a:pt x="1024" y="8879"/>
                    <a:pt x="124" y="14044"/>
                    <a:pt x="12" y="17096"/>
                  </a:cubicBezTo>
                  <a:cubicBezTo>
                    <a:pt x="-101" y="20148"/>
                    <a:pt x="574" y="21087"/>
                    <a:pt x="2486" y="20970"/>
                  </a:cubicBezTo>
                  <a:cubicBezTo>
                    <a:pt x="4399" y="20852"/>
                    <a:pt x="7549" y="19679"/>
                    <a:pt x="10024" y="17448"/>
                  </a:cubicBezTo>
                  <a:cubicBezTo>
                    <a:pt x="12499" y="15218"/>
                    <a:pt x="14299" y="11931"/>
                    <a:pt x="15199" y="9231"/>
                  </a:cubicBezTo>
                  <a:cubicBezTo>
                    <a:pt x="16099" y="6531"/>
                    <a:pt x="16099" y="4418"/>
                    <a:pt x="15987" y="3948"/>
                  </a:cubicBezTo>
                  <a:cubicBezTo>
                    <a:pt x="15874" y="3479"/>
                    <a:pt x="15649" y="4652"/>
                    <a:pt x="16549" y="7822"/>
                  </a:cubicBezTo>
                  <a:cubicBezTo>
                    <a:pt x="17449" y="10992"/>
                    <a:pt x="19474" y="16157"/>
                    <a:pt x="21499" y="2132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57" name="Linea"/>
            <p:cNvSpPr/>
            <p:nvPr/>
          </p:nvSpPr>
          <p:spPr>
            <a:xfrm>
              <a:off x="2915017" y="3492640"/>
              <a:ext cx="118847" cy="186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411" extrusionOk="0">
                  <a:moveTo>
                    <a:pt x="470" y="3176"/>
                  </a:moveTo>
                  <a:cubicBezTo>
                    <a:pt x="137" y="5506"/>
                    <a:pt x="-195" y="7835"/>
                    <a:pt x="137" y="10271"/>
                  </a:cubicBezTo>
                  <a:cubicBezTo>
                    <a:pt x="470" y="12706"/>
                    <a:pt x="1467" y="15247"/>
                    <a:pt x="2131" y="17365"/>
                  </a:cubicBezTo>
                  <a:cubicBezTo>
                    <a:pt x="2796" y="19482"/>
                    <a:pt x="3128" y="21176"/>
                    <a:pt x="3294" y="21388"/>
                  </a:cubicBezTo>
                  <a:cubicBezTo>
                    <a:pt x="3460" y="21600"/>
                    <a:pt x="3460" y="20329"/>
                    <a:pt x="3460" y="17682"/>
                  </a:cubicBezTo>
                  <a:cubicBezTo>
                    <a:pt x="3460" y="15035"/>
                    <a:pt x="3460" y="11012"/>
                    <a:pt x="5620" y="7835"/>
                  </a:cubicBezTo>
                  <a:cubicBezTo>
                    <a:pt x="7780" y="4659"/>
                    <a:pt x="12100" y="2329"/>
                    <a:pt x="15091" y="1165"/>
                  </a:cubicBezTo>
                  <a:cubicBezTo>
                    <a:pt x="18082" y="0"/>
                    <a:pt x="19743" y="0"/>
                    <a:pt x="21405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58" name="Linea"/>
            <p:cNvSpPr/>
            <p:nvPr/>
          </p:nvSpPr>
          <p:spPr>
            <a:xfrm>
              <a:off x="3059575" y="3426219"/>
              <a:ext cx="167196" cy="261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3067" y="0"/>
                  </a:moveTo>
                  <a:cubicBezTo>
                    <a:pt x="2363" y="3194"/>
                    <a:pt x="1658" y="6389"/>
                    <a:pt x="1658" y="9735"/>
                  </a:cubicBezTo>
                  <a:cubicBezTo>
                    <a:pt x="1658" y="13082"/>
                    <a:pt x="2363" y="16580"/>
                    <a:pt x="2832" y="18710"/>
                  </a:cubicBezTo>
                  <a:cubicBezTo>
                    <a:pt x="3302" y="20839"/>
                    <a:pt x="3537" y="21600"/>
                    <a:pt x="3537" y="21600"/>
                  </a:cubicBezTo>
                  <a:cubicBezTo>
                    <a:pt x="3537" y="21600"/>
                    <a:pt x="3302" y="20839"/>
                    <a:pt x="2715" y="19318"/>
                  </a:cubicBezTo>
                  <a:cubicBezTo>
                    <a:pt x="2128" y="17797"/>
                    <a:pt x="1189" y="15515"/>
                    <a:pt x="602" y="13918"/>
                  </a:cubicBezTo>
                  <a:cubicBezTo>
                    <a:pt x="15" y="12321"/>
                    <a:pt x="-220" y="11408"/>
                    <a:pt x="250" y="10800"/>
                  </a:cubicBezTo>
                  <a:cubicBezTo>
                    <a:pt x="719" y="10192"/>
                    <a:pt x="1893" y="9887"/>
                    <a:pt x="4476" y="9583"/>
                  </a:cubicBezTo>
                  <a:cubicBezTo>
                    <a:pt x="7058" y="9279"/>
                    <a:pt x="11050" y="8975"/>
                    <a:pt x="13750" y="8823"/>
                  </a:cubicBezTo>
                  <a:cubicBezTo>
                    <a:pt x="16450" y="8670"/>
                    <a:pt x="17858" y="8670"/>
                    <a:pt x="19032" y="8975"/>
                  </a:cubicBezTo>
                  <a:cubicBezTo>
                    <a:pt x="20206" y="9279"/>
                    <a:pt x="21145" y="9887"/>
                    <a:pt x="21263" y="11637"/>
                  </a:cubicBezTo>
                  <a:cubicBezTo>
                    <a:pt x="21380" y="13386"/>
                    <a:pt x="20676" y="16276"/>
                    <a:pt x="19971" y="1916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59" name="Linea"/>
            <p:cNvSpPr/>
            <p:nvPr/>
          </p:nvSpPr>
          <p:spPr>
            <a:xfrm>
              <a:off x="3222056" y="3448360"/>
              <a:ext cx="5536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60" name="Linea"/>
            <p:cNvSpPr/>
            <p:nvPr/>
          </p:nvSpPr>
          <p:spPr>
            <a:xfrm>
              <a:off x="3317817" y="3492640"/>
              <a:ext cx="243836" cy="152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0" h="21481" extrusionOk="0">
                  <a:moveTo>
                    <a:pt x="7957" y="1561"/>
                  </a:moveTo>
                  <a:cubicBezTo>
                    <a:pt x="7322" y="781"/>
                    <a:pt x="6686" y="0"/>
                    <a:pt x="5972" y="0"/>
                  </a:cubicBezTo>
                  <a:cubicBezTo>
                    <a:pt x="5257" y="0"/>
                    <a:pt x="4463" y="781"/>
                    <a:pt x="3351" y="3123"/>
                  </a:cubicBezTo>
                  <a:cubicBezTo>
                    <a:pt x="2239" y="5465"/>
                    <a:pt x="810" y="9369"/>
                    <a:pt x="254" y="12622"/>
                  </a:cubicBezTo>
                  <a:cubicBezTo>
                    <a:pt x="-302" y="15875"/>
                    <a:pt x="16" y="18477"/>
                    <a:pt x="1604" y="19778"/>
                  </a:cubicBezTo>
                  <a:cubicBezTo>
                    <a:pt x="3192" y="21080"/>
                    <a:pt x="6051" y="21080"/>
                    <a:pt x="8116" y="20039"/>
                  </a:cubicBezTo>
                  <a:cubicBezTo>
                    <a:pt x="10180" y="18998"/>
                    <a:pt x="11451" y="16916"/>
                    <a:pt x="12245" y="15224"/>
                  </a:cubicBezTo>
                  <a:cubicBezTo>
                    <a:pt x="13039" y="13533"/>
                    <a:pt x="13357" y="12231"/>
                    <a:pt x="13516" y="12231"/>
                  </a:cubicBezTo>
                  <a:cubicBezTo>
                    <a:pt x="13674" y="12231"/>
                    <a:pt x="13674" y="13533"/>
                    <a:pt x="13674" y="14834"/>
                  </a:cubicBezTo>
                  <a:cubicBezTo>
                    <a:pt x="13674" y="16135"/>
                    <a:pt x="13674" y="17436"/>
                    <a:pt x="14469" y="18737"/>
                  </a:cubicBezTo>
                  <a:cubicBezTo>
                    <a:pt x="15263" y="20039"/>
                    <a:pt x="16851" y="21340"/>
                    <a:pt x="17963" y="21470"/>
                  </a:cubicBezTo>
                  <a:cubicBezTo>
                    <a:pt x="19074" y="21600"/>
                    <a:pt x="19710" y="20559"/>
                    <a:pt x="20266" y="18867"/>
                  </a:cubicBezTo>
                  <a:cubicBezTo>
                    <a:pt x="20822" y="17176"/>
                    <a:pt x="21298" y="14834"/>
                    <a:pt x="20742" y="12101"/>
                  </a:cubicBezTo>
                  <a:cubicBezTo>
                    <a:pt x="20186" y="9369"/>
                    <a:pt x="18598" y="6246"/>
                    <a:pt x="17248" y="4554"/>
                  </a:cubicBezTo>
                  <a:cubicBezTo>
                    <a:pt x="15898" y="2863"/>
                    <a:pt x="14786" y="2602"/>
                    <a:pt x="13833" y="3904"/>
                  </a:cubicBezTo>
                  <a:cubicBezTo>
                    <a:pt x="12880" y="5205"/>
                    <a:pt x="12086" y="8067"/>
                    <a:pt x="11292" y="1093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61" name="Linea"/>
            <p:cNvSpPr/>
            <p:nvPr/>
          </p:nvSpPr>
          <p:spPr>
            <a:xfrm>
              <a:off x="3590340" y="3348728"/>
              <a:ext cx="240576" cy="283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7" h="21435" extrusionOk="0">
                  <a:moveTo>
                    <a:pt x="3173" y="0"/>
                  </a:moveTo>
                  <a:cubicBezTo>
                    <a:pt x="1864" y="2787"/>
                    <a:pt x="555" y="5574"/>
                    <a:pt x="146" y="8501"/>
                  </a:cubicBezTo>
                  <a:cubicBezTo>
                    <a:pt x="-263" y="11427"/>
                    <a:pt x="228" y="14493"/>
                    <a:pt x="1128" y="16653"/>
                  </a:cubicBezTo>
                  <a:cubicBezTo>
                    <a:pt x="2028" y="18813"/>
                    <a:pt x="3337" y="20067"/>
                    <a:pt x="4482" y="20764"/>
                  </a:cubicBezTo>
                  <a:cubicBezTo>
                    <a:pt x="5628" y="21461"/>
                    <a:pt x="6610" y="21600"/>
                    <a:pt x="7428" y="21252"/>
                  </a:cubicBezTo>
                  <a:cubicBezTo>
                    <a:pt x="8246" y="20903"/>
                    <a:pt x="8901" y="20067"/>
                    <a:pt x="9719" y="18465"/>
                  </a:cubicBezTo>
                  <a:cubicBezTo>
                    <a:pt x="10537" y="16862"/>
                    <a:pt x="11519" y="14493"/>
                    <a:pt x="12255" y="12960"/>
                  </a:cubicBezTo>
                  <a:cubicBezTo>
                    <a:pt x="12992" y="11427"/>
                    <a:pt x="13482" y="10730"/>
                    <a:pt x="13728" y="10730"/>
                  </a:cubicBezTo>
                  <a:cubicBezTo>
                    <a:pt x="13973" y="10730"/>
                    <a:pt x="13973" y="11427"/>
                    <a:pt x="13973" y="12821"/>
                  </a:cubicBezTo>
                  <a:cubicBezTo>
                    <a:pt x="13973" y="14214"/>
                    <a:pt x="13973" y="16305"/>
                    <a:pt x="14055" y="17698"/>
                  </a:cubicBezTo>
                  <a:cubicBezTo>
                    <a:pt x="14137" y="19092"/>
                    <a:pt x="14301" y="19788"/>
                    <a:pt x="14710" y="20346"/>
                  </a:cubicBezTo>
                  <a:cubicBezTo>
                    <a:pt x="15119" y="20903"/>
                    <a:pt x="15773" y="21321"/>
                    <a:pt x="16919" y="20973"/>
                  </a:cubicBezTo>
                  <a:cubicBezTo>
                    <a:pt x="18064" y="20625"/>
                    <a:pt x="19701" y="19510"/>
                    <a:pt x="21337" y="1839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62" name="Linea"/>
            <p:cNvSpPr/>
            <p:nvPr/>
          </p:nvSpPr>
          <p:spPr>
            <a:xfrm>
              <a:off x="3725749" y="3393009"/>
              <a:ext cx="22141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63" name="Linea"/>
            <p:cNvSpPr/>
            <p:nvPr/>
          </p:nvSpPr>
          <p:spPr>
            <a:xfrm>
              <a:off x="448502" y="4148017"/>
              <a:ext cx="290181" cy="322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6" h="21357" extrusionOk="0">
                  <a:moveTo>
                    <a:pt x="10631" y="2781"/>
                  </a:moveTo>
                  <a:cubicBezTo>
                    <a:pt x="9680" y="1805"/>
                    <a:pt x="8729" y="828"/>
                    <a:pt x="7778" y="340"/>
                  </a:cubicBezTo>
                  <a:cubicBezTo>
                    <a:pt x="6827" y="-148"/>
                    <a:pt x="5876" y="-148"/>
                    <a:pt x="4790" y="584"/>
                  </a:cubicBezTo>
                  <a:cubicBezTo>
                    <a:pt x="3703" y="1316"/>
                    <a:pt x="2480" y="2781"/>
                    <a:pt x="1597" y="5221"/>
                  </a:cubicBezTo>
                  <a:cubicBezTo>
                    <a:pt x="714" y="7662"/>
                    <a:pt x="171" y="11079"/>
                    <a:pt x="35" y="13642"/>
                  </a:cubicBezTo>
                  <a:cubicBezTo>
                    <a:pt x="-101" y="16205"/>
                    <a:pt x="171" y="17913"/>
                    <a:pt x="646" y="19072"/>
                  </a:cubicBezTo>
                  <a:cubicBezTo>
                    <a:pt x="1122" y="20232"/>
                    <a:pt x="1801" y="20842"/>
                    <a:pt x="2480" y="21147"/>
                  </a:cubicBezTo>
                  <a:cubicBezTo>
                    <a:pt x="3159" y="21452"/>
                    <a:pt x="3839" y="21452"/>
                    <a:pt x="4722" y="20964"/>
                  </a:cubicBezTo>
                  <a:cubicBezTo>
                    <a:pt x="5605" y="20476"/>
                    <a:pt x="6691" y="19499"/>
                    <a:pt x="7507" y="18828"/>
                  </a:cubicBezTo>
                  <a:cubicBezTo>
                    <a:pt x="8322" y="18157"/>
                    <a:pt x="8865" y="17791"/>
                    <a:pt x="9544" y="17181"/>
                  </a:cubicBezTo>
                  <a:cubicBezTo>
                    <a:pt x="10224" y="16571"/>
                    <a:pt x="11039" y="15716"/>
                    <a:pt x="11514" y="15716"/>
                  </a:cubicBezTo>
                  <a:cubicBezTo>
                    <a:pt x="11990" y="15716"/>
                    <a:pt x="12125" y="16571"/>
                    <a:pt x="12397" y="17242"/>
                  </a:cubicBezTo>
                  <a:cubicBezTo>
                    <a:pt x="12669" y="17913"/>
                    <a:pt x="13076" y="18401"/>
                    <a:pt x="13552" y="18828"/>
                  </a:cubicBezTo>
                  <a:cubicBezTo>
                    <a:pt x="14027" y="19255"/>
                    <a:pt x="14571" y="19622"/>
                    <a:pt x="15590" y="19744"/>
                  </a:cubicBezTo>
                  <a:cubicBezTo>
                    <a:pt x="16608" y="19866"/>
                    <a:pt x="18103" y="19744"/>
                    <a:pt x="19190" y="19438"/>
                  </a:cubicBezTo>
                  <a:cubicBezTo>
                    <a:pt x="20276" y="19133"/>
                    <a:pt x="20956" y="18645"/>
                    <a:pt x="21227" y="18035"/>
                  </a:cubicBezTo>
                  <a:cubicBezTo>
                    <a:pt x="21499" y="17425"/>
                    <a:pt x="21363" y="16693"/>
                    <a:pt x="20888" y="15472"/>
                  </a:cubicBezTo>
                  <a:cubicBezTo>
                    <a:pt x="20412" y="14252"/>
                    <a:pt x="19597" y="12544"/>
                    <a:pt x="18850" y="11323"/>
                  </a:cubicBezTo>
                  <a:cubicBezTo>
                    <a:pt x="18103" y="10103"/>
                    <a:pt x="17424" y="9371"/>
                    <a:pt x="16744" y="9005"/>
                  </a:cubicBezTo>
                  <a:cubicBezTo>
                    <a:pt x="16065" y="8638"/>
                    <a:pt x="15386" y="8638"/>
                    <a:pt x="14842" y="9005"/>
                  </a:cubicBezTo>
                  <a:cubicBezTo>
                    <a:pt x="14299" y="9371"/>
                    <a:pt x="13891" y="10103"/>
                    <a:pt x="13756" y="11872"/>
                  </a:cubicBezTo>
                  <a:cubicBezTo>
                    <a:pt x="13620" y="13642"/>
                    <a:pt x="13756" y="16449"/>
                    <a:pt x="13891" y="1925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64" name="Linea"/>
            <p:cNvSpPr/>
            <p:nvPr/>
          </p:nvSpPr>
          <p:spPr>
            <a:xfrm>
              <a:off x="752936" y="4289693"/>
              <a:ext cx="299366" cy="348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458" extrusionOk="0">
                  <a:moveTo>
                    <a:pt x="2816" y="0"/>
                  </a:moveTo>
                  <a:cubicBezTo>
                    <a:pt x="2021" y="0"/>
                    <a:pt x="1226" y="0"/>
                    <a:pt x="696" y="284"/>
                  </a:cubicBezTo>
                  <a:cubicBezTo>
                    <a:pt x="166" y="568"/>
                    <a:pt x="-99" y="1137"/>
                    <a:pt x="34" y="3013"/>
                  </a:cubicBezTo>
                  <a:cubicBezTo>
                    <a:pt x="166" y="4888"/>
                    <a:pt x="696" y="8072"/>
                    <a:pt x="1160" y="11198"/>
                  </a:cubicBezTo>
                  <a:cubicBezTo>
                    <a:pt x="1624" y="14324"/>
                    <a:pt x="2021" y="17394"/>
                    <a:pt x="2220" y="19213"/>
                  </a:cubicBezTo>
                  <a:cubicBezTo>
                    <a:pt x="2419" y="21032"/>
                    <a:pt x="2419" y="21600"/>
                    <a:pt x="2353" y="21429"/>
                  </a:cubicBezTo>
                  <a:cubicBezTo>
                    <a:pt x="2286" y="21259"/>
                    <a:pt x="2154" y="20349"/>
                    <a:pt x="2088" y="18303"/>
                  </a:cubicBezTo>
                  <a:cubicBezTo>
                    <a:pt x="2021" y="16257"/>
                    <a:pt x="2021" y="13074"/>
                    <a:pt x="2485" y="10402"/>
                  </a:cubicBezTo>
                  <a:cubicBezTo>
                    <a:pt x="2949" y="7731"/>
                    <a:pt x="3876" y="5571"/>
                    <a:pt x="4605" y="4320"/>
                  </a:cubicBezTo>
                  <a:cubicBezTo>
                    <a:pt x="5334" y="3069"/>
                    <a:pt x="5864" y="2728"/>
                    <a:pt x="6195" y="2842"/>
                  </a:cubicBezTo>
                  <a:cubicBezTo>
                    <a:pt x="6527" y="2956"/>
                    <a:pt x="6659" y="3524"/>
                    <a:pt x="6924" y="4775"/>
                  </a:cubicBezTo>
                  <a:cubicBezTo>
                    <a:pt x="7189" y="6025"/>
                    <a:pt x="7587" y="7958"/>
                    <a:pt x="7918" y="9322"/>
                  </a:cubicBezTo>
                  <a:cubicBezTo>
                    <a:pt x="8249" y="10686"/>
                    <a:pt x="8514" y="11482"/>
                    <a:pt x="8912" y="12107"/>
                  </a:cubicBezTo>
                  <a:cubicBezTo>
                    <a:pt x="9310" y="12733"/>
                    <a:pt x="9840" y="13187"/>
                    <a:pt x="10436" y="13244"/>
                  </a:cubicBezTo>
                  <a:cubicBezTo>
                    <a:pt x="11032" y="13301"/>
                    <a:pt x="11695" y="12960"/>
                    <a:pt x="12556" y="11766"/>
                  </a:cubicBezTo>
                  <a:cubicBezTo>
                    <a:pt x="13418" y="10573"/>
                    <a:pt x="14478" y="8526"/>
                    <a:pt x="15207" y="6935"/>
                  </a:cubicBezTo>
                  <a:cubicBezTo>
                    <a:pt x="15935" y="5343"/>
                    <a:pt x="16333" y="4206"/>
                    <a:pt x="16465" y="3979"/>
                  </a:cubicBezTo>
                  <a:cubicBezTo>
                    <a:pt x="16598" y="3752"/>
                    <a:pt x="16465" y="4434"/>
                    <a:pt x="16730" y="5684"/>
                  </a:cubicBezTo>
                  <a:cubicBezTo>
                    <a:pt x="16995" y="6935"/>
                    <a:pt x="17658" y="8754"/>
                    <a:pt x="18188" y="9891"/>
                  </a:cubicBezTo>
                  <a:cubicBezTo>
                    <a:pt x="18718" y="11027"/>
                    <a:pt x="19116" y="11482"/>
                    <a:pt x="19646" y="11653"/>
                  </a:cubicBezTo>
                  <a:cubicBezTo>
                    <a:pt x="20176" y="11823"/>
                    <a:pt x="20838" y="11709"/>
                    <a:pt x="21501" y="1159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65" name="Linea"/>
            <p:cNvSpPr/>
            <p:nvPr/>
          </p:nvSpPr>
          <p:spPr>
            <a:xfrm>
              <a:off x="996713" y="4243946"/>
              <a:ext cx="27914" cy="56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4" h="20157" extrusionOk="0">
                  <a:moveTo>
                    <a:pt x="12324" y="20157"/>
                  </a:moveTo>
                  <a:cubicBezTo>
                    <a:pt x="5574" y="12302"/>
                    <a:pt x="-1176" y="4448"/>
                    <a:pt x="174" y="1502"/>
                  </a:cubicBezTo>
                  <a:cubicBezTo>
                    <a:pt x="1524" y="-1443"/>
                    <a:pt x="10974" y="521"/>
                    <a:pt x="20424" y="248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66" name="Linea"/>
            <p:cNvSpPr/>
            <p:nvPr/>
          </p:nvSpPr>
          <p:spPr>
            <a:xfrm>
              <a:off x="1081237" y="4341182"/>
              <a:ext cx="181399" cy="151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0918" extrusionOk="0">
                  <a:moveTo>
                    <a:pt x="9015" y="2819"/>
                  </a:moveTo>
                  <a:cubicBezTo>
                    <a:pt x="8360" y="1803"/>
                    <a:pt x="7706" y="786"/>
                    <a:pt x="6833" y="278"/>
                  </a:cubicBezTo>
                  <a:cubicBezTo>
                    <a:pt x="5960" y="-230"/>
                    <a:pt x="4869" y="-230"/>
                    <a:pt x="3669" y="1930"/>
                  </a:cubicBezTo>
                  <a:cubicBezTo>
                    <a:pt x="2469" y="4090"/>
                    <a:pt x="1160" y="8410"/>
                    <a:pt x="506" y="11841"/>
                  </a:cubicBezTo>
                  <a:cubicBezTo>
                    <a:pt x="-149" y="15271"/>
                    <a:pt x="-149" y="17812"/>
                    <a:pt x="396" y="19337"/>
                  </a:cubicBezTo>
                  <a:cubicBezTo>
                    <a:pt x="942" y="20862"/>
                    <a:pt x="2033" y="21370"/>
                    <a:pt x="3342" y="20481"/>
                  </a:cubicBezTo>
                  <a:cubicBezTo>
                    <a:pt x="4651" y="19591"/>
                    <a:pt x="6178" y="17304"/>
                    <a:pt x="7269" y="15398"/>
                  </a:cubicBezTo>
                  <a:cubicBezTo>
                    <a:pt x="8360" y="13492"/>
                    <a:pt x="9015" y="11968"/>
                    <a:pt x="9669" y="9808"/>
                  </a:cubicBezTo>
                  <a:cubicBezTo>
                    <a:pt x="10324" y="7648"/>
                    <a:pt x="10978" y="4852"/>
                    <a:pt x="11196" y="4217"/>
                  </a:cubicBezTo>
                  <a:cubicBezTo>
                    <a:pt x="11415" y="3582"/>
                    <a:pt x="11196" y="5106"/>
                    <a:pt x="11306" y="7266"/>
                  </a:cubicBezTo>
                  <a:cubicBezTo>
                    <a:pt x="11415" y="9426"/>
                    <a:pt x="11851" y="12222"/>
                    <a:pt x="13051" y="14382"/>
                  </a:cubicBezTo>
                  <a:cubicBezTo>
                    <a:pt x="14251" y="16542"/>
                    <a:pt x="16215" y="18066"/>
                    <a:pt x="17742" y="18575"/>
                  </a:cubicBezTo>
                  <a:cubicBezTo>
                    <a:pt x="19269" y="19083"/>
                    <a:pt x="20360" y="18575"/>
                    <a:pt x="21451" y="1806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67" name="Linea"/>
            <p:cNvSpPr/>
            <p:nvPr/>
          </p:nvSpPr>
          <p:spPr>
            <a:xfrm>
              <a:off x="1371491" y="4146204"/>
              <a:ext cx="33212" cy="432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9200" y="802"/>
                  </a:moveTo>
                  <a:cubicBezTo>
                    <a:pt x="20400" y="345"/>
                    <a:pt x="21600" y="-113"/>
                    <a:pt x="21600" y="24"/>
                  </a:cubicBezTo>
                  <a:cubicBezTo>
                    <a:pt x="21600" y="162"/>
                    <a:pt x="20400" y="894"/>
                    <a:pt x="18600" y="2816"/>
                  </a:cubicBezTo>
                  <a:cubicBezTo>
                    <a:pt x="16800" y="4738"/>
                    <a:pt x="14400" y="7850"/>
                    <a:pt x="12000" y="10779"/>
                  </a:cubicBezTo>
                  <a:cubicBezTo>
                    <a:pt x="9600" y="13707"/>
                    <a:pt x="7200" y="16453"/>
                    <a:pt x="6000" y="18055"/>
                  </a:cubicBezTo>
                  <a:cubicBezTo>
                    <a:pt x="4800" y="19656"/>
                    <a:pt x="4800" y="20114"/>
                    <a:pt x="3600" y="20572"/>
                  </a:cubicBezTo>
                  <a:cubicBezTo>
                    <a:pt x="2400" y="21029"/>
                    <a:pt x="0" y="21487"/>
                    <a:pt x="0" y="21441"/>
                  </a:cubicBezTo>
                  <a:cubicBezTo>
                    <a:pt x="0" y="21395"/>
                    <a:pt x="2400" y="20846"/>
                    <a:pt x="4800" y="2029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68" name="Linea"/>
            <p:cNvSpPr/>
            <p:nvPr/>
          </p:nvSpPr>
          <p:spPr>
            <a:xfrm>
              <a:off x="1616389" y="4305314"/>
              <a:ext cx="17097" cy="194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505" extrusionOk="0">
                  <a:moveTo>
                    <a:pt x="20015" y="2554"/>
                  </a:moveTo>
                  <a:cubicBezTo>
                    <a:pt x="15695" y="1331"/>
                    <a:pt x="11375" y="109"/>
                    <a:pt x="7055" y="7"/>
                  </a:cubicBezTo>
                  <a:cubicBezTo>
                    <a:pt x="2735" y="-95"/>
                    <a:pt x="-1585" y="924"/>
                    <a:pt x="575" y="4694"/>
                  </a:cubicBezTo>
                  <a:cubicBezTo>
                    <a:pt x="2735" y="8463"/>
                    <a:pt x="11375" y="14984"/>
                    <a:pt x="20015" y="2150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69" name="Linea"/>
            <p:cNvSpPr/>
            <p:nvPr/>
          </p:nvSpPr>
          <p:spPr>
            <a:xfrm>
              <a:off x="1622415" y="4195597"/>
              <a:ext cx="16607" cy="38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70" name="Linea"/>
            <p:cNvSpPr/>
            <p:nvPr/>
          </p:nvSpPr>
          <p:spPr>
            <a:xfrm>
              <a:off x="1677766" y="4317368"/>
              <a:ext cx="138378" cy="188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52" y="5082"/>
                    <a:pt x="2304" y="10165"/>
                    <a:pt x="2880" y="13235"/>
                  </a:cubicBezTo>
                  <a:cubicBezTo>
                    <a:pt x="3456" y="16306"/>
                    <a:pt x="3456" y="17365"/>
                    <a:pt x="3024" y="18424"/>
                  </a:cubicBezTo>
                  <a:cubicBezTo>
                    <a:pt x="2592" y="19482"/>
                    <a:pt x="1728" y="20541"/>
                    <a:pt x="1152" y="20435"/>
                  </a:cubicBezTo>
                  <a:cubicBezTo>
                    <a:pt x="576" y="20329"/>
                    <a:pt x="288" y="19059"/>
                    <a:pt x="1008" y="16941"/>
                  </a:cubicBezTo>
                  <a:cubicBezTo>
                    <a:pt x="1728" y="14824"/>
                    <a:pt x="3456" y="11859"/>
                    <a:pt x="5760" y="9847"/>
                  </a:cubicBezTo>
                  <a:cubicBezTo>
                    <a:pt x="8064" y="7835"/>
                    <a:pt x="10944" y="6776"/>
                    <a:pt x="12960" y="6671"/>
                  </a:cubicBezTo>
                  <a:cubicBezTo>
                    <a:pt x="14976" y="6565"/>
                    <a:pt x="16128" y="7412"/>
                    <a:pt x="17424" y="10059"/>
                  </a:cubicBezTo>
                  <a:cubicBezTo>
                    <a:pt x="18720" y="12706"/>
                    <a:pt x="20160" y="17153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71" name="Linea"/>
            <p:cNvSpPr/>
            <p:nvPr/>
          </p:nvSpPr>
          <p:spPr>
            <a:xfrm>
              <a:off x="1852752" y="4284168"/>
              <a:ext cx="271973" cy="215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0720" extrusionOk="0">
                  <a:moveTo>
                    <a:pt x="7079" y="3186"/>
                  </a:moveTo>
                  <a:cubicBezTo>
                    <a:pt x="6503" y="2124"/>
                    <a:pt x="5927" y="1061"/>
                    <a:pt x="5279" y="442"/>
                  </a:cubicBezTo>
                  <a:cubicBezTo>
                    <a:pt x="4631" y="-178"/>
                    <a:pt x="3911" y="-355"/>
                    <a:pt x="2903" y="1327"/>
                  </a:cubicBezTo>
                  <a:cubicBezTo>
                    <a:pt x="1895" y="3009"/>
                    <a:pt x="599" y="6550"/>
                    <a:pt x="167" y="10002"/>
                  </a:cubicBezTo>
                  <a:cubicBezTo>
                    <a:pt x="-265" y="13455"/>
                    <a:pt x="167" y="16819"/>
                    <a:pt x="1175" y="18766"/>
                  </a:cubicBezTo>
                  <a:cubicBezTo>
                    <a:pt x="2183" y="20714"/>
                    <a:pt x="3767" y="21245"/>
                    <a:pt x="5495" y="20183"/>
                  </a:cubicBezTo>
                  <a:cubicBezTo>
                    <a:pt x="7223" y="19120"/>
                    <a:pt x="9095" y="16465"/>
                    <a:pt x="10175" y="14694"/>
                  </a:cubicBezTo>
                  <a:cubicBezTo>
                    <a:pt x="11255" y="12924"/>
                    <a:pt x="11543" y="12038"/>
                    <a:pt x="11687" y="12038"/>
                  </a:cubicBezTo>
                  <a:cubicBezTo>
                    <a:pt x="11831" y="12038"/>
                    <a:pt x="11831" y="12924"/>
                    <a:pt x="12335" y="14252"/>
                  </a:cubicBezTo>
                  <a:cubicBezTo>
                    <a:pt x="12839" y="15579"/>
                    <a:pt x="13847" y="17350"/>
                    <a:pt x="14711" y="18324"/>
                  </a:cubicBezTo>
                  <a:cubicBezTo>
                    <a:pt x="15575" y="19297"/>
                    <a:pt x="16295" y="19475"/>
                    <a:pt x="17375" y="18235"/>
                  </a:cubicBezTo>
                  <a:cubicBezTo>
                    <a:pt x="18455" y="16996"/>
                    <a:pt x="19895" y="14340"/>
                    <a:pt x="20615" y="12127"/>
                  </a:cubicBezTo>
                  <a:cubicBezTo>
                    <a:pt x="21335" y="9914"/>
                    <a:pt x="21335" y="8143"/>
                    <a:pt x="21047" y="6815"/>
                  </a:cubicBezTo>
                  <a:cubicBezTo>
                    <a:pt x="20759" y="5488"/>
                    <a:pt x="20183" y="4602"/>
                    <a:pt x="18959" y="4868"/>
                  </a:cubicBezTo>
                  <a:cubicBezTo>
                    <a:pt x="17735" y="5134"/>
                    <a:pt x="15863" y="6550"/>
                    <a:pt x="14495" y="8409"/>
                  </a:cubicBezTo>
                  <a:cubicBezTo>
                    <a:pt x="13127" y="10268"/>
                    <a:pt x="12263" y="12570"/>
                    <a:pt x="11399" y="1487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72" name="Linea"/>
            <p:cNvSpPr/>
            <p:nvPr/>
          </p:nvSpPr>
          <p:spPr>
            <a:xfrm>
              <a:off x="2185149" y="4199286"/>
              <a:ext cx="267530" cy="311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0" extrusionOk="0">
                  <a:moveTo>
                    <a:pt x="2383" y="1263"/>
                  </a:moveTo>
                  <a:cubicBezTo>
                    <a:pt x="2234" y="632"/>
                    <a:pt x="2086" y="0"/>
                    <a:pt x="1788" y="0"/>
                  </a:cubicBezTo>
                  <a:cubicBezTo>
                    <a:pt x="1490" y="0"/>
                    <a:pt x="1043" y="632"/>
                    <a:pt x="670" y="2779"/>
                  </a:cubicBezTo>
                  <a:cubicBezTo>
                    <a:pt x="298" y="4926"/>
                    <a:pt x="0" y="8589"/>
                    <a:pt x="0" y="11432"/>
                  </a:cubicBezTo>
                  <a:cubicBezTo>
                    <a:pt x="0" y="14274"/>
                    <a:pt x="298" y="16295"/>
                    <a:pt x="745" y="17621"/>
                  </a:cubicBezTo>
                  <a:cubicBezTo>
                    <a:pt x="1192" y="18947"/>
                    <a:pt x="1788" y="19579"/>
                    <a:pt x="2458" y="19895"/>
                  </a:cubicBezTo>
                  <a:cubicBezTo>
                    <a:pt x="3128" y="20211"/>
                    <a:pt x="3873" y="20211"/>
                    <a:pt x="4767" y="19705"/>
                  </a:cubicBezTo>
                  <a:cubicBezTo>
                    <a:pt x="5661" y="19200"/>
                    <a:pt x="6703" y="18189"/>
                    <a:pt x="7821" y="16295"/>
                  </a:cubicBezTo>
                  <a:cubicBezTo>
                    <a:pt x="8938" y="14400"/>
                    <a:pt x="10130" y="11621"/>
                    <a:pt x="10726" y="9284"/>
                  </a:cubicBezTo>
                  <a:cubicBezTo>
                    <a:pt x="11321" y="6947"/>
                    <a:pt x="11321" y="5053"/>
                    <a:pt x="10874" y="3726"/>
                  </a:cubicBezTo>
                  <a:cubicBezTo>
                    <a:pt x="10428" y="2400"/>
                    <a:pt x="9534" y="1642"/>
                    <a:pt x="8938" y="1705"/>
                  </a:cubicBezTo>
                  <a:cubicBezTo>
                    <a:pt x="8342" y="1768"/>
                    <a:pt x="8044" y="2653"/>
                    <a:pt x="7746" y="4737"/>
                  </a:cubicBezTo>
                  <a:cubicBezTo>
                    <a:pt x="7448" y="6821"/>
                    <a:pt x="7150" y="10105"/>
                    <a:pt x="7225" y="12442"/>
                  </a:cubicBezTo>
                  <a:cubicBezTo>
                    <a:pt x="7299" y="14779"/>
                    <a:pt x="7746" y="16168"/>
                    <a:pt x="8268" y="17495"/>
                  </a:cubicBezTo>
                  <a:cubicBezTo>
                    <a:pt x="8789" y="18821"/>
                    <a:pt x="9385" y="20084"/>
                    <a:pt x="10130" y="20779"/>
                  </a:cubicBezTo>
                  <a:cubicBezTo>
                    <a:pt x="10874" y="21474"/>
                    <a:pt x="11768" y="21600"/>
                    <a:pt x="13481" y="20463"/>
                  </a:cubicBezTo>
                  <a:cubicBezTo>
                    <a:pt x="15194" y="19326"/>
                    <a:pt x="17727" y="16926"/>
                    <a:pt x="19217" y="15474"/>
                  </a:cubicBezTo>
                  <a:cubicBezTo>
                    <a:pt x="20706" y="14021"/>
                    <a:pt x="21153" y="13516"/>
                    <a:pt x="21600" y="1301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73" name="Linea"/>
            <p:cNvSpPr/>
            <p:nvPr/>
          </p:nvSpPr>
          <p:spPr>
            <a:xfrm>
              <a:off x="2396268" y="4319205"/>
              <a:ext cx="167113" cy="146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0957" extrusionOk="0">
                  <a:moveTo>
                    <a:pt x="10106" y="4479"/>
                  </a:moveTo>
                  <a:cubicBezTo>
                    <a:pt x="10106" y="3162"/>
                    <a:pt x="10106" y="1845"/>
                    <a:pt x="9512" y="923"/>
                  </a:cubicBezTo>
                  <a:cubicBezTo>
                    <a:pt x="8919" y="1"/>
                    <a:pt x="7732" y="-526"/>
                    <a:pt x="6189" y="791"/>
                  </a:cubicBezTo>
                  <a:cubicBezTo>
                    <a:pt x="4646" y="2108"/>
                    <a:pt x="2747" y="5269"/>
                    <a:pt x="1561" y="8562"/>
                  </a:cubicBezTo>
                  <a:cubicBezTo>
                    <a:pt x="374" y="11855"/>
                    <a:pt x="-101" y="15279"/>
                    <a:pt x="18" y="17518"/>
                  </a:cubicBezTo>
                  <a:cubicBezTo>
                    <a:pt x="136" y="19757"/>
                    <a:pt x="848" y="20811"/>
                    <a:pt x="1798" y="20942"/>
                  </a:cubicBezTo>
                  <a:cubicBezTo>
                    <a:pt x="2747" y="21074"/>
                    <a:pt x="3934" y="20284"/>
                    <a:pt x="5358" y="17913"/>
                  </a:cubicBezTo>
                  <a:cubicBezTo>
                    <a:pt x="6783" y="15542"/>
                    <a:pt x="8444" y="11591"/>
                    <a:pt x="9394" y="8825"/>
                  </a:cubicBezTo>
                  <a:cubicBezTo>
                    <a:pt x="10343" y="6059"/>
                    <a:pt x="10580" y="4479"/>
                    <a:pt x="10699" y="4479"/>
                  </a:cubicBezTo>
                  <a:cubicBezTo>
                    <a:pt x="10818" y="4479"/>
                    <a:pt x="10818" y="6059"/>
                    <a:pt x="11411" y="8825"/>
                  </a:cubicBezTo>
                  <a:cubicBezTo>
                    <a:pt x="12004" y="11591"/>
                    <a:pt x="13191" y="15542"/>
                    <a:pt x="14378" y="17650"/>
                  </a:cubicBezTo>
                  <a:cubicBezTo>
                    <a:pt x="15565" y="19757"/>
                    <a:pt x="16752" y="20020"/>
                    <a:pt x="17939" y="19757"/>
                  </a:cubicBezTo>
                  <a:cubicBezTo>
                    <a:pt x="19125" y="19494"/>
                    <a:pt x="20312" y="18703"/>
                    <a:pt x="21499" y="1791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74" name="Linea"/>
            <p:cNvSpPr/>
            <p:nvPr/>
          </p:nvSpPr>
          <p:spPr>
            <a:xfrm>
              <a:off x="2810487" y="4259480"/>
              <a:ext cx="511201" cy="17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349" extrusionOk="0">
                  <a:moveTo>
                    <a:pt x="83" y="14850"/>
                  </a:moveTo>
                  <a:cubicBezTo>
                    <a:pt x="6" y="12646"/>
                    <a:pt x="-72" y="10442"/>
                    <a:pt x="122" y="8348"/>
                  </a:cubicBezTo>
                  <a:cubicBezTo>
                    <a:pt x="316" y="6254"/>
                    <a:pt x="783" y="4270"/>
                    <a:pt x="1210" y="3168"/>
                  </a:cubicBezTo>
                  <a:cubicBezTo>
                    <a:pt x="1637" y="2066"/>
                    <a:pt x="2026" y="1846"/>
                    <a:pt x="2298" y="2286"/>
                  </a:cubicBezTo>
                  <a:cubicBezTo>
                    <a:pt x="2570" y="2727"/>
                    <a:pt x="2725" y="3829"/>
                    <a:pt x="2803" y="6584"/>
                  </a:cubicBezTo>
                  <a:cubicBezTo>
                    <a:pt x="2881" y="9340"/>
                    <a:pt x="2881" y="13748"/>
                    <a:pt x="2803" y="16613"/>
                  </a:cubicBezTo>
                  <a:cubicBezTo>
                    <a:pt x="2725" y="19478"/>
                    <a:pt x="2570" y="20801"/>
                    <a:pt x="2492" y="20911"/>
                  </a:cubicBezTo>
                  <a:cubicBezTo>
                    <a:pt x="2414" y="21021"/>
                    <a:pt x="2414" y="19919"/>
                    <a:pt x="2686" y="17495"/>
                  </a:cubicBezTo>
                  <a:cubicBezTo>
                    <a:pt x="2958" y="15070"/>
                    <a:pt x="3502" y="11323"/>
                    <a:pt x="3891" y="9009"/>
                  </a:cubicBezTo>
                  <a:cubicBezTo>
                    <a:pt x="4279" y="6695"/>
                    <a:pt x="4512" y="5813"/>
                    <a:pt x="4862" y="5152"/>
                  </a:cubicBezTo>
                  <a:cubicBezTo>
                    <a:pt x="5211" y="4491"/>
                    <a:pt x="5678" y="4050"/>
                    <a:pt x="5988" y="4380"/>
                  </a:cubicBezTo>
                  <a:cubicBezTo>
                    <a:pt x="6299" y="4711"/>
                    <a:pt x="6455" y="5813"/>
                    <a:pt x="6532" y="7466"/>
                  </a:cubicBezTo>
                  <a:cubicBezTo>
                    <a:pt x="6610" y="9119"/>
                    <a:pt x="6610" y="11323"/>
                    <a:pt x="6688" y="13197"/>
                  </a:cubicBezTo>
                  <a:cubicBezTo>
                    <a:pt x="6765" y="15070"/>
                    <a:pt x="6921" y="16613"/>
                    <a:pt x="7232" y="17605"/>
                  </a:cubicBezTo>
                  <a:cubicBezTo>
                    <a:pt x="7542" y="18597"/>
                    <a:pt x="8009" y="19038"/>
                    <a:pt x="8824" y="18156"/>
                  </a:cubicBezTo>
                  <a:cubicBezTo>
                    <a:pt x="9640" y="17274"/>
                    <a:pt x="10806" y="15070"/>
                    <a:pt x="11622" y="12976"/>
                  </a:cubicBezTo>
                  <a:cubicBezTo>
                    <a:pt x="12437" y="10882"/>
                    <a:pt x="12904" y="8899"/>
                    <a:pt x="13214" y="7356"/>
                  </a:cubicBezTo>
                  <a:cubicBezTo>
                    <a:pt x="13525" y="5813"/>
                    <a:pt x="13681" y="4711"/>
                    <a:pt x="13758" y="3609"/>
                  </a:cubicBezTo>
                  <a:cubicBezTo>
                    <a:pt x="13836" y="2507"/>
                    <a:pt x="13836" y="1405"/>
                    <a:pt x="13642" y="744"/>
                  </a:cubicBezTo>
                  <a:cubicBezTo>
                    <a:pt x="13447" y="82"/>
                    <a:pt x="13059" y="-138"/>
                    <a:pt x="12670" y="82"/>
                  </a:cubicBezTo>
                  <a:cubicBezTo>
                    <a:pt x="12282" y="303"/>
                    <a:pt x="11893" y="964"/>
                    <a:pt x="11583" y="2507"/>
                  </a:cubicBezTo>
                  <a:cubicBezTo>
                    <a:pt x="11272" y="4050"/>
                    <a:pt x="11039" y="6474"/>
                    <a:pt x="11155" y="9450"/>
                  </a:cubicBezTo>
                  <a:cubicBezTo>
                    <a:pt x="11272" y="12425"/>
                    <a:pt x="11738" y="15952"/>
                    <a:pt x="12165" y="18046"/>
                  </a:cubicBezTo>
                  <a:cubicBezTo>
                    <a:pt x="12593" y="20140"/>
                    <a:pt x="12981" y="20801"/>
                    <a:pt x="13370" y="21131"/>
                  </a:cubicBezTo>
                  <a:cubicBezTo>
                    <a:pt x="13758" y="21462"/>
                    <a:pt x="14147" y="21462"/>
                    <a:pt x="14691" y="20801"/>
                  </a:cubicBezTo>
                  <a:cubicBezTo>
                    <a:pt x="15234" y="20140"/>
                    <a:pt x="15934" y="18817"/>
                    <a:pt x="16439" y="17715"/>
                  </a:cubicBezTo>
                  <a:cubicBezTo>
                    <a:pt x="16944" y="16613"/>
                    <a:pt x="17255" y="15731"/>
                    <a:pt x="17565" y="14850"/>
                  </a:cubicBezTo>
                  <a:cubicBezTo>
                    <a:pt x="17876" y="13968"/>
                    <a:pt x="18187" y="13087"/>
                    <a:pt x="18459" y="12095"/>
                  </a:cubicBezTo>
                  <a:cubicBezTo>
                    <a:pt x="18731" y="11103"/>
                    <a:pt x="18964" y="10001"/>
                    <a:pt x="19119" y="10111"/>
                  </a:cubicBezTo>
                  <a:cubicBezTo>
                    <a:pt x="19275" y="10221"/>
                    <a:pt x="19352" y="11544"/>
                    <a:pt x="19391" y="13197"/>
                  </a:cubicBezTo>
                  <a:cubicBezTo>
                    <a:pt x="19430" y="14850"/>
                    <a:pt x="19430" y="16833"/>
                    <a:pt x="19586" y="18156"/>
                  </a:cubicBezTo>
                  <a:cubicBezTo>
                    <a:pt x="19741" y="19478"/>
                    <a:pt x="20052" y="20140"/>
                    <a:pt x="20401" y="19699"/>
                  </a:cubicBezTo>
                  <a:cubicBezTo>
                    <a:pt x="20751" y="19258"/>
                    <a:pt x="21140" y="17715"/>
                    <a:pt x="21528" y="1617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75" name="Linea"/>
            <p:cNvSpPr/>
            <p:nvPr/>
          </p:nvSpPr>
          <p:spPr>
            <a:xfrm>
              <a:off x="3299547" y="4151315"/>
              <a:ext cx="11071" cy="1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76" name="Linea"/>
            <p:cNvSpPr/>
            <p:nvPr/>
          </p:nvSpPr>
          <p:spPr>
            <a:xfrm>
              <a:off x="3624481" y="4248936"/>
              <a:ext cx="368798" cy="187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146" extrusionOk="0">
                  <a:moveTo>
                    <a:pt x="1384" y="17049"/>
                  </a:moveTo>
                  <a:cubicBezTo>
                    <a:pt x="847" y="17049"/>
                    <a:pt x="310" y="17049"/>
                    <a:pt x="95" y="16426"/>
                  </a:cubicBezTo>
                  <a:cubicBezTo>
                    <a:pt x="-120" y="15803"/>
                    <a:pt x="-13" y="14557"/>
                    <a:pt x="847" y="12273"/>
                  </a:cubicBezTo>
                  <a:cubicBezTo>
                    <a:pt x="1707" y="9988"/>
                    <a:pt x="3319" y="6665"/>
                    <a:pt x="4393" y="4796"/>
                  </a:cubicBezTo>
                  <a:cubicBezTo>
                    <a:pt x="5468" y="2926"/>
                    <a:pt x="6005" y="2511"/>
                    <a:pt x="6274" y="2926"/>
                  </a:cubicBezTo>
                  <a:cubicBezTo>
                    <a:pt x="6543" y="3342"/>
                    <a:pt x="6543" y="4588"/>
                    <a:pt x="6489" y="7080"/>
                  </a:cubicBezTo>
                  <a:cubicBezTo>
                    <a:pt x="6435" y="9573"/>
                    <a:pt x="6328" y="13311"/>
                    <a:pt x="6220" y="16115"/>
                  </a:cubicBezTo>
                  <a:cubicBezTo>
                    <a:pt x="6113" y="18919"/>
                    <a:pt x="6005" y="20788"/>
                    <a:pt x="6005" y="21099"/>
                  </a:cubicBezTo>
                  <a:cubicBezTo>
                    <a:pt x="6005" y="21411"/>
                    <a:pt x="6113" y="20165"/>
                    <a:pt x="6811" y="16738"/>
                  </a:cubicBezTo>
                  <a:cubicBezTo>
                    <a:pt x="7510" y="13311"/>
                    <a:pt x="8799" y="7703"/>
                    <a:pt x="9659" y="4588"/>
                  </a:cubicBezTo>
                  <a:cubicBezTo>
                    <a:pt x="10519" y="1473"/>
                    <a:pt x="10949" y="849"/>
                    <a:pt x="11432" y="434"/>
                  </a:cubicBezTo>
                  <a:cubicBezTo>
                    <a:pt x="11916" y="19"/>
                    <a:pt x="12453" y="-189"/>
                    <a:pt x="12829" y="226"/>
                  </a:cubicBezTo>
                  <a:cubicBezTo>
                    <a:pt x="13205" y="642"/>
                    <a:pt x="13420" y="1680"/>
                    <a:pt x="13581" y="4380"/>
                  </a:cubicBezTo>
                  <a:cubicBezTo>
                    <a:pt x="13743" y="7080"/>
                    <a:pt x="13850" y="11442"/>
                    <a:pt x="13796" y="14246"/>
                  </a:cubicBezTo>
                  <a:cubicBezTo>
                    <a:pt x="13743" y="17049"/>
                    <a:pt x="13528" y="18296"/>
                    <a:pt x="13420" y="18296"/>
                  </a:cubicBezTo>
                  <a:cubicBezTo>
                    <a:pt x="13313" y="18296"/>
                    <a:pt x="13313" y="17049"/>
                    <a:pt x="13581" y="14869"/>
                  </a:cubicBezTo>
                  <a:cubicBezTo>
                    <a:pt x="13850" y="12688"/>
                    <a:pt x="14387" y="9573"/>
                    <a:pt x="15301" y="7184"/>
                  </a:cubicBezTo>
                  <a:cubicBezTo>
                    <a:pt x="16214" y="4796"/>
                    <a:pt x="17504" y="3134"/>
                    <a:pt x="18525" y="2199"/>
                  </a:cubicBezTo>
                  <a:cubicBezTo>
                    <a:pt x="19546" y="1265"/>
                    <a:pt x="20298" y="1057"/>
                    <a:pt x="20781" y="1473"/>
                  </a:cubicBezTo>
                  <a:cubicBezTo>
                    <a:pt x="21265" y="1888"/>
                    <a:pt x="21480" y="2926"/>
                    <a:pt x="21480" y="5315"/>
                  </a:cubicBezTo>
                  <a:cubicBezTo>
                    <a:pt x="21480" y="7703"/>
                    <a:pt x="21265" y="11442"/>
                    <a:pt x="21050" y="1518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77" name="Linea"/>
            <p:cNvSpPr/>
            <p:nvPr/>
          </p:nvSpPr>
          <p:spPr>
            <a:xfrm>
              <a:off x="4059239" y="4288192"/>
              <a:ext cx="131458" cy="15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7" h="20715" extrusionOk="0">
                  <a:moveTo>
                    <a:pt x="3284" y="3795"/>
                  </a:moveTo>
                  <a:cubicBezTo>
                    <a:pt x="2116" y="7875"/>
                    <a:pt x="949" y="11955"/>
                    <a:pt x="365" y="14715"/>
                  </a:cubicBezTo>
                  <a:cubicBezTo>
                    <a:pt x="-219" y="17475"/>
                    <a:pt x="-219" y="18915"/>
                    <a:pt x="1240" y="19875"/>
                  </a:cubicBezTo>
                  <a:cubicBezTo>
                    <a:pt x="2700" y="20835"/>
                    <a:pt x="5619" y="21315"/>
                    <a:pt x="9267" y="19395"/>
                  </a:cubicBezTo>
                  <a:cubicBezTo>
                    <a:pt x="12916" y="17475"/>
                    <a:pt x="17295" y="13155"/>
                    <a:pt x="19338" y="9795"/>
                  </a:cubicBezTo>
                  <a:cubicBezTo>
                    <a:pt x="21381" y="6435"/>
                    <a:pt x="21089" y="4035"/>
                    <a:pt x="19630" y="2355"/>
                  </a:cubicBezTo>
                  <a:cubicBezTo>
                    <a:pt x="18170" y="675"/>
                    <a:pt x="15543" y="-285"/>
                    <a:pt x="13062" y="75"/>
                  </a:cubicBezTo>
                  <a:cubicBezTo>
                    <a:pt x="10581" y="435"/>
                    <a:pt x="8246" y="2115"/>
                    <a:pt x="6932" y="4275"/>
                  </a:cubicBezTo>
                  <a:cubicBezTo>
                    <a:pt x="5619" y="6435"/>
                    <a:pt x="5327" y="9075"/>
                    <a:pt x="5035" y="1171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78" name="Linea"/>
            <p:cNvSpPr/>
            <p:nvPr/>
          </p:nvSpPr>
          <p:spPr>
            <a:xfrm>
              <a:off x="4252377" y="4133724"/>
              <a:ext cx="21346" cy="301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5" h="21382" extrusionOk="0">
                  <a:moveTo>
                    <a:pt x="10025" y="3212"/>
                  </a:moveTo>
                  <a:cubicBezTo>
                    <a:pt x="10025" y="2557"/>
                    <a:pt x="10025" y="1903"/>
                    <a:pt x="11825" y="1248"/>
                  </a:cubicBezTo>
                  <a:cubicBezTo>
                    <a:pt x="13625" y="594"/>
                    <a:pt x="17225" y="-61"/>
                    <a:pt x="19025" y="4"/>
                  </a:cubicBezTo>
                  <a:cubicBezTo>
                    <a:pt x="20825" y="70"/>
                    <a:pt x="20825" y="855"/>
                    <a:pt x="17225" y="3212"/>
                  </a:cubicBezTo>
                  <a:cubicBezTo>
                    <a:pt x="13625" y="5568"/>
                    <a:pt x="6425" y="9495"/>
                    <a:pt x="2825" y="12637"/>
                  </a:cubicBezTo>
                  <a:cubicBezTo>
                    <a:pt x="-775" y="15779"/>
                    <a:pt x="-775" y="18135"/>
                    <a:pt x="1925" y="19575"/>
                  </a:cubicBezTo>
                  <a:cubicBezTo>
                    <a:pt x="4625" y="21015"/>
                    <a:pt x="10025" y="21539"/>
                    <a:pt x="13625" y="21343"/>
                  </a:cubicBezTo>
                  <a:cubicBezTo>
                    <a:pt x="17225" y="21146"/>
                    <a:pt x="19025" y="20230"/>
                    <a:pt x="20825" y="1931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79" name="Linea"/>
            <p:cNvSpPr/>
            <p:nvPr/>
          </p:nvSpPr>
          <p:spPr>
            <a:xfrm>
              <a:off x="4229442" y="4234739"/>
              <a:ext cx="256809" cy="1731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116" extrusionOk="0">
                  <a:moveTo>
                    <a:pt x="0" y="6027"/>
                  </a:moveTo>
                  <a:cubicBezTo>
                    <a:pt x="2623" y="5577"/>
                    <a:pt x="5246" y="5127"/>
                    <a:pt x="7329" y="5352"/>
                  </a:cubicBezTo>
                  <a:cubicBezTo>
                    <a:pt x="9411" y="5577"/>
                    <a:pt x="10954" y="6477"/>
                    <a:pt x="11880" y="8165"/>
                  </a:cubicBezTo>
                  <a:cubicBezTo>
                    <a:pt x="12806" y="9852"/>
                    <a:pt x="13114" y="12327"/>
                    <a:pt x="13269" y="14127"/>
                  </a:cubicBezTo>
                  <a:cubicBezTo>
                    <a:pt x="13423" y="15927"/>
                    <a:pt x="13423" y="17052"/>
                    <a:pt x="13500" y="18177"/>
                  </a:cubicBezTo>
                  <a:cubicBezTo>
                    <a:pt x="13577" y="19302"/>
                    <a:pt x="13731" y="20427"/>
                    <a:pt x="14194" y="20877"/>
                  </a:cubicBezTo>
                  <a:cubicBezTo>
                    <a:pt x="14657" y="21327"/>
                    <a:pt x="15429" y="21102"/>
                    <a:pt x="16277" y="20540"/>
                  </a:cubicBezTo>
                  <a:cubicBezTo>
                    <a:pt x="17126" y="19977"/>
                    <a:pt x="18051" y="19077"/>
                    <a:pt x="18900" y="18289"/>
                  </a:cubicBezTo>
                  <a:cubicBezTo>
                    <a:pt x="19749" y="17502"/>
                    <a:pt x="20520" y="16827"/>
                    <a:pt x="20983" y="15927"/>
                  </a:cubicBezTo>
                  <a:cubicBezTo>
                    <a:pt x="21446" y="15027"/>
                    <a:pt x="21600" y="13902"/>
                    <a:pt x="21369" y="11989"/>
                  </a:cubicBezTo>
                  <a:cubicBezTo>
                    <a:pt x="21137" y="10077"/>
                    <a:pt x="20520" y="7377"/>
                    <a:pt x="19980" y="5352"/>
                  </a:cubicBezTo>
                  <a:cubicBezTo>
                    <a:pt x="19440" y="3327"/>
                    <a:pt x="18977" y="1977"/>
                    <a:pt x="18360" y="1077"/>
                  </a:cubicBezTo>
                  <a:cubicBezTo>
                    <a:pt x="17743" y="177"/>
                    <a:pt x="16971" y="-273"/>
                    <a:pt x="16354" y="177"/>
                  </a:cubicBezTo>
                  <a:cubicBezTo>
                    <a:pt x="15737" y="627"/>
                    <a:pt x="15274" y="1977"/>
                    <a:pt x="14966" y="4902"/>
                  </a:cubicBezTo>
                  <a:cubicBezTo>
                    <a:pt x="14657" y="7827"/>
                    <a:pt x="14503" y="12327"/>
                    <a:pt x="14349" y="1682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80" name="Linea"/>
            <p:cNvSpPr/>
            <p:nvPr/>
          </p:nvSpPr>
          <p:spPr>
            <a:xfrm>
              <a:off x="4527269" y="4276778"/>
              <a:ext cx="161586" cy="179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5" h="21497" extrusionOk="0">
                  <a:moveTo>
                    <a:pt x="1597" y="2204"/>
                  </a:moveTo>
                  <a:cubicBezTo>
                    <a:pt x="1354" y="1102"/>
                    <a:pt x="1111" y="0"/>
                    <a:pt x="990" y="0"/>
                  </a:cubicBezTo>
                  <a:cubicBezTo>
                    <a:pt x="869" y="0"/>
                    <a:pt x="869" y="1102"/>
                    <a:pt x="626" y="4408"/>
                  </a:cubicBezTo>
                  <a:cubicBezTo>
                    <a:pt x="383" y="7714"/>
                    <a:pt x="-102" y="13225"/>
                    <a:pt x="19" y="16641"/>
                  </a:cubicBezTo>
                  <a:cubicBezTo>
                    <a:pt x="141" y="20057"/>
                    <a:pt x="869" y="21380"/>
                    <a:pt x="1476" y="21490"/>
                  </a:cubicBezTo>
                  <a:cubicBezTo>
                    <a:pt x="2082" y="21600"/>
                    <a:pt x="2568" y="20498"/>
                    <a:pt x="3174" y="17963"/>
                  </a:cubicBezTo>
                  <a:cubicBezTo>
                    <a:pt x="3781" y="15429"/>
                    <a:pt x="4509" y="11461"/>
                    <a:pt x="5723" y="8706"/>
                  </a:cubicBezTo>
                  <a:cubicBezTo>
                    <a:pt x="6936" y="5951"/>
                    <a:pt x="8635" y="4408"/>
                    <a:pt x="10698" y="3527"/>
                  </a:cubicBezTo>
                  <a:cubicBezTo>
                    <a:pt x="12761" y="2645"/>
                    <a:pt x="15188" y="2424"/>
                    <a:pt x="17129" y="3196"/>
                  </a:cubicBezTo>
                  <a:cubicBezTo>
                    <a:pt x="19071" y="3967"/>
                    <a:pt x="20527" y="5731"/>
                    <a:pt x="21013" y="7935"/>
                  </a:cubicBezTo>
                  <a:cubicBezTo>
                    <a:pt x="21498" y="10139"/>
                    <a:pt x="21013" y="12784"/>
                    <a:pt x="20770" y="14657"/>
                  </a:cubicBezTo>
                  <a:cubicBezTo>
                    <a:pt x="20527" y="16531"/>
                    <a:pt x="20527" y="17633"/>
                    <a:pt x="20649" y="17963"/>
                  </a:cubicBezTo>
                  <a:cubicBezTo>
                    <a:pt x="20770" y="18294"/>
                    <a:pt x="21013" y="17853"/>
                    <a:pt x="21255" y="1741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81" name="Linea"/>
            <p:cNvSpPr/>
            <p:nvPr/>
          </p:nvSpPr>
          <p:spPr>
            <a:xfrm>
              <a:off x="4672248" y="4195597"/>
              <a:ext cx="1" cy="5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extrusionOk="0">
                  <a:moveTo>
                    <a:pt x="0" y="21600"/>
                  </a:moveTo>
                  <a:cubicBezTo>
                    <a:pt x="21600" y="14400"/>
                    <a:pt x="216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82" name="Linea"/>
            <p:cNvSpPr/>
            <p:nvPr/>
          </p:nvSpPr>
          <p:spPr>
            <a:xfrm>
              <a:off x="5011008" y="4073824"/>
              <a:ext cx="281172" cy="337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455" extrusionOk="0">
                  <a:moveTo>
                    <a:pt x="11697" y="0"/>
                  </a:moveTo>
                  <a:cubicBezTo>
                    <a:pt x="10996" y="352"/>
                    <a:pt x="10294" y="704"/>
                    <a:pt x="9804" y="1761"/>
                  </a:cubicBezTo>
                  <a:cubicBezTo>
                    <a:pt x="9313" y="2817"/>
                    <a:pt x="9032" y="4578"/>
                    <a:pt x="8822" y="7337"/>
                  </a:cubicBezTo>
                  <a:cubicBezTo>
                    <a:pt x="8611" y="10096"/>
                    <a:pt x="8471" y="13852"/>
                    <a:pt x="8401" y="16200"/>
                  </a:cubicBezTo>
                  <a:cubicBezTo>
                    <a:pt x="8331" y="18548"/>
                    <a:pt x="8331" y="19487"/>
                    <a:pt x="8331" y="20250"/>
                  </a:cubicBezTo>
                  <a:cubicBezTo>
                    <a:pt x="8331" y="21013"/>
                    <a:pt x="8331" y="21600"/>
                    <a:pt x="8401" y="21424"/>
                  </a:cubicBezTo>
                  <a:cubicBezTo>
                    <a:pt x="8471" y="21248"/>
                    <a:pt x="8611" y="20309"/>
                    <a:pt x="8541" y="18724"/>
                  </a:cubicBezTo>
                  <a:cubicBezTo>
                    <a:pt x="8471" y="17139"/>
                    <a:pt x="8191" y="14909"/>
                    <a:pt x="7419" y="13265"/>
                  </a:cubicBezTo>
                  <a:cubicBezTo>
                    <a:pt x="6648" y="11622"/>
                    <a:pt x="5385" y="10565"/>
                    <a:pt x="4123" y="10389"/>
                  </a:cubicBezTo>
                  <a:cubicBezTo>
                    <a:pt x="2861" y="10213"/>
                    <a:pt x="1598" y="10917"/>
                    <a:pt x="827" y="12150"/>
                  </a:cubicBezTo>
                  <a:cubicBezTo>
                    <a:pt x="56" y="13383"/>
                    <a:pt x="-225" y="15143"/>
                    <a:pt x="196" y="16552"/>
                  </a:cubicBezTo>
                  <a:cubicBezTo>
                    <a:pt x="617" y="17961"/>
                    <a:pt x="1739" y="19017"/>
                    <a:pt x="3071" y="19663"/>
                  </a:cubicBezTo>
                  <a:cubicBezTo>
                    <a:pt x="4404" y="20309"/>
                    <a:pt x="5946" y="20543"/>
                    <a:pt x="7349" y="20250"/>
                  </a:cubicBezTo>
                  <a:cubicBezTo>
                    <a:pt x="8752" y="19957"/>
                    <a:pt x="10014" y="19135"/>
                    <a:pt x="11276" y="18313"/>
                  </a:cubicBezTo>
                  <a:cubicBezTo>
                    <a:pt x="12539" y="17491"/>
                    <a:pt x="13801" y="16670"/>
                    <a:pt x="14783" y="16200"/>
                  </a:cubicBezTo>
                  <a:cubicBezTo>
                    <a:pt x="15765" y="15730"/>
                    <a:pt x="16466" y="15613"/>
                    <a:pt x="16957" y="16141"/>
                  </a:cubicBezTo>
                  <a:cubicBezTo>
                    <a:pt x="17448" y="16670"/>
                    <a:pt x="17728" y="17843"/>
                    <a:pt x="18079" y="18724"/>
                  </a:cubicBezTo>
                  <a:cubicBezTo>
                    <a:pt x="18430" y="19604"/>
                    <a:pt x="18850" y="20191"/>
                    <a:pt x="19411" y="20133"/>
                  </a:cubicBezTo>
                  <a:cubicBezTo>
                    <a:pt x="19972" y="20074"/>
                    <a:pt x="20674" y="19370"/>
                    <a:pt x="21375" y="1866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83" name="Forma"/>
            <p:cNvSpPr/>
            <p:nvPr/>
          </p:nvSpPr>
          <p:spPr>
            <a:xfrm>
              <a:off x="5297714" y="4132865"/>
              <a:ext cx="11071" cy="1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0800" y="10800"/>
                    <a:pt x="0" y="0"/>
                    <a:pt x="0" y="0"/>
                  </a:cubicBezTo>
                  <a:cubicBezTo>
                    <a:pt x="0" y="0"/>
                    <a:pt x="10800" y="108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84" name="Linea"/>
            <p:cNvSpPr/>
            <p:nvPr/>
          </p:nvSpPr>
          <p:spPr>
            <a:xfrm>
              <a:off x="5547426" y="4198220"/>
              <a:ext cx="155410" cy="213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180" extrusionOk="0">
                  <a:moveTo>
                    <a:pt x="6774" y="3035"/>
                  </a:moveTo>
                  <a:cubicBezTo>
                    <a:pt x="6774" y="1754"/>
                    <a:pt x="6774" y="472"/>
                    <a:pt x="6139" y="106"/>
                  </a:cubicBezTo>
                  <a:cubicBezTo>
                    <a:pt x="5504" y="-260"/>
                    <a:pt x="4233" y="289"/>
                    <a:pt x="3089" y="2303"/>
                  </a:cubicBezTo>
                  <a:cubicBezTo>
                    <a:pt x="1946" y="4316"/>
                    <a:pt x="929" y="7794"/>
                    <a:pt x="421" y="10906"/>
                  </a:cubicBezTo>
                  <a:cubicBezTo>
                    <a:pt x="-87" y="14018"/>
                    <a:pt x="-87" y="16764"/>
                    <a:pt x="167" y="18594"/>
                  </a:cubicBezTo>
                  <a:cubicBezTo>
                    <a:pt x="421" y="20425"/>
                    <a:pt x="929" y="21340"/>
                    <a:pt x="1184" y="21157"/>
                  </a:cubicBezTo>
                  <a:cubicBezTo>
                    <a:pt x="1438" y="20974"/>
                    <a:pt x="1438" y="19693"/>
                    <a:pt x="2073" y="17496"/>
                  </a:cubicBezTo>
                  <a:cubicBezTo>
                    <a:pt x="2708" y="15299"/>
                    <a:pt x="3979" y="12187"/>
                    <a:pt x="6139" y="9808"/>
                  </a:cubicBezTo>
                  <a:cubicBezTo>
                    <a:pt x="8299" y="7428"/>
                    <a:pt x="11348" y="5781"/>
                    <a:pt x="13889" y="4865"/>
                  </a:cubicBezTo>
                  <a:cubicBezTo>
                    <a:pt x="16431" y="3950"/>
                    <a:pt x="18464" y="3767"/>
                    <a:pt x="19734" y="5140"/>
                  </a:cubicBezTo>
                  <a:cubicBezTo>
                    <a:pt x="21005" y="6513"/>
                    <a:pt x="21513" y="9442"/>
                    <a:pt x="21386" y="12187"/>
                  </a:cubicBezTo>
                  <a:cubicBezTo>
                    <a:pt x="21259" y="14933"/>
                    <a:pt x="20497" y="17496"/>
                    <a:pt x="19734" y="2005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85" name="Linea"/>
            <p:cNvSpPr/>
            <p:nvPr/>
          </p:nvSpPr>
          <p:spPr>
            <a:xfrm>
              <a:off x="5746056" y="4140246"/>
              <a:ext cx="11071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86" name="Linea"/>
            <p:cNvSpPr/>
            <p:nvPr/>
          </p:nvSpPr>
          <p:spPr>
            <a:xfrm>
              <a:off x="5801993" y="4230248"/>
              <a:ext cx="453292" cy="204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0860" extrusionOk="0">
                  <a:moveTo>
                    <a:pt x="4414" y="416"/>
                  </a:moveTo>
                  <a:cubicBezTo>
                    <a:pt x="3892" y="41"/>
                    <a:pt x="3369" y="-335"/>
                    <a:pt x="2585" y="510"/>
                  </a:cubicBezTo>
                  <a:cubicBezTo>
                    <a:pt x="1801" y="1355"/>
                    <a:pt x="756" y="3422"/>
                    <a:pt x="277" y="6427"/>
                  </a:cubicBezTo>
                  <a:cubicBezTo>
                    <a:pt x="-202" y="9432"/>
                    <a:pt x="-115" y="13376"/>
                    <a:pt x="974" y="15536"/>
                  </a:cubicBezTo>
                  <a:cubicBezTo>
                    <a:pt x="2063" y="17696"/>
                    <a:pt x="4153" y="18072"/>
                    <a:pt x="5895" y="16569"/>
                  </a:cubicBezTo>
                  <a:cubicBezTo>
                    <a:pt x="7637" y="15067"/>
                    <a:pt x="9030" y="11686"/>
                    <a:pt x="9727" y="9526"/>
                  </a:cubicBezTo>
                  <a:cubicBezTo>
                    <a:pt x="10424" y="7366"/>
                    <a:pt x="10424" y="6427"/>
                    <a:pt x="10032" y="5582"/>
                  </a:cubicBezTo>
                  <a:cubicBezTo>
                    <a:pt x="9640" y="4736"/>
                    <a:pt x="8856" y="3985"/>
                    <a:pt x="8246" y="3703"/>
                  </a:cubicBezTo>
                  <a:cubicBezTo>
                    <a:pt x="7637" y="3422"/>
                    <a:pt x="7201" y="3609"/>
                    <a:pt x="6809" y="4079"/>
                  </a:cubicBezTo>
                  <a:cubicBezTo>
                    <a:pt x="6417" y="4548"/>
                    <a:pt x="6069" y="5300"/>
                    <a:pt x="6113" y="7366"/>
                  </a:cubicBezTo>
                  <a:cubicBezTo>
                    <a:pt x="6156" y="9432"/>
                    <a:pt x="6592" y="12813"/>
                    <a:pt x="7245" y="15442"/>
                  </a:cubicBezTo>
                  <a:cubicBezTo>
                    <a:pt x="7898" y="18072"/>
                    <a:pt x="8769" y="19950"/>
                    <a:pt x="9640" y="20608"/>
                  </a:cubicBezTo>
                  <a:cubicBezTo>
                    <a:pt x="10511" y="21265"/>
                    <a:pt x="11382" y="20702"/>
                    <a:pt x="12471" y="18166"/>
                  </a:cubicBezTo>
                  <a:cubicBezTo>
                    <a:pt x="13559" y="15630"/>
                    <a:pt x="14866" y="11122"/>
                    <a:pt x="15563" y="8305"/>
                  </a:cubicBezTo>
                  <a:cubicBezTo>
                    <a:pt x="16259" y="5488"/>
                    <a:pt x="16346" y="4361"/>
                    <a:pt x="16216" y="4173"/>
                  </a:cubicBezTo>
                  <a:cubicBezTo>
                    <a:pt x="16085" y="3985"/>
                    <a:pt x="15737" y="4736"/>
                    <a:pt x="15519" y="6708"/>
                  </a:cubicBezTo>
                  <a:cubicBezTo>
                    <a:pt x="15301" y="8681"/>
                    <a:pt x="15214" y="11874"/>
                    <a:pt x="15214" y="13940"/>
                  </a:cubicBezTo>
                  <a:cubicBezTo>
                    <a:pt x="15214" y="16006"/>
                    <a:pt x="15301" y="16945"/>
                    <a:pt x="15475" y="17884"/>
                  </a:cubicBezTo>
                  <a:cubicBezTo>
                    <a:pt x="15650" y="18823"/>
                    <a:pt x="15911" y="19762"/>
                    <a:pt x="16042" y="19669"/>
                  </a:cubicBezTo>
                  <a:cubicBezTo>
                    <a:pt x="16172" y="19575"/>
                    <a:pt x="16172" y="18448"/>
                    <a:pt x="16172" y="16006"/>
                  </a:cubicBezTo>
                  <a:cubicBezTo>
                    <a:pt x="16172" y="13564"/>
                    <a:pt x="16172" y="9808"/>
                    <a:pt x="16608" y="7272"/>
                  </a:cubicBezTo>
                  <a:cubicBezTo>
                    <a:pt x="17043" y="4736"/>
                    <a:pt x="17914" y="3422"/>
                    <a:pt x="18611" y="2670"/>
                  </a:cubicBezTo>
                  <a:cubicBezTo>
                    <a:pt x="19308" y="1919"/>
                    <a:pt x="19830" y="1731"/>
                    <a:pt x="20266" y="1919"/>
                  </a:cubicBezTo>
                  <a:cubicBezTo>
                    <a:pt x="20701" y="2107"/>
                    <a:pt x="21050" y="2670"/>
                    <a:pt x="21398" y="323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87" name="Linea"/>
            <p:cNvSpPr/>
            <p:nvPr/>
          </p:nvSpPr>
          <p:spPr>
            <a:xfrm>
              <a:off x="6230899" y="4269892"/>
              <a:ext cx="229184" cy="163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0618" extrusionOk="0">
                  <a:moveTo>
                    <a:pt x="9465" y="4583"/>
                  </a:moveTo>
                  <a:cubicBezTo>
                    <a:pt x="8780" y="2958"/>
                    <a:pt x="8094" y="1332"/>
                    <a:pt x="7323" y="519"/>
                  </a:cubicBezTo>
                  <a:cubicBezTo>
                    <a:pt x="6551" y="-294"/>
                    <a:pt x="5694" y="-294"/>
                    <a:pt x="4408" y="1564"/>
                  </a:cubicBezTo>
                  <a:cubicBezTo>
                    <a:pt x="3123" y="3422"/>
                    <a:pt x="1408" y="7138"/>
                    <a:pt x="551" y="10506"/>
                  </a:cubicBezTo>
                  <a:cubicBezTo>
                    <a:pt x="-306" y="13874"/>
                    <a:pt x="-306" y="16893"/>
                    <a:pt x="1580" y="18751"/>
                  </a:cubicBezTo>
                  <a:cubicBezTo>
                    <a:pt x="3465" y="20609"/>
                    <a:pt x="7237" y="21306"/>
                    <a:pt x="10837" y="19796"/>
                  </a:cubicBezTo>
                  <a:cubicBezTo>
                    <a:pt x="14437" y="18287"/>
                    <a:pt x="17865" y="14571"/>
                    <a:pt x="21294" y="1085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88" name="Linea"/>
            <p:cNvSpPr/>
            <p:nvPr/>
          </p:nvSpPr>
          <p:spPr>
            <a:xfrm>
              <a:off x="6365089" y="4264709"/>
              <a:ext cx="194626" cy="196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1507" extrusionOk="0">
                  <a:moveTo>
                    <a:pt x="12210" y="5156"/>
                  </a:moveTo>
                  <a:cubicBezTo>
                    <a:pt x="12210" y="4146"/>
                    <a:pt x="12210" y="3137"/>
                    <a:pt x="12109" y="2128"/>
                  </a:cubicBezTo>
                  <a:cubicBezTo>
                    <a:pt x="12008" y="1118"/>
                    <a:pt x="11806" y="109"/>
                    <a:pt x="10999" y="8"/>
                  </a:cubicBezTo>
                  <a:cubicBezTo>
                    <a:pt x="10191" y="-93"/>
                    <a:pt x="8778" y="714"/>
                    <a:pt x="6860" y="3036"/>
                  </a:cubicBezTo>
                  <a:cubicBezTo>
                    <a:pt x="4943" y="5357"/>
                    <a:pt x="2520" y="9193"/>
                    <a:pt x="1208" y="11615"/>
                  </a:cubicBezTo>
                  <a:cubicBezTo>
                    <a:pt x="-104" y="14038"/>
                    <a:pt x="-306" y="15047"/>
                    <a:pt x="401" y="15956"/>
                  </a:cubicBezTo>
                  <a:cubicBezTo>
                    <a:pt x="1107" y="16864"/>
                    <a:pt x="2722" y="17671"/>
                    <a:pt x="4539" y="17167"/>
                  </a:cubicBezTo>
                  <a:cubicBezTo>
                    <a:pt x="6356" y="16662"/>
                    <a:pt x="8374" y="14845"/>
                    <a:pt x="9888" y="12827"/>
                  </a:cubicBezTo>
                  <a:cubicBezTo>
                    <a:pt x="11402" y="10808"/>
                    <a:pt x="12412" y="8587"/>
                    <a:pt x="12815" y="6670"/>
                  </a:cubicBezTo>
                  <a:cubicBezTo>
                    <a:pt x="13219" y="4752"/>
                    <a:pt x="13017" y="3137"/>
                    <a:pt x="12715" y="2834"/>
                  </a:cubicBezTo>
                  <a:cubicBezTo>
                    <a:pt x="12412" y="2531"/>
                    <a:pt x="12008" y="3541"/>
                    <a:pt x="12109" y="5862"/>
                  </a:cubicBezTo>
                  <a:cubicBezTo>
                    <a:pt x="12210" y="8184"/>
                    <a:pt x="12815" y="11817"/>
                    <a:pt x="14430" y="14643"/>
                  </a:cubicBezTo>
                  <a:cubicBezTo>
                    <a:pt x="16045" y="17470"/>
                    <a:pt x="18670" y="19488"/>
                    <a:pt x="21294" y="2150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89" name="Linea"/>
            <p:cNvSpPr/>
            <p:nvPr/>
          </p:nvSpPr>
          <p:spPr>
            <a:xfrm>
              <a:off x="468923" y="4822795"/>
              <a:ext cx="179318" cy="387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392" extrusionOk="0">
                  <a:moveTo>
                    <a:pt x="18115" y="2655"/>
                  </a:moveTo>
                  <a:cubicBezTo>
                    <a:pt x="17894" y="2145"/>
                    <a:pt x="17674" y="1636"/>
                    <a:pt x="17233" y="1178"/>
                  </a:cubicBezTo>
                  <a:cubicBezTo>
                    <a:pt x="16792" y="719"/>
                    <a:pt x="16131" y="312"/>
                    <a:pt x="15250" y="108"/>
                  </a:cubicBezTo>
                  <a:cubicBezTo>
                    <a:pt x="14368" y="-96"/>
                    <a:pt x="13266" y="-96"/>
                    <a:pt x="11062" y="872"/>
                  </a:cubicBezTo>
                  <a:cubicBezTo>
                    <a:pt x="8858" y="1840"/>
                    <a:pt x="5552" y="3776"/>
                    <a:pt x="3458" y="5508"/>
                  </a:cubicBezTo>
                  <a:cubicBezTo>
                    <a:pt x="1364" y="7240"/>
                    <a:pt x="482" y="8768"/>
                    <a:pt x="152" y="9838"/>
                  </a:cubicBezTo>
                  <a:cubicBezTo>
                    <a:pt x="-179" y="10908"/>
                    <a:pt x="41" y="11519"/>
                    <a:pt x="703" y="11876"/>
                  </a:cubicBezTo>
                  <a:cubicBezTo>
                    <a:pt x="1364" y="12232"/>
                    <a:pt x="2466" y="12334"/>
                    <a:pt x="5111" y="12232"/>
                  </a:cubicBezTo>
                  <a:cubicBezTo>
                    <a:pt x="7756" y="12130"/>
                    <a:pt x="11943" y="11825"/>
                    <a:pt x="14699" y="11672"/>
                  </a:cubicBezTo>
                  <a:cubicBezTo>
                    <a:pt x="17454" y="11519"/>
                    <a:pt x="18776" y="11519"/>
                    <a:pt x="19768" y="11723"/>
                  </a:cubicBezTo>
                  <a:cubicBezTo>
                    <a:pt x="20760" y="11927"/>
                    <a:pt x="21421" y="12334"/>
                    <a:pt x="21421" y="13251"/>
                  </a:cubicBezTo>
                  <a:cubicBezTo>
                    <a:pt x="21421" y="14168"/>
                    <a:pt x="20760" y="15595"/>
                    <a:pt x="19107" y="17021"/>
                  </a:cubicBezTo>
                  <a:cubicBezTo>
                    <a:pt x="17454" y="18447"/>
                    <a:pt x="14809" y="19874"/>
                    <a:pt x="12935" y="20638"/>
                  </a:cubicBezTo>
                  <a:cubicBezTo>
                    <a:pt x="11062" y="21402"/>
                    <a:pt x="9960" y="21504"/>
                    <a:pt x="9188" y="21300"/>
                  </a:cubicBezTo>
                  <a:cubicBezTo>
                    <a:pt x="8417" y="21096"/>
                    <a:pt x="7976" y="20587"/>
                    <a:pt x="8637" y="19721"/>
                  </a:cubicBezTo>
                  <a:cubicBezTo>
                    <a:pt x="9299" y="18855"/>
                    <a:pt x="11062" y="17632"/>
                    <a:pt x="12825" y="1641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90" name="Linea"/>
            <p:cNvSpPr/>
            <p:nvPr/>
          </p:nvSpPr>
          <p:spPr>
            <a:xfrm>
              <a:off x="706589" y="4996053"/>
              <a:ext cx="30213" cy="184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6" h="21419" extrusionOk="0">
                  <a:moveTo>
                    <a:pt x="20806" y="247"/>
                  </a:moveTo>
                  <a:cubicBezTo>
                    <a:pt x="14453" y="33"/>
                    <a:pt x="8100" y="-181"/>
                    <a:pt x="4288" y="247"/>
                  </a:cubicBezTo>
                  <a:cubicBezTo>
                    <a:pt x="477" y="674"/>
                    <a:pt x="-794" y="1744"/>
                    <a:pt x="477" y="4845"/>
                  </a:cubicBezTo>
                  <a:cubicBezTo>
                    <a:pt x="1747" y="7946"/>
                    <a:pt x="5559" y="13078"/>
                    <a:pt x="8735" y="16179"/>
                  </a:cubicBezTo>
                  <a:cubicBezTo>
                    <a:pt x="11912" y="19280"/>
                    <a:pt x="14453" y="20350"/>
                    <a:pt x="16994" y="2141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91" name="Linea"/>
            <p:cNvSpPr/>
            <p:nvPr/>
          </p:nvSpPr>
          <p:spPr>
            <a:xfrm>
              <a:off x="716692" y="4857473"/>
              <a:ext cx="25645" cy="18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0157" extrusionOk="0">
                  <a:moveTo>
                    <a:pt x="7055" y="20157"/>
                  </a:moveTo>
                  <a:cubicBezTo>
                    <a:pt x="2735" y="12302"/>
                    <a:pt x="-1585" y="4448"/>
                    <a:pt x="575" y="1502"/>
                  </a:cubicBezTo>
                  <a:cubicBezTo>
                    <a:pt x="2735" y="-1443"/>
                    <a:pt x="11375" y="521"/>
                    <a:pt x="20015" y="248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92" name="Linea"/>
            <p:cNvSpPr/>
            <p:nvPr/>
          </p:nvSpPr>
          <p:spPr>
            <a:xfrm>
              <a:off x="820094" y="4893018"/>
              <a:ext cx="32945" cy="320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9" h="21542" extrusionOk="0">
                  <a:moveTo>
                    <a:pt x="16888" y="0"/>
                  </a:moveTo>
                  <a:cubicBezTo>
                    <a:pt x="10067" y="1366"/>
                    <a:pt x="3246" y="2731"/>
                    <a:pt x="973" y="5338"/>
                  </a:cubicBezTo>
                  <a:cubicBezTo>
                    <a:pt x="-1301" y="7945"/>
                    <a:pt x="973" y="11793"/>
                    <a:pt x="2110" y="14462"/>
                  </a:cubicBezTo>
                  <a:cubicBezTo>
                    <a:pt x="3246" y="17131"/>
                    <a:pt x="3246" y="18621"/>
                    <a:pt x="4383" y="19738"/>
                  </a:cubicBezTo>
                  <a:cubicBezTo>
                    <a:pt x="5520" y="20855"/>
                    <a:pt x="7794" y="21600"/>
                    <a:pt x="10636" y="21538"/>
                  </a:cubicBezTo>
                  <a:cubicBezTo>
                    <a:pt x="13478" y="21476"/>
                    <a:pt x="16888" y="20607"/>
                    <a:pt x="20299" y="1973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93" name="Linea"/>
            <p:cNvSpPr/>
            <p:nvPr/>
          </p:nvSpPr>
          <p:spPr>
            <a:xfrm>
              <a:off x="786617" y="5009813"/>
              <a:ext cx="177124" cy="187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6" extrusionOk="0">
                  <a:moveTo>
                    <a:pt x="0" y="1842"/>
                  </a:moveTo>
                  <a:cubicBezTo>
                    <a:pt x="4500" y="1207"/>
                    <a:pt x="9000" y="571"/>
                    <a:pt x="11813" y="254"/>
                  </a:cubicBezTo>
                  <a:cubicBezTo>
                    <a:pt x="14625" y="-64"/>
                    <a:pt x="15750" y="-64"/>
                    <a:pt x="16988" y="148"/>
                  </a:cubicBezTo>
                  <a:cubicBezTo>
                    <a:pt x="18225" y="360"/>
                    <a:pt x="19575" y="783"/>
                    <a:pt x="20362" y="1630"/>
                  </a:cubicBezTo>
                  <a:cubicBezTo>
                    <a:pt x="21150" y="2477"/>
                    <a:pt x="21375" y="3748"/>
                    <a:pt x="21487" y="7136"/>
                  </a:cubicBezTo>
                  <a:cubicBezTo>
                    <a:pt x="21600" y="10524"/>
                    <a:pt x="21600" y="16030"/>
                    <a:pt x="21600" y="2153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94" name="Linea"/>
            <p:cNvSpPr/>
            <p:nvPr/>
          </p:nvSpPr>
          <p:spPr>
            <a:xfrm>
              <a:off x="980345" y="4898552"/>
              <a:ext cx="553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95" name="Linea"/>
            <p:cNvSpPr/>
            <p:nvPr/>
          </p:nvSpPr>
          <p:spPr>
            <a:xfrm>
              <a:off x="1335945" y="4917851"/>
              <a:ext cx="286471" cy="27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295" extrusionOk="0">
                  <a:moveTo>
                    <a:pt x="5713" y="14194"/>
                  </a:moveTo>
                  <a:cubicBezTo>
                    <a:pt x="5990" y="12782"/>
                    <a:pt x="6267" y="11370"/>
                    <a:pt x="6198" y="10382"/>
                  </a:cubicBezTo>
                  <a:cubicBezTo>
                    <a:pt x="6129" y="9394"/>
                    <a:pt x="5713" y="8829"/>
                    <a:pt x="5090" y="8547"/>
                  </a:cubicBezTo>
                  <a:cubicBezTo>
                    <a:pt x="4467" y="8264"/>
                    <a:pt x="3636" y="8264"/>
                    <a:pt x="2736" y="9747"/>
                  </a:cubicBezTo>
                  <a:cubicBezTo>
                    <a:pt x="1836" y="11229"/>
                    <a:pt x="867" y="14194"/>
                    <a:pt x="383" y="16029"/>
                  </a:cubicBezTo>
                  <a:cubicBezTo>
                    <a:pt x="-102" y="17864"/>
                    <a:pt x="-102" y="18570"/>
                    <a:pt x="244" y="19135"/>
                  </a:cubicBezTo>
                  <a:cubicBezTo>
                    <a:pt x="590" y="19700"/>
                    <a:pt x="1283" y="20123"/>
                    <a:pt x="2183" y="19629"/>
                  </a:cubicBezTo>
                  <a:cubicBezTo>
                    <a:pt x="3083" y="19135"/>
                    <a:pt x="4190" y="17723"/>
                    <a:pt x="5229" y="15111"/>
                  </a:cubicBezTo>
                  <a:cubicBezTo>
                    <a:pt x="6267" y="12500"/>
                    <a:pt x="7236" y="8688"/>
                    <a:pt x="7790" y="6217"/>
                  </a:cubicBezTo>
                  <a:cubicBezTo>
                    <a:pt x="8344" y="3747"/>
                    <a:pt x="8483" y="2617"/>
                    <a:pt x="8483" y="1700"/>
                  </a:cubicBezTo>
                  <a:cubicBezTo>
                    <a:pt x="8483" y="782"/>
                    <a:pt x="8344" y="76"/>
                    <a:pt x="8067" y="6"/>
                  </a:cubicBezTo>
                  <a:cubicBezTo>
                    <a:pt x="7790" y="-65"/>
                    <a:pt x="7375" y="500"/>
                    <a:pt x="7098" y="2970"/>
                  </a:cubicBezTo>
                  <a:cubicBezTo>
                    <a:pt x="6821" y="5441"/>
                    <a:pt x="6683" y="9817"/>
                    <a:pt x="6890" y="13135"/>
                  </a:cubicBezTo>
                  <a:cubicBezTo>
                    <a:pt x="7098" y="16453"/>
                    <a:pt x="7652" y="18711"/>
                    <a:pt x="8275" y="19982"/>
                  </a:cubicBezTo>
                  <a:cubicBezTo>
                    <a:pt x="8898" y="21253"/>
                    <a:pt x="9590" y="21535"/>
                    <a:pt x="10421" y="21111"/>
                  </a:cubicBezTo>
                  <a:cubicBezTo>
                    <a:pt x="11252" y="20688"/>
                    <a:pt x="12221" y="19559"/>
                    <a:pt x="12983" y="18641"/>
                  </a:cubicBezTo>
                  <a:cubicBezTo>
                    <a:pt x="13744" y="17723"/>
                    <a:pt x="14298" y="17017"/>
                    <a:pt x="15060" y="16100"/>
                  </a:cubicBezTo>
                  <a:cubicBezTo>
                    <a:pt x="15821" y="15182"/>
                    <a:pt x="16790" y="14053"/>
                    <a:pt x="17275" y="13841"/>
                  </a:cubicBezTo>
                  <a:cubicBezTo>
                    <a:pt x="17760" y="13629"/>
                    <a:pt x="17760" y="14335"/>
                    <a:pt x="17760" y="15041"/>
                  </a:cubicBezTo>
                  <a:cubicBezTo>
                    <a:pt x="17760" y="15747"/>
                    <a:pt x="17760" y="16453"/>
                    <a:pt x="17829" y="17229"/>
                  </a:cubicBezTo>
                  <a:cubicBezTo>
                    <a:pt x="17898" y="18006"/>
                    <a:pt x="18036" y="18853"/>
                    <a:pt x="18452" y="19347"/>
                  </a:cubicBezTo>
                  <a:cubicBezTo>
                    <a:pt x="18867" y="19841"/>
                    <a:pt x="19560" y="19982"/>
                    <a:pt x="20113" y="19488"/>
                  </a:cubicBezTo>
                  <a:cubicBezTo>
                    <a:pt x="20667" y="18994"/>
                    <a:pt x="21083" y="17864"/>
                    <a:pt x="21498" y="1673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96" name="Linea"/>
            <p:cNvSpPr/>
            <p:nvPr/>
          </p:nvSpPr>
          <p:spPr>
            <a:xfrm>
              <a:off x="1583670" y="4981579"/>
              <a:ext cx="5536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97" name="Linea"/>
            <p:cNvSpPr/>
            <p:nvPr/>
          </p:nvSpPr>
          <p:spPr>
            <a:xfrm>
              <a:off x="2081276" y="4959439"/>
              <a:ext cx="78044" cy="210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4" h="21600" extrusionOk="0">
                  <a:moveTo>
                    <a:pt x="20304" y="0"/>
                  </a:moveTo>
                  <a:cubicBezTo>
                    <a:pt x="17904" y="379"/>
                    <a:pt x="15504" y="758"/>
                    <a:pt x="12384" y="2179"/>
                  </a:cubicBezTo>
                  <a:cubicBezTo>
                    <a:pt x="9264" y="3600"/>
                    <a:pt x="5424" y="6063"/>
                    <a:pt x="2784" y="8147"/>
                  </a:cubicBezTo>
                  <a:cubicBezTo>
                    <a:pt x="144" y="10232"/>
                    <a:pt x="-1296" y="11937"/>
                    <a:pt x="1584" y="14116"/>
                  </a:cubicBezTo>
                  <a:cubicBezTo>
                    <a:pt x="4464" y="16295"/>
                    <a:pt x="11664" y="18947"/>
                    <a:pt x="18864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98" name="Linea"/>
            <p:cNvSpPr/>
            <p:nvPr/>
          </p:nvSpPr>
          <p:spPr>
            <a:xfrm>
              <a:off x="2152798" y="4970509"/>
              <a:ext cx="95083" cy="204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21600" extrusionOk="0">
                  <a:moveTo>
                    <a:pt x="16422" y="0"/>
                  </a:moveTo>
                  <a:cubicBezTo>
                    <a:pt x="12684" y="2724"/>
                    <a:pt x="8945" y="5449"/>
                    <a:pt x="5830" y="7395"/>
                  </a:cubicBezTo>
                  <a:cubicBezTo>
                    <a:pt x="2715" y="9341"/>
                    <a:pt x="222" y="10508"/>
                    <a:pt x="15" y="10995"/>
                  </a:cubicBezTo>
                  <a:cubicBezTo>
                    <a:pt x="-193" y="11481"/>
                    <a:pt x="1884" y="11286"/>
                    <a:pt x="4584" y="11968"/>
                  </a:cubicBezTo>
                  <a:cubicBezTo>
                    <a:pt x="7284" y="12649"/>
                    <a:pt x="10607" y="14205"/>
                    <a:pt x="13515" y="15957"/>
                  </a:cubicBezTo>
                  <a:cubicBezTo>
                    <a:pt x="16422" y="17708"/>
                    <a:pt x="18915" y="19654"/>
                    <a:pt x="21407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599" name="Linea"/>
            <p:cNvSpPr/>
            <p:nvPr/>
          </p:nvSpPr>
          <p:spPr>
            <a:xfrm>
              <a:off x="2447143" y="4830870"/>
              <a:ext cx="88563" cy="457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7" extrusionOk="0">
                  <a:moveTo>
                    <a:pt x="21600" y="2651"/>
                  </a:moveTo>
                  <a:cubicBezTo>
                    <a:pt x="21600" y="2219"/>
                    <a:pt x="21600" y="1787"/>
                    <a:pt x="21375" y="1312"/>
                  </a:cubicBezTo>
                  <a:cubicBezTo>
                    <a:pt x="21150" y="836"/>
                    <a:pt x="20700" y="318"/>
                    <a:pt x="19350" y="102"/>
                  </a:cubicBezTo>
                  <a:cubicBezTo>
                    <a:pt x="18000" y="-114"/>
                    <a:pt x="15750" y="-28"/>
                    <a:pt x="12825" y="750"/>
                  </a:cubicBezTo>
                  <a:cubicBezTo>
                    <a:pt x="9900" y="1528"/>
                    <a:pt x="6300" y="2996"/>
                    <a:pt x="3825" y="5286"/>
                  </a:cubicBezTo>
                  <a:cubicBezTo>
                    <a:pt x="1350" y="7576"/>
                    <a:pt x="0" y="10686"/>
                    <a:pt x="0" y="13408"/>
                  </a:cubicBezTo>
                  <a:cubicBezTo>
                    <a:pt x="0" y="16129"/>
                    <a:pt x="1350" y="18462"/>
                    <a:pt x="2700" y="19801"/>
                  </a:cubicBezTo>
                  <a:cubicBezTo>
                    <a:pt x="4050" y="21140"/>
                    <a:pt x="5400" y="21486"/>
                    <a:pt x="6300" y="21443"/>
                  </a:cubicBezTo>
                  <a:cubicBezTo>
                    <a:pt x="7200" y="21400"/>
                    <a:pt x="7650" y="20968"/>
                    <a:pt x="7875" y="20406"/>
                  </a:cubicBezTo>
                  <a:cubicBezTo>
                    <a:pt x="8100" y="19844"/>
                    <a:pt x="8100" y="19153"/>
                    <a:pt x="8100" y="1846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00" name="Linea"/>
            <p:cNvSpPr/>
            <p:nvPr/>
          </p:nvSpPr>
          <p:spPr>
            <a:xfrm>
              <a:off x="2403179" y="5035085"/>
              <a:ext cx="193413" cy="57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0925" extrusionOk="0">
                  <a:moveTo>
                    <a:pt x="576" y="20925"/>
                  </a:moveTo>
                  <a:cubicBezTo>
                    <a:pt x="169" y="17550"/>
                    <a:pt x="-239" y="14175"/>
                    <a:pt x="169" y="12150"/>
                  </a:cubicBezTo>
                  <a:cubicBezTo>
                    <a:pt x="576" y="10125"/>
                    <a:pt x="1799" y="9450"/>
                    <a:pt x="4652" y="7425"/>
                  </a:cubicBezTo>
                  <a:cubicBezTo>
                    <a:pt x="7504" y="5400"/>
                    <a:pt x="11987" y="2025"/>
                    <a:pt x="14738" y="675"/>
                  </a:cubicBezTo>
                  <a:cubicBezTo>
                    <a:pt x="17489" y="-675"/>
                    <a:pt x="18508" y="0"/>
                    <a:pt x="19323" y="2700"/>
                  </a:cubicBezTo>
                  <a:cubicBezTo>
                    <a:pt x="20138" y="5400"/>
                    <a:pt x="20750" y="10125"/>
                    <a:pt x="21361" y="1485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01" name="Linea"/>
            <p:cNvSpPr/>
            <p:nvPr/>
          </p:nvSpPr>
          <p:spPr>
            <a:xfrm>
              <a:off x="2573507" y="4985136"/>
              <a:ext cx="216813" cy="156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068" extrusionOk="0">
                  <a:moveTo>
                    <a:pt x="13162" y="2501"/>
                  </a:moveTo>
                  <a:cubicBezTo>
                    <a:pt x="12617" y="1508"/>
                    <a:pt x="12073" y="515"/>
                    <a:pt x="10712" y="142"/>
                  </a:cubicBezTo>
                  <a:cubicBezTo>
                    <a:pt x="9350" y="-230"/>
                    <a:pt x="7172" y="18"/>
                    <a:pt x="5175" y="2253"/>
                  </a:cubicBezTo>
                  <a:cubicBezTo>
                    <a:pt x="3179" y="4487"/>
                    <a:pt x="1364" y="8708"/>
                    <a:pt x="547" y="11811"/>
                  </a:cubicBezTo>
                  <a:cubicBezTo>
                    <a:pt x="-270" y="14915"/>
                    <a:pt x="-88" y="16901"/>
                    <a:pt x="547" y="18018"/>
                  </a:cubicBezTo>
                  <a:cubicBezTo>
                    <a:pt x="1182" y="19136"/>
                    <a:pt x="2271" y="19384"/>
                    <a:pt x="4268" y="17522"/>
                  </a:cubicBezTo>
                  <a:cubicBezTo>
                    <a:pt x="6264" y="15660"/>
                    <a:pt x="9169" y="11687"/>
                    <a:pt x="10984" y="8956"/>
                  </a:cubicBezTo>
                  <a:cubicBezTo>
                    <a:pt x="12799" y="6225"/>
                    <a:pt x="13525" y="4736"/>
                    <a:pt x="13525" y="4363"/>
                  </a:cubicBezTo>
                  <a:cubicBezTo>
                    <a:pt x="13525" y="3991"/>
                    <a:pt x="12799" y="4736"/>
                    <a:pt x="12254" y="6846"/>
                  </a:cubicBezTo>
                  <a:cubicBezTo>
                    <a:pt x="11710" y="8956"/>
                    <a:pt x="11347" y="12432"/>
                    <a:pt x="11347" y="14915"/>
                  </a:cubicBezTo>
                  <a:cubicBezTo>
                    <a:pt x="11347" y="17398"/>
                    <a:pt x="11710" y="18887"/>
                    <a:pt x="12799" y="19880"/>
                  </a:cubicBezTo>
                  <a:cubicBezTo>
                    <a:pt x="13888" y="20873"/>
                    <a:pt x="15703" y="21370"/>
                    <a:pt x="17246" y="20873"/>
                  </a:cubicBezTo>
                  <a:cubicBezTo>
                    <a:pt x="18789" y="20377"/>
                    <a:pt x="20059" y="18887"/>
                    <a:pt x="21330" y="1739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02" name="Linea"/>
            <p:cNvSpPr/>
            <p:nvPr/>
          </p:nvSpPr>
          <p:spPr>
            <a:xfrm>
              <a:off x="2813092" y="4886839"/>
              <a:ext cx="270587" cy="255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084" extrusionOk="0">
                  <a:moveTo>
                    <a:pt x="4799" y="9636"/>
                  </a:moveTo>
                  <a:cubicBezTo>
                    <a:pt x="4358" y="9028"/>
                    <a:pt x="3917" y="8419"/>
                    <a:pt x="3256" y="7887"/>
                  </a:cubicBezTo>
                  <a:cubicBezTo>
                    <a:pt x="2595" y="7355"/>
                    <a:pt x="1713" y="6898"/>
                    <a:pt x="1126" y="7050"/>
                  </a:cubicBezTo>
                  <a:cubicBezTo>
                    <a:pt x="538" y="7203"/>
                    <a:pt x="244" y="7963"/>
                    <a:pt x="97" y="9636"/>
                  </a:cubicBezTo>
                  <a:cubicBezTo>
                    <a:pt x="-50" y="11310"/>
                    <a:pt x="-50" y="13895"/>
                    <a:pt x="244" y="15949"/>
                  </a:cubicBezTo>
                  <a:cubicBezTo>
                    <a:pt x="538" y="18003"/>
                    <a:pt x="1126" y="19524"/>
                    <a:pt x="2595" y="19600"/>
                  </a:cubicBezTo>
                  <a:cubicBezTo>
                    <a:pt x="4064" y="19676"/>
                    <a:pt x="6415" y="18307"/>
                    <a:pt x="8546" y="15493"/>
                  </a:cubicBezTo>
                  <a:cubicBezTo>
                    <a:pt x="10677" y="12679"/>
                    <a:pt x="12587" y="8419"/>
                    <a:pt x="13542" y="5910"/>
                  </a:cubicBezTo>
                  <a:cubicBezTo>
                    <a:pt x="14497" y="3400"/>
                    <a:pt x="14497" y="2639"/>
                    <a:pt x="14203" y="1726"/>
                  </a:cubicBezTo>
                  <a:cubicBezTo>
                    <a:pt x="13909" y="814"/>
                    <a:pt x="13321" y="-251"/>
                    <a:pt x="13101" y="53"/>
                  </a:cubicBezTo>
                  <a:cubicBezTo>
                    <a:pt x="12881" y="357"/>
                    <a:pt x="13028" y="2031"/>
                    <a:pt x="13101" y="5073"/>
                  </a:cubicBezTo>
                  <a:cubicBezTo>
                    <a:pt x="13174" y="8115"/>
                    <a:pt x="13174" y="12526"/>
                    <a:pt x="13395" y="15493"/>
                  </a:cubicBezTo>
                  <a:cubicBezTo>
                    <a:pt x="13615" y="18459"/>
                    <a:pt x="14056" y="19980"/>
                    <a:pt x="14717" y="20664"/>
                  </a:cubicBezTo>
                  <a:cubicBezTo>
                    <a:pt x="15379" y="21349"/>
                    <a:pt x="16260" y="21197"/>
                    <a:pt x="17436" y="20208"/>
                  </a:cubicBezTo>
                  <a:cubicBezTo>
                    <a:pt x="18611" y="19219"/>
                    <a:pt x="20081" y="17394"/>
                    <a:pt x="21550" y="1556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03" name="Linea"/>
            <p:cNvSpPr/>
            <p:nvPr/>
          </p:nvSpPr>
          <p:spPr>
            <a:xfrm>
              <a:off x="2923161" y="4953903"/>
              <a:ext cx="116238" cy="5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04" name="Linea"/>
            <p:cNvSpPr/>
            <p:nvPr/>
          </p:nvSpPr>
          <p:spPr>
            <a:xfrm>
              <a:off x="3161170" y="5059070"/>
              <a:ext cx="8856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05" name="Linea"/>
            <p:cNvSpPr/>
            <p:nvPr/>
          </p:nvSpPr>
          <p:spPr>
            <a:xfrm>
              <a:off x="3351703" y="4953927"/>
              <a:ext cx="180319" cy="148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0993" extrusionOk="0">
                  <a:moveTo>
                    <a:pt x="10850" y="7023"/>
                  </a:moveTo>
                  <a:cubicBezTo>
                    <a:pt x="11068" y="4941"/>
                    <a:pt x="11287" y="2859"/>
                    <a:pt x="10850" y="1558"/>
                  </a:cubicBezTo>
                  <a:cubicBezTo>
                    <a:pt x="10414" y="256"/>
                    <a:pt x="9323" y="-264"/>
                    <a:pt x="7796" y="126"/>
                  </a:cubicBezTo>
                  <a:cubicBezTo>
                    <a:pt x="6268" y="517"/>
                    <a:pt x="4305" y="1818"/>
                    <a:pt x="2668" y="4811"/>
                  </a:cubicBezTo>
                  <a:cubicBezTo>
                    <a:pt x="1032" y="7803"/>
                    <a:pt x="-277" y="12488"/>
                    <a:pt x="50" y="15871"/>
                  </a:cubicBezTo>
                  <a:cubicBezTo>
                    <a:pt x="378" y="19254"/>
                    <a:pt x="2341" y="21336"/>
                    <a:pt x="6159" y="20946"/>
                  </a:cubicBezTo>
                  <a:cubicBezTo>
                    <a:pt x="9978" y="20555"/>
                    <a:pt x="15650" y="17693"/>
                    <a:pt x="21323" y="1483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06" name="Linea"/>
            <p:cNvSpPr/>
            <p:nvPr/>
          </p:nvSpPr>
          <p:spPr>
            <a:xfrm>
              <a:off x="3510573" y="4859807"/>
              <a:ext cx="141737" cy="271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3" h="21454" extrusionOk="0">
                  <a:moveTo>
                    <a:pt x="4050" y="0"/>
                  </a:moveTo>
                  <a:cubicBezTo>
                    <a:pt x="2665" y="0"/>
                    <a:pt x="1281" y="0"/>
                    <a:pt x="588" y="365"/>
                  </a:cubicBezTo>
                  <a:cubicBezTo>
                    <a:pt x="-104" y="730"/>
                    <a:pt x="-104" y="1459"/>
                    <a:pt x="173" y="4159"/>
                  </a:cubicBezTo>
                  <a:cubicBezTo>
                    <a:pt x="450" y="6859"/>
                    <a:pt x="1004" y="11530"/>
                    <a:pt x="1281" y="14522"/>
                  </a:cubicBezTo>
                  <a:cubicBezTo>
                    <a:pt x="1557" y="17514"/>
                    <a:pt x="1557" y="18827"/>
                    <a:pt x="1557" y="19849"/>
                  </a:cubicBezTo>
                  <a:cubicBezTo>
                    <a:pt x="1557" y="20870"/>
                    <a:pt x="1557" y="21600"/>
                    <a:pt x="1834" y="21381"/>
                  </a:cubicBezTo>
                  <a:cubicBezTo>
                    <a:pt x="2111" y="21162"/>
                    <a:pt x="2665" y="19995"/>
                    <a:pt x="3634" y="18243"/>
                  </a:cubicBezTo>
                  <a:cubicBezTo>
                    <a:pt x="4604" y="16492"/>
                    <a:pt x="5988" y="14157"/>
                    <a:pt x="7234" y="12478"/>
                  </a:cubicBezTo>
                  <a:cubicBezTo>
                    <a:pt x="8481" y="10800"/>
                    <a:pt x="9588" y="9778"/>
                    <a:pt x="10973" y="9122"/>
                  </a:cubicBezTo>
                  <a:cubicBezTo>
                    <a:pt x="12358" y="8465"/>
                    <a:pt x="14019" y="8173"/>
                    <a:pt x="15265" y="8319"/>
                  </a:cubicBezTo>
                  <a:cubicBezTo>
                    <a:pt x="16511" y="8465"/>
                    <a:pt x="17342" y="9049"/>
                    <a:pt x="18450" y="10581"/>
                  </a:cubicBezTo>
                  <a:cubicBezTo>
                    <a:pt x="19558" y="12114"/>
                    <a:pt x="20942" y="14595"/>
                    <a:pt x="21219" y="16565"/>
                  </a:cubicBezTo>
                  <a:cubicBezTo>
                    <a:pt x="21496" y="18535"/>
                    <a:pt x="20665" y="19995"/>
                    <a:pt x="19834" y="2145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07" name="Linea"/>
            <p:cNvSpPr/>
            <p:nvPr/>
          </p:nvSpPr>
          <p:spPr>
            <a:xfrm>
              <a:off x="3695781" y="4975569"/>
              <a:ext cx="190486" cy="150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024" extrusionOk="0">
                  <a:moveTo>
                    <a:pt x="872" y="10866"/>
                  </a:moveTo>
                  <a:cubicBezTo>
                    <a:pt x="255" y="11895"/>
                    <a:pt x="-362" y="12923"/>
                    <a:pt x="255" y="13438"/>
                  </a:cubicBezTo>
                  <a:cubicBezTo>
                    <a:pt x="872" y="13952"/>
                    <a:pt x="2724" y="13952"/>
                    <a:pt x="5089" y="12795"/>
                  </a:cubicBezTo>
                  <a:cubicBezTo>
                    <a:pt x="7455" y="11638"/>
                    <a:pt x="10335" y="9323"/>
                    <a:pt x="12187" y="7780"/>
                  </a:cubicBezTo>
                  <a:cubicBezTo>
                    <a:pt x="14038" y="6238"/>
                    <a:pt x="14861" y="5466"/>
                    <a:pt x="15478" y="4438"/>
                  </a:cubicBezTo>
                  <a:cubicBezTo>
                    <a:pt x="16095" y="3409"/>
                    <a:pt x="16507" y="2123"/>
                    <a:pt x="16198" y="1223"/>
                  </a:cubicBezTo>
                  <a:cubicBezTo>
                    <a:pt x="15889" y="323"/>
                    <a:pt x="14861" y="-191"/>
                    <a:pt x="13215" y="66"/>
                  </a:cubicBezTo>
                  <a:cubicBezTo>
                    <a:pt x="11569" y="323"/>
                    <a:pt x="9307" y="1352"/>
                    <a:pt x="7249" y="2766"/>
                  </a:cubicBezTo>
                  <a:cubicBezTo>
                    <a:pt x="5192" y="4180"/>
                    <a:pt x="3341" y="5980"/>
                    <a:pt x="2827" y="8809"/>
                  </a:cubicBezTo>
                  <a:cubicBezTo>
                    <a:pt x="2312" y="11638"/>
                    <a:pt x="3135" y="15495"/>
                    <a:pt x="5089" y="17938"/>
                  </a:cubicBezTo>
                  <a:cubicBezTo>
                    <a:pt x="7044" y="20380"/>
                    <a:pt x="10129" y="21409"/>
                    <a:pt x="13009" y="20895"/>
                  </a:cubicBezTo>
                  <a:cubicBezTo>
                    <a:pt x="15889" y="20380"/>
                    <a:pt x="18564" y="18323"/>
                    <a:pt x="21238" y="1626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08" name="Linea"/>
            <p:cNvSpPr/>
            <p:nvPr/>
          </p:nvSpPr>
          <p:spPr>
            <a:xfrm>
              <a:off x="3919908" y="4961084"/>
              <a:ext cx="160087" cy="15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0811" extrusionOk="0">
                  <a:moveTo>
                    <a:pt x="11593" y="3543"/>
                  </a:moveTo>
                  <a:cubicBezTo>
                    <a:pt x="11107" y="2288"/>
                    <a:pt x="10622" y="1032"/>
                    <a:pt x="9773" y="404"/>
                  </a:cubicBezTo>
                  <a:cubicBezTo>
                    <a:pt x="8923" y="-224"/>
                    <a:pt x="7710" y="-224"/>
                    <a:pt x="5768" y="1157"/>
                  </a:cubicBezTo>
                  <a:cubicBezTo>
                    <a:pt x="3827" y="2539"/>
                    <a:pt x="1157" y="5302"/>
                    <a:pt x="307" y="8567"/>
                  </a:cubicBezTo>
                  <a:cubicBezTo>
                    <a:pt x="-542" y="11832"/>
                    <a:pt x="429" y="15599"/>
                    <a:pt x="2492" y="17985"/>
                  </a:cubicBezTo>
                  <a:cubicBezTo>
                    <a:pt x="4555" y="20371"/>
                    <a:pt x="7710" y="21376"/>
                    <a:pt x="10986" y="20497"/>
                  </a:cubicBezTo>
                  <a:cubicBezTo>
                    <a:pt x="14262" y="19618"/>
                    <a:pt x="17660" y="16855"/>
                    <a:pt x="21058" y="1409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09" name="Linea"/>
            <p:cNvSpPr/>
            <p:nvPr/>
          </p:nvSpPr>
          <p:spPr>
            <a:xfrm>
              <a:off x="4070769" y="4853290"/>
              <a:ext cx="189195" cy="255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185" extrusionOk="0">
                  <a:moveTo>
                    <a:pt x="2936" y="1001"/>
                  </a:moveTo>
                  <a:cubicBezTo>
                    <a:pt x="2307" y="388"/>
                    <a:pt x="1678" y="-225"/>
                    <a:pt x="1258" y="81"/>
                  </a:cubicBezTo>
                  <a:cubicBezTo>
                    <a:pt x="839" y="388"/>
                    <a:pt x="629" y="1613"/>
                    <a:pt x="419" y="4447"/>
                  </a:cubicBezTo>
                  <a:cubicBezTo>
                    <a:pt x="210" y="7281"/>
                    <a:pt x="0" y="11724"/>
                    <a:pt x="0" y="14328"/>
                  </a:cubicBezTo>
                  <a:cubicBezTo>
                    <a:pt x="0" y="16932"/>
                    <a:pt x="210" y="17698"/>
                    <a:pt x="524" y="18694"/>
                  </a:cubicBezTo>
                  <a:cubicBezTo>
                    <a:pt x="839" y="19690"/>
                    <a:pt x="1258" y="20915"/>
                    <a:pt x="1468" y="21145"/>
                  </a:cubicBezTo>
                  <a:cubicBezTo>
                    <a:pt x="1678" y="21375"/>
                    <a:pt x="1678" y="20609"/>
                    <a:pt x="1783" y="19077"/>
                  </a:cubicBezTo>
                  <a:cubicBezTo>
                    <a:pt x="1887" y="17545"/>
                    <a:pt x="2097" y="15247"/>
                    <a:pt x="3460" y="13179"/>
                  </a:cubicBezTo>
                  <a:cubicBezTo>
                    <a:pt x="4823" y="11111"/>
                    <a:pt x="7340" y="9273"/>
                    <a:pt x="10171" y="7588"/>
                  </a:cubicBezTo>
                  <a:cubicBezTo>
                    <a:pt x="13002" y="5903"/>
                    <a:pt x="16148" y="4371"/>
                    <a:pt x="18245" y="3528"/>
                  </a:cubicBezTo>
                  <a:cubicBezTo>
                    <a:pt x="20342" y="2686"/>
                    <a:pt x="21390" y="2532"/>
                    <a:pt x="21495" y="2915"/>
                  </a:cubicBezTo>
                  <a:cubicBezTo>
                    <a:pt x="21600" y="3298"/>
                    <a:pt x="20761" y="4218"/>
                    <a:pt x="20132" y="4830"/>
                  </a:cubicBezTo>
                  <a:cubicBezTo>
                    <a:pt x="19503" y="5443"/>
                    <a:pt x="19084" y="5749"/>
                    <a:pt x="18664" y="605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10" name="Linea"/>
            <p:cNvSpPr/>
            <p:nvPr/>
          </p:nvSpPr>
          <p:spPr>
            <a:xfrm>
              <a:off x="4107670" y="4976044"/>
              <a:ext cx="121773" cy="149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945" y="1333"/>
                    <a:pt x="5891" y="2667"/>
                    <a:pt x="8673" y="5467"/>
                  </a:cubicBezTo>
                  <a:cubicBezTo>
                    <a:pt x="11455" y="8267"/>
                    <a:pt x="14073" y="12533"/>
                    <a:pt x="15709" y="15467"/>
                  </a:cubicBezTo>
                  <a:cubicBezTo>
                    <a:pt x="17345" y="18400"/>
                    <a:pt x="18000" y="20000"/>
                    <a:pt x="18818" y="20800"/>
                  </a:cubicBezTo>
                  <a:cubicBezTo>
                    <a:pt x="19636" y="21600"/>
                    <a:pt x="20618" y="216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11" name="Linea"/>
            <p:cNvSpPr/>
            <p:nvPr/>
          </p:nvSpPr>
          <p:spPr>
            <a:xfrm>
              <a:off x="4284307" y="4970509"/>
              <a:ext cx="22627" cy="149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75" h="21600" extrusionOk="0">
                  <a:moveTo>
                    <a:pt x="15391" y="0"/>
                  </a:moveTo>
                  <a:cubicBezTo>
                    <a:pt x="8744" y="800"/>
                    <a:pt x="2098" y="1600"/>
                    <a:pt x="437" y="4667"/>
                  </a:cubicBezTo>
                  <a:cubicBezTo>
                    <a:pt x="-1225" y="7733"/>
                    <a:pt x="2098" y="13067"/>
                    <a:pt x="6252" y="16267"/>
                  </a:cubicBezTo>
                  <a:cubicBezTo>
                    <a:pt x="10406" y="19467"/>
                    <a:pt x="15390" y="20533"/>
                    <a:pt x="20375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12" name="Linea"/>
            <p:cNvSpPr/>
            <p:nvPr/>
          </p:nvSpPr>
          <p:spPr>
            <a:xfrm>
              <a:off x="4323538" y="4865342"/>
              <a:ext cx="5536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13" name="Linea"/>
            <p:cNvSpPr/>
            <p:nvPr/>
          </p:nvSpPr>
          <p:spPr>
            <a:xfrm>
              <a:off x="4356749" y="4964974"/>
              <a:ext cx="127308" cy="177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96" y="0"/>
                  </a:moveTo>
                  <a:cubicBezTo>
                    <a:pt x="3130" y="5850"/>
                    <a:pt x="1565" y="11700"/>
                    <a:pt x="783" y="15187"/>
                  </a:cubicBezTo>
                  <a:cubicBezTo>
                    <a:pt x="0" y="18675"/>
                    <a:pt x="0" y="19800"/>
                    <a:pt x="0" y="19800"/>
                  </a:cubicBezTo>
                  <a:cubicBezTo>
                    <a:pt x="0" y="19800"/>
                    <a:pt x="0" y="18675"/>
                    <a:pt x="470" y="16987"/>
                  </a:cubicBezTo>
                  <a:cubicBezTo>
                    <a:pt x="939" y="15300"/>
                    <a:pt x="1878" y="13050"/>
                    <a:pt x="4383" y="10687"/>
                  </a:cubicBezTo>
                  <a:cubicBezTo>
                    <a:pt x="6887" y="8325"/>
                    <a:pt x="10957" y="5850"/>
                    <a:pt x="13774" y="4725"/>
                  </a:cubicBezTo>
                  <a:cubicBezTo>
                    <a:pt x="16591" y="3600"/>
                    <a:pt x="18157" y="3825"/>
                    <a:pt x="19252" y="5625"/>
                  </a:cubicBezTo>
                  <a:cubicBezTo>
                    <a:pt x="20348" y="7425"/>
                    <a:pt x="20974" y="10800"/>
                    <a:pt x="21287" y="13725"/>
                  </a:cubicBezTo>
                  <a:cubicBezTo>
                    <a:pt x="21600" y="16650"/>
                    <a:pt x="21600" y="19125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14" name="Linea"/>
            <p:cNvSpPr/>
            <p:nvPr/>
          </p:nvSpPr>
          <p:spPr>
            <a:xfrm>
              <a:off x="4481722" y="4975814"/>
              <a:ext cx="143249" cy="355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8" h="21455" extrusionOk="0">
                  <a:moveTo>
                    <a:pt x="16751" y="1684"/>
                  </a:moveTo>
                  <a:cubicBezTo>
                    <a:pt x="15384" y="905"/>
                    <a:pt x="14017" y="126"/>
                    <a:pt x="12923" y="14"/>
                  </a:cubicBezTo>
                  <a:cubicBezTo>
                    <a:pt x="11829" y="-97"/>
                    <a:pt x="11009" y="460"/>
                    <a:pt x="9915" y="1740"/>
                  </a:cubicBezTo>
                  <a:cubicBezTo>
                    <a:pt x="8822" y="3021"/>
                    <a:pt x="7455" y="5025"/>
                    <a:pt x="6908" y="6361"/>
                  </a:cubicBezTo>
                  <a:cubicBezTo>
                    <a:pt x="6361" y="7697"/>
                    <a:pt x="6634" y="8365"/>
                    <a:pt x="7455" y="8699"/>
                  </a:cubicBezTo>
                  <a:cubicBezTo>
                    <a:pt x="8275" y="9033"/>
                    <a:pt x="9642" y="9033"/>
                    <a:pt x="11283" y="8532"/>
                  </a:cubicBezTo>
                  <a:cubicBezTo>
                    <a:pt x="12923" y="8031"/>
                    <a:pt x="14837" y="7029"/>
                    <a:pt x="16477" y="6027"/>
                  </a:cubicBezTo>
                  <a:cubicBezTo>
                    <a:pt x="18118" y="5025"/>
                    <a:pt x="19485" y="4023"/>
                    <a:pt x="20305" y="3132"/>
                  </a:cubicBezTo>
                  <a:cubicBezTo>
                    <a:pt x="21126" y="2241"/>
                    <a:pt x="21399" y="1462"/>
                    <a:pt x="21126" y="1406"/>
                  </a:cubicBezTo>
                  <a:cubicBezTo>
                    <a:pt x="20852" y="1350"/>
                    <a:pt x="20032" y="2018"/>
                    <a:pt x="19622" y="3800"/>
                  </a:cubicBezTo>
                  <a:cubicBezTo>
                    <a:pt x="19212" y="5581"/>
                    <a:pt x="19212" y="8476"/>
                    <a:pt x="19485" y="10981"/>
                  </a:cubicBezTo>
                  <a:cubicBezTo>
                    <a:pt x="19759" y="13486"/>
                    <a:pt x="20305" y="15602"/>
                    <a:pt x="19622" y="17216"/>
                  </a:cubicBezTo>
                  <a:cubicBezTo>
                    <a:pt x="18938" y="18831"/>
                    <a:pt x="17024" y="19944"/>
                    <a:pt x="14017" y="20612"/>
                  </a:cubicBezTo>
                  <a:cubicBezTo>
                    <a:pt x="11009" y="21280"/>
                    <a:pt x="6908" y="21503"/>
                    <a:pt x="4310" y="21447"/>
                  </a:cubicBezTo>
                  <a:cubicBezTo>
                    <a:pt x="1713" y="21392"/>
                    <a:pt x="619" y="21058"/>
                    <a:pt x="209" y="20390"/>
                  </a:cubicBezTo>
                  <a:cubicBezTo>
                    <a:pt x="-201" y="19722"/>
                    <a:pt x="72" y="18719"/>
                    <a:pt x="346" y="1771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15" name="Linea"/>
            <p:cNvSpPr/>
            <p:nvPr/>
          </p:nvSpPr>
          <p:spPr>
            <a:xfrm>
              <a:off x="4760810" y="4992649"/>
              <a:ext cx="150434" cy="182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1411" extrusionOk="0">
                  <a:moveTo>
                    <a:pt x="0" y="0"/>
                  </a:moveTo>
                  <a:cubicBezTo>
                    <a:pt x="2107" y="1296"/>
                    <a:pt x="4215" y="2592"/>
                    <a:pt x="7244" y="3780"/>
                  </a:cubicBezTo>
                  <a:cubicBezTo>
                    <a:pt x="10273" y="4968"/>
                    <a:pt x="14224" y="6048"/>
                    <a:pt x="16990" y="6912"/>
                  </a:cubicBezTo>
                  <a:cubicBezTo>
                    <a:pt x="19756" y="7776"/>
                    <a:pt x="21337" y="8424"/>
                    <a:pt x="21468" y="9072"/>
                  </a:cubicBezTo>
                  <a:cubicBezTo>
                    <a:pt x="21600" y="9720"/>
                    <a:pt x="20283" y="10368"/>
                    <a:pt x="17385" y="12096"/>
                  </a:cubicBezTo>
                  <a:cubicBezTo>
                    <a:pt x="14488" y="13824"/>
                    <a:pt x="10010" y="16632"/>
                    <a:pt x="7376" y="18576"/>
                  </a:cubicBezTo>
                  <a:cubicBezTo>
                    <a:pt x="4741" y="20520"/>
                    <a:pt x="3951" y="21600"/>
                    <a:pt x="4478" y="21384"/>
                  </a:cubicBezTo>
                  <a:cubicBezTo>
                    <a:pt x="5005" y="21168"/>
                    <a:pt x="6849" y="19656"/>
                    <a:pt x="8693" y="1814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16" name="Linea"/>
            <p:cNvSpPr/>
            <p:nvPr/>
          </p:nvSpPr>
          <p:spPr>
            <a:xfrm>
              <a:off x="4888117" y="4981579"/>
              <a:ext cx="119082" cy="182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600" extrusionOk="0">
                  <a:moveTo>
                    <a:pt x="0" y="0"/>
                  </a:moveTo>
                  <a:cubicBezTo>
                    <a:pt x="4320" y="1527"/>
                    <a:pt x="8640" y="3055"/>
                    <a:pt x="11631" y="4145"/>
                  </a:cubicBezTo>
                  <a:cubicBezTo>
                    <a:pt x="14622" y="5236"/>
                    <a:pt x="16283" y="5891"/>
                    <a:pt x="17945" y="6436"/>
                  </a:cubicBezTo>
                  <a:cubicBezTo>
                    <a:pt x="19606" y="6982"/>
                    <a:pt x="21268" y="7418"/>
                    <a:pt x="21434" y="8073"/>
                  </a:cubicBezTo>
                  <a:cubicBezTo>
                    <a:pt x="21600" y="8727"/>
                    <a:pt x="20271" y="9600"/>
                    <a:pt x="16948" y="11891"/>
                  </a:cubicBezTo>
                  <a:cubicBezTo>
                    <a:pt x="13625" y="14182"/>
                    <a:pt x="8308" y="17891"/>
                    <a:pt x="2991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17" name="Linea"/>
            <p:cNvSpPr/>
            <p:nvPr/>
          </p:nvSpPr>
          <p:spPr>
            <a:xfrm>
              <a:off x="509863" y="5568298"/>
              <a:ext cx="27676" cy="316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0" extrusionOk="0">
                  <a:moveTo>
                    <a:pt x="21600" y="0"/>
                  </a:moveTo>
                  <a:cubicBezTo>
                    <a:pt x="18720" y="3893"/>
                    <a:pt x="15840" y="7786"/>
                    <a:pt x="13680" y="10988"/>
                  </a:cubicBezTo>
                  <a:cubicBezTo>
                    <a:pt x="11520" y="14191"/>
                    <a:pt x="10080" y="16702"/>
                    <a:pt x="8640" y="18523"/>
                  </a:cubicBezTo>
                  <a:cubicBezTo>
                    <a:pt x="7200" y="20344"/>
                    <a:pt x="5760" y="21474"/>
                    <a:pt x="4320" y="21537"/>
                  </a:cubicBezTo>
                  <a:cubicBezTo>
                    <a:pt x="2880" y="21600"/>
                    <a:pt x="1440" y="20595"/>
                    <a:pt x="0" y="1959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18" name="Linea"/>
            <p:cNvSpPr/>
            <p:nvPr/>
          </p:nvSpPr>
          <p:spPr>
            <a:xfrm>
              <a:off x="498792" y="5585352"/>
              <a:ext cx="210335" cy="338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5" extrusionOk="0">
                  <a:moveTo>
                    <a:pt x="0" y="3455"/>
                  </a:moveTo>
                  <a:cubicBezTo>
                    <a:pt x="1326" y="2294"/>
                    <a:pt x="2653" y="1133"/>
                    <a:pt x="5116" y="494"/>
                  </a:cubicBezTo>
                  <a:cubicBezTo>
                    <a:pt x="7579" y="-145"/>
                    <a:pt x="11179" y="-261"/>
                    <a:pt x="13358" y="726"/>
                  </a:cubicBezTo>
                  <a:cubicBezTo>
                    <a:pt x="15537" y="1713"/>
                    <a:pt x="16295" y="3804"/>
                    <a:pt x="15632" y="5662"/>
                  </a:cubicBezTo>
                  <a:cubicBezTo>
                    <a:pt x="14968" y="7520"/>
                    <a:pt x="12884" y="9145"/>
                    <a:pt x="10800" y="10191"/>
                  </a:cubicBezTo>
                  <a:cubicBezTo>
                    <a:pt x="8716" y="11236"/>
                    <a:pt x="6632" y="11700"/>
                    <a:pt x="5116" y="11933"/>
                  </a:cubicBezTo>
                  <a:cubicBezTo>
                    <a:pt x="3600" y="12165"/>
                    <a:pt x="2653" y="12165"/>
                    <a:pt x="1895" y="11933"/>
                  </a:cubicBezTo>
                  <a:cubicBezTo>
                    <a:pt x="1137" y="11700"/>
                    <a:pt x="568" y="11236"/>
                    <a:pt x="853" y="10945"/>
                  </a:cubicBezTo>
                  <a:cubicBezTo>
                    <a:pt x="1137" y="10655"/>
                    <a:pt x="2274" y="10539"/>
                    <a:pt x="3789" y="10481"/>
                  </a:cubicBezTo>
                  <a:cubicBezTo>
                    <a:pt x="5305" y="10423"/>
                    <a:pt x="7200" y="10423"/>
                    <a:pt x="9189" y="11236"/>
                  </a:cubicBezTo>
                  <a:cubicBezTo>
                    <a:pt x="11179" y="12049"/>
                    <a:pt x="13263" y="13674"/>
                    <a:pt x="14779" y="15242"/>
                  </a:cubicBezTo>
                  <a:cubicBezTo>
                    <a:pt x="16295" y="16810"/>
                    <a:pt x="17242" y="18320"/>
                    <a:pt x="18000" y="19423"/>
                  </a:cubicBezTo>
                  <a:cubicBezTo>
                    <a:pt x="18758" y="20526"/>
                    <a:pt x="19326" y="21223"/>
                    <a:pt x="19800" y="21281"/>
                  </a:cubicBezTo>
                  <a:cubicBezTo>
                    <a:pt x="20274" y="21339"/>
                    <a:pt x="20653" y="20758"/>
                    <a:pt x="20937" y="20120"/>
                  </a:cubicBezTo>
                  <a:cubicBezTo>
                    <a:pt x="21221" y="19481"/>
                    <a:pt x="21411" y="18784"/>
                    <a:pt x="21600" y="1808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19" name="Linea"/>
            <p:cNvSpPr/>
            <p:nvPr/>
          </p:nvSpPr>
          <p:spPr>
            <a:xfrm>
              <a:off x="750918" y="5738743"/>
              <a:ext cx="185147" cy="165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0840" extrusionOk="0">
                  <a:moveTo>
                    <a:pt x="12479" y="4324"/>
                  </a:moveTo>
                  <a:cubicBezTo>
                    <a:pt x="12265" y="3163"/>
                    <a:pt x="12051" y="2002"/>
                    <a:pt x="10982" y="1073"/>
                  </a:cubicBezTo>
                  <a:cubicBezTo>
                    <a:pt x="9912" y="144"/>
                    <a:pt x="7988" y="-553"/>
                    <a:pt x="6063" y="608"/>
                  </a:cubicBezTo>
                  <a:cubicBezTo>
                    <a:pt x="4138" y="1770"/>
                    <a:pt x="2213" y="4789"/>
                    <a:pt x="1144" y="7808"/>
                  </a:cubicBezTo>
                  <a:cubicBezTo>
                    <a:pt x="75" y="10828"/>
                    <a:pt x="-139" y="13847"/>
                    <a:pt x="75" y="16053"/>
                  </a:cubicBezTo>
                  <a:cubicBezTo>
                    <a:pt x="289" y="18260"/>
                    <a:pt x="930" y="19653"/>
                    <a:pt x="2213" y="19886"/>
                  </a:cubicBezTo>
                  <a:cubicBezTo>
                    <a:pt x="3497" y="20118"/>
                    <a:pt x="5421" y="19189"/>
                    <a:pt x="7132" y="17563"/>
                  </a:cubicBezTo>
                  <a:cubicBezTo>
                    <a:pt x="8843" y="15937"/>
                    <a:pt x="10340" y="13615"/>
                    <a:pt x="11303" y="11873"/>
                  </a:cubicBezTo>
                  <a:cubicBezTo>
                    <a:pt x="12265" y="10131"/>
                    <a:pt x="12693" y="8970"/>
                    <a:pt x="12800" y="8970"/>
                  </a:cubicBezTo>
                  <a:cubicBezTo>
                    <a:pt x="12907" y="8970"/>
                    <a:pt x="12693" y="10131"/>
                    <a:pt x="12586" y="11641"/>
                  </a:cubicBezTo>
                  <a:cubicBezTo>
                    <a:pt x="12479" y="13150"/>
                    <a:pt x="12479" y="15008"/>
                    <a:pt x="13441" y="16866"/>
                  </a:cubicBezTo>
                  <a:cubicBezTo>
                    <a:pt x="14404" y="18724"/>
                    <a:pt x="16328" y="20582"/>
                    <a:pt x="17825" y="20815"/>
                  </a:cubicBezTo>
                  <a:cubicBezTo>
                    <a:pt x="19322" y="21047"/>
                    <a:pt x="20392" y="19653"/>
                    <a:pt x="21461" y="1826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20" name="Linea"/>
            <p:cNvSpPr/>
            <p:nvPr/>
          </p:nvSpPr>
          <p:spPr>
            <a:xfrm>
              <a:off x="974810" y="5591307"/>
              <a:ext cx="110703" cy="301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5" extrusionOk="0">
                  <a:moveTo>
                    <a:pt x="0" y="1509"/>
                  </a:moveTo>
                  <a:cubicBezTo>
                    <a:pt x="1080" y="723"/>
                    <a:pt x="2160" y="-62"/>
                    <a:pt x="2700" y="3"/>
                  </a:cubicBezTo>
                  <a:cubicBezTo>
                    <a:pt x="3240" y="69"/>
                    <a:pt x="3240" y="985"/>
                    <a:pt x="3060" y="3014"/>
                  </a:cubicBezTo>
                  <a:cubicBezTo>
                    <a:pt x="2880" y="5043"/>
                    <a:pt x="2520" y="8185"/>
                    <a:pt x="2700" y="11196"/>
                  </a:cubicBezTo>
                  <a:cubicBezTo>
                    <a:pt x="2880" y="14207"/>
                    <a:pt x="3600" y="17087"/>
                    <a:pt x="4500" y="18789"/>
                  </a:cubicBezTo>
                  <a:cubicBezTo>
                    <a:pt x="5400" y="20491"/>
                    <a:pt x="6480" y="21014"/>
                    <a:pt x="7920" y="21276"/>
                  </a:cubicBezTo>
                  <a:cubicBezTo>
                    <a:pt x="9360" y="21538"/>
                    <a:pt x="11160" y="21538"/>
                    <a:pt x="13500" y="20556"/>
                  </a:cubicBezTo>
                  <a:cubicBezTo>
                    <a:pt x="15840" y="19574"/>
                    <a:pt x="18720" y="17611"/>
                    <a:pt x="21600" y="1564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21" name="Linea"/>
            <p:cNvSpPr/>
            <p:nvPr/>
          </p:nvSpPr>
          <p:spPr>
            <a:xfrm>
              <a:off x="952670" y="5728816"/>
              <a:ext cx="209411" cy="127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600" extrusionOk="0">
                  <a:moveTo>
                    <a:pt x="0" y="0"/>
                  </a:moveTo>
                  <a:cubicBezTo>
                    <a:pt x="5305" y="1252"/>
                    <a:pt x="10611" y="2504"/>
                    <a:pt x="13832" y="3287"/>
                  </a:cubicBezTo>
                  <a:cubicBezTo>
                    <a:pt x="17053" y="4070"/>
                    <a:pt x="18189" y="4383"/>
                    <a:pt x="19137" y="5009"/>
                  </a:cubicBezTo>
                  <a:cubicBezTo>
                    <a:pt x="20084" y="5635"/>
                    <a:pt x="20842" y="6574"/>
                    <a:pt x="21221" y="7826"/>
                  </a:cubicBezTo>
                  <a:cubicBezTo>
                    <a:pt x="21600" y="9078"/>
                    <a:pt x="21600" y="10643"/>
                    <a:pt x="21221" y="12991"/>
                  </a:cubicBezTo>
                  <a:cubicBezTo>
                    <a:pt x="20842" y="15339"/>
                    <a:pt x="20084" y="18470"/>
                    <a:pt x="19326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22" name="Linea"/>
            <p:cNvSpPr/>
            <p:nvPr/>
          </p:nvSpPr>
          <p:spPr>
            <a:xfrm>
              <a:off x="1135327" y="5634719"/>
              <a:ext cx="5537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23" name="Linea"/>
            <p:cNvSpPr/>
            <p:nvPr/>
          </p:nvSpPr>
          <p:spPr>
            <a:xfrm>
              <a:off x="1254533" y="5622471"/>
              <a:ext cx="102199" cy="38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0" h="21459" extrusionOk="0">
                  <a:moveTo>
                    <a:pt x="20990" y="996"/>
                  </a:moveTo>
                  <a:cubicBezTo>
                    <a:pt x="19474" y="686"/>
                    <a:pt x="17958" y="376"/>
                    <a:pt x="16253" y="169"/>
                  </a:cubicBezTo>
                  <a:cubicBezTo>
                    <a:pt x="14548" y="-38"/>
                    <a:pt x="12653" y="-141"/>
                    <a:pt x="10190" y="376"/>
                  </a:cubicBezTo>
                  <a:cubicBezTo>
                    <a:pt x="7727" y="892"/>
                    <a:pt x="4695" y="2029"/>
                    <a:pt x="2611" y="4458"/>
                  </a:cubicBezTo>
                  <a:cubicBezTo>
                    <a:pt x="527" y="6887"/>
                    <a:pt x="-610" y="10607"/>
                    <a:pt x="337" y="13656"/>
                  </a:cubicBezTo>
                  <a:cubicBezTo>
                    <a:pt x="1285" y="16705"/>
                    <a:pt x="4316" y="19082"/>
                    <a:pt x="7348" y="2145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24" name="Linea"/>
            <p:cNvSpPr/>
            <p:nvPr/>
          </p:nvSpPr>
          <p:spPr>
            <a:xfrm>
              <a:off x="1218354" y="5773561"/>
              <a:ext cx="226939" cy="136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07" extrusionOk="0">
                  <a:moveTo>
                    <a:pt x="0" y="9307"/>
                  </a:moveTo>
                  <a:cubicBezTo>
                    <a:pt x="176" y="7886"/>
                    <a:pt x="351" y="6465"/>
                    <a:pt x="2195" y="4902"/>
                  </a:cubicBezTo>
                  <a:cubicBezTo>
                    <a:pt x="4039" y="3339"/>
                    <a:pt x="7551" y="1633"/>
                    <a:pt x="10361" y="781"/>
                  </a:cubicBezTo>
                  <a:cubicBezTo>
                    <a:pt x="13171" y="-72"/>
                    <a:pt x="15278" y="-72"/>
                    <a:pt x="16771" y="70"/>
                  </a:cubicBezTo>
                  <a:cubicBezTo>
                    <a:pt x="18263" y="212"/>
                    <a:pt x="19141" y="496"/>
                    <a:pt x="19756" y="1491"/>
                  </a:cubicBezTo>
                  <a:cubicBezTo>
                    <a:pt x="20371" y="2486"/>
                    <a:pt x="20722" y="4191"/>
                    <a:pt x="20898" y="6465"/>
                  </a:cubicBezTo>
                  <a:cubicBezTo>
                    <a:pt x="21073" y="8739"/>
                    <a:pt x="21073" y="11581"/>
                    <a:pt x="20985" y="14423"/>
                  </a:cubicBezTo>
                  <a:cubicBezTo>
                    <a:pt x="20898" y="17265"/>
                    <a:pt x="20722" y="20107"/>
                    <a:pt x="20810" y="20817"/>
                  </a:cubicBezTo>
                  <a:cubicBezTo>
                    <a:pt x="20898" y="21528"/>
                    <a:pt x="21249" y="20107"/>
                    <a:pt x="21600" y="1868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25" name="Linea"/>
            <p:cNvSpPr/>
            <p:nvPr/>
          </p:nvSpPr>
          <p:spPr>
            <a:xfrm>
              <a:off x="1445292" y="5656815"/>
              <a:ext cx="27677" cy="22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8" extrusionOk="0">
                  <a:moveTo>
                    <a:pt x="21600" y="5024"/>
                  </a:moveTo>
                  <a:cubicBezTo>
                    <a:pt x="14400" y="1701"/>
                    <a:pt x="7200" y="-1622"/>
                    <a:pt x="3600" y="870"/>
                  </a:cubicBezTo>
                  <a:cubicBezTo>
                    <a:pt x="0" y="3363"/>
                    <a:pt x="0" y="11670"/>
                    <a:pt x="0" y="1997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26" name="Linea"/>
            <p:cNvSpPr/>
            <p:nvPr/>
          </p:nvSpPr>
          <p:spPr>
            <a:xfrm>
              <a:off x="1517093" y="5719184"/>
              <a:ext cx="166209" cy="167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1108" extrusionOk="0">
                  <a:moveTo>
                    <a:pt x="9775" y="3303"/>
                  </a:moveTo>
                  <a:cubicBezTo>
                    <a:pt x="9775" y="2142"/>
                    <a:pt x="9775" y="980"/>
                    <a:pt x="9194" y="400"/>
                  </a:cubicBezTo>
                  <a:cubicBezTo>
                    <a:pt x="8613" y="-181"/>
                    <a:pt x="7452" y="-181"/>
                    <a:pt x="5942" y="748"/>
                  </a:cubicBezTo>
                  <a:cubicBezTo>
                    <a:pt x="4433" y="1677"/>
                    <a:pt x="2575" y="3535"/>
                    <a:pt x="1297" y="6438"/>
                  </a:cubicBezTo>
                  <a:cubicBezTo>
                    <a:pt x="20" y="9342"/>
                    <a:pt x="-677" y="13290"/>
                    <a:pt x="949" y="16309"/>
                  </a:cubicBezTo>
                  <a:cubicBezTo>
                    <a:pt x="2575" y="19329"/>
                    <a:pt x="6523" y="21419"/>
                    <a:pt x="10239" y="21071"/>
                  </a:cubicBezTo>
                  <a:cubicBezTo>
                    <a:pt x="13955" y="20722"/>
                    <a:pt x="17439" y="17935"/>
                    <a:pt x="20923" y="1514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27" name="Linea"/>
            <p:cNvSpPr/>
            <p:nvPr/>
          </p:nvSpPr>
          <p:spPr>
            <a:xfrm>
              <a:off x="1655626" y="5701965"/>
              <a:ext cx="448343" cy="215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7" extrusionOk="0">
                  <a:moveTo>
                    <a:pt x="2933" y="7671"/>
                  </a:moveTo>
                  <a:cubicBezTo>
                    <a:pt x="2756" y="6748"/>
                    <a:pt x="2578" y="5825"/>
                    <a:pt x="2178" y="5179"/>
                  </a:cubicBezTo>
                  <a:cubicBezTo>
                    <a:pt x="1778" y="4532"/>
                    <a:pt x="1156" y="4163"/>
                    <a:pt x="711" y="5271"/>
                  </a:cubicBezTo>
                  <a:cubicBezTo>
                    <a:pt x="267" y="6379"/>
                    <a:pt x="0" y="8963"/>
                    <a:pt x="0" y="11732"/>
                  </a:cubicBezTo>
                  <a:cubicBezTo>
                    <a:pt x="0" y="14502"/>
                    <a:pt x="267" y="17455"/>
                    <a:pt x="578" y="19209"/>
                  </a:cubicBezTo>
                  <a:cubicBezTo>
                    <a:pt x="889" y="20963"/>
                    <a:pt x="1244" y="21517"/>
                    <a:pt x="1644" y="21517"/>
                  </a:cubicBezTo>
                  <a:cubicBezTo>
                    <a:pt x="2044" y="21517"/>
                    <a:pt x="2489" y="20963"/>
                    <a:pt x="3067" y="19025"/>
                  </a:cubicBezTo>
                  <a:cubicBezTo>
                    <a:pt x="3644" y="17086"/>
                    <a:pt x="4356" y="13763"/>
                    <a:pt x="4711" y="11640"/>
                  </a:cubicBezTo>
                  <a:cubicBezTo>
                    <a:pt x="5067" y="9517"/>
                    <a:pt x="5067" y="8594"/>
                    <a:pt x="4933" y="8594"/>
                  </a:cubicBezTo>
                  <a:cubicBezTo>
                    <a:pt x="4800" y="8594"/>
                    <a:pt x="4533" y="9517"/>
                    <a:pt x="4711" y="11455"/>
                  </a:cubicBezTo>
                  <a:cubicBezTo>
                    <a:pt x="4889" y="13394"/>
                    <a:pt x="5511" y="16348"/>
                    <a:pt x="6044" y="18102"/>
                  </a:cubicBezTo>
                  <a:cubicBezTo>
                    <a:pt x="6578" y="19855"/>
                    <a:pt x="7022" y="20409"/>
                    <a:pt x="7511" y="20686"/>
                  </a:cubicBezTo>
                  <a:cubicBezTo>
                    <a:pt x="8000" y="20963"/>
                    <a:pt x="8533" y="20963"/>
                    <a:pt x="9022" y="19025"/>
                  </a:cubicBezTo>
                  <a:cubicBezTo>
                    <a:pt x="9511" y="17086"/>
                    <a:pt x="9956" y="13209"/>
                    <a:pt x="10222" y="9886"/>
                  </a:cubicBezTo>
                  <a:cubicBezTo>
                    <a:pt x="10489" y="6563"/>
                    <a:pt x="10578" y="3794"/>
                    <a:pt x="10800" y="2132"/>
                  </a:cubicBezTo>
                  <a:cubicBezTo>
                    <a:pt x="11022" y="471"/>
                    <a:pt x="11378" y="-83"/>
                    <a:pt x="11689" y="9"/>
                  </a:cubicBezTo>
                  <a:cubicBezTo>
                    <a:pt x="12000" y="102"/>
                    <a:pt x="12267" y="840"/>
                    <a:pt x="12622" y="2502"/>
                  </a:cubicBezTo>
                  <a:cubicBezTo>
                    <a:pt x="12978" y="4163"/>
                    <a:pt x="13422" y="6748"/>
                    <a:pt x="13600" y="9148"/>
                  </a:cubicBezTo>
                  <a:cubicBezTo>
                    <a:pt x="13778" y="11548"/>
                    <a:pt x="13689" y="13763"/>
                    <a:pt x="13644" y="15332"/>
                  </a:cubicBezTo>
                  <a:cubicBezTo>
                    <a:pt x="13600" y="16902"/>
                    <a:pt x="13600" y="17825"/>
                    <a:pt x="13822" y="18194"/>
                  </a:cubicBezTo>
                  <a:cubicBezTo>
                    <a:pt x="14044" y="18563"/>
                    <a:pt x="14489" y="18379"/>
                    <a:pt x="15244" y="17455"/>
                  </a:cubicBezTo>
                  <a:cubicBezTo>
                    <a:pt x="16000" y="16532"/>
                    <a:pt x="17067" y="14871"/>
                    <a:pt x="17733" y="13671"/>
                  </a:cubicBezTo>
                  <a:cubicBezTo>
                    <a:pt x="18400" y="12471"/>
                    <a:pt x="18667" y="11732"/>
                    <a:pt x="18889" y="10809"/>
                  </a:cubicBezTo>
                  <a:cubicBezTo>
                    <a:pt x="19111" y="9886"/>
                    <a:pt x="19289" y="8779"/>
                    <a:pt x="19378" y="8686"/>
                  </a:cubicBezTo>
                  <a:cubicBezTo>
                    <a:pt x="19467" y="8594"/>
                    <a:pt x="19467" y="9517"/>
                    <a:pt x="19511" y="10902"/>
                  </a:cubicBezTo>
                  <a:cubicBezTo>
                    <a:pt x="19556" y="12286"/>
                    <a:pt x="19644" y="14132"/>
                    <a:pt x="19956" y="15609"/>
                  </a:cubicBezTo>
                  <a:cubicBezTo>
                    <a:pt x="20267" y="17086"/>
                    <a:pt x="20800" y="18194"/>
                    <a:pt x="21111" y="18194"/>
                  </a:cubicBezTo>
                  <a:cubicBezTo>
                    <a:pt x="21422" y="18194"/>
                    <a:pt x="21511" y="17086"/>
                    <a:pt x="21600" y="1597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28" name="Linea"/>
            <p:cNvSpPr/>
            <p:nvPr/>
          </p:nvSpPr>
          <p:spPr>
            <a:xfrm>
              <a:off x="2032012" y="5704267"/>
              <a:ext cx="90664" cy="107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8" h="21346" extrusionOk="0">
                  <a:moveTo>
                    <a:pt x="9072" y="19149"/>
                  </a:moveTo>
                  <a:cubicBezTo>
                    <a:pt x="12960" y="15488"/>
                    <a:pt x="16848" y="11827"/>
                    <a:pt x="19008" y="9082"/>
                  </a:cubicBezTo>
                  <a:cubicBezTo>
                    <a:pt x="21168" y="6336"/>
                    <a:pt x="21600" y="4505"/>
                    <a:pt x="20952" y="3041"/>
                  </a:cubicBezTo>
                  <a:cubicBezTo>
                    <a:pt x="20304" y="1577"/>
                    <a:pt x="18576" y="478"/>
                    <a:pt x="16632" y="112"/>
                  </a:cubicBezTo>
                  <a:cubicBezTo>
                    <a:pt x="14688" y="-254"/>
                    <a:pt x="12528" y="112"/>
                    <a:pt x="9720" y="3773"/>
                  </a:cubicBezTo>
                  <a:cubicBezTo>
                    <a:pt x="6912" y="7434"/>
                    <a:pt x="3456" y="14390"/>
                    <a:pt x="0" y="2134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29" name="Linea"/>
            <p:cNvSpPr/>
            <p:nvPr/>
          </p:nvSpPr>
          <p:spPr>
            <a:xfrm>
              <a:off x="2070757" y="5845052"/>
              <a:ext cx="71957" cy="24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extrusionOk="0">
                  <a:moveTo>
                    <a:pt x="0" y="18514"/>
                  </a:moveTo>
                  <a:cubicBezTo>
                    <a:pt x="2769" y="20057"/>
                    <a:pt x="5538" y="21600"/>
                    <a:pt x="9138" y="18514"/>
                  </a:cubicBezTo>
                  <a:cubicBezTo>
                    <a:pt x="12738" y="15429"/>
                    <a:pt x="17169" y="7714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30" name="Linea"/>
            <p:cNvSpPr/>
            <p:nvPr/>
          </p:nvSpPr>
          <p:spPr>
            <a:xfrm>
              <a:off x="2552310" y="5712211"/>
              <a:ext cx="337641" cy="200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1" extrusionOk="0">
                  <a:moveTo>
                    <a:pt x="0" y="13427"/>
                  </a:moveTo>
                  <a:cubicBezTo>
                    <a:pt x="2007" y="12843"/>
                    <a:pt x="4013" y="12259"/>
                    <a:pt x="5489" y="11092"/>
                  </a:cubicBezTo>
                  <a:cubicBezTo>
                    <a:pt x="6964" y="9924"/>
                    <a:pt x="7908" y="8173"/>
                    <a:pt x="8439" y="6811"/>
                  </a:cubicBezTo>
                  <a:cubicBezTo>
                    <a:pt x="8971" y="5449"/>
                    <a:pt x="9089" y="4476"/>
                    <a:pt x="8793" y="3795"/>
                  </a:cubicBezTo>
                  <a:cubicBezTo>
                    <a:pt x="8498" y="3113"/>
                    <a:pt x="7790" y="2724"/>
                    <a:pt x="6669" y="2919"/>
                  </a:cubicBezTo>
                  <a:cubicBezTo>
                    <a:pt x="5548" y="3113"/>
                    <a:pt x="4013" y="3892"/>
                    <a:pt x="2833" y="5254"/>
                  </a:cubicBezTo>
                  <a:cubicBezTo>
                    <a:pt x="1652" y="6616"/>
                    <a:pt x="826" y="8562"/>
                    <a:pt x="649" y="10411"/>
                  </a:cubicBezTo>
                  <a:cubicBezTo>
                    <a:pt x="472" y="12259"/>
                    <a:pt x="944" y="14011"/>
                    <a:pt x="1830" y="15957"/>
                  </a:cubicBezTo>
                  <a:cubicBezTo>
                    <a:pt x="2715" y="17903"/>
                    <a:pt x="4013" y="20043"/>
                    <a:pt x="5370" y="20822"/>
                  </a:cubicBezTo>
                  <a:cubicBezTo>
                    <a:pt x="6728" y="21600"/>
                    <a:pt x="8144" y="21016"/>
                    <a:pt x="9561" y="18876"/>
                  </a:cubicBezTo>
                  <a:cubicBezTo>
                    <a:pt x="10977" y="16735"/>
                    <a:pt x="12393" y="13038"/>
                    <a:pt x="13161" y="10703"/>
                  </a:cubicBezTo>
                  <a:cubicBezTo>
                    <a:pt x="13928" y="8368"/>
                    <a:pt x="14046" y="7395"/>
                    <a:pt x="13987" y="6422"/>
                  </a:cubicBezTo>
                  <a:cubicBezTo>
                    <a:pt x="13928" y="5449"/>
                    <a:pt x="13692" y="4476"/>
                    <a:pt x="13515" y="4476"/>
                  </a:cubicBezTo>
                  <a:cubicBezTo>
                    <a:pt x="13338" y="4476"/>
                    <a:pt x="13220" y="5449"/>
                    <a:pt x="13574" y="7492"/>
                  </a:cubicBezTo>
                  <a:cubicBezTo>
                    <a:pt x="13928" y="9535"/>
                    <a:pt x="14754" y="12649"/>
                    <a:pt x="15344" y="14692"/>
                  </a:cubicBezTo>
                  <a:cubicBezTo>
                    <a:pt x="15934" y="16735"/>
                    <a:pt x="16289" y="17708"/>
                    <a:pt x="16702" y="18681"/>
                  </a:cubicBezTo>
                  <a:cubicBezTo>
                    <a:pt x="17115" y="19654"/>
                    <a:pt x="17587" y="20627"/>
                    <a:pt x="18000" y="20627"/>
                  </a:cubicBezTo>
                  <a:cubicBezTo>
                    <a:pt x="18413" y="20627"/>
                    <a:pt x="18767" y="19654"/>
                    <a:pt x="19357" y="16054"/>
                  </a:cubicBezTo>
                  <a:cubicBezTo>
                    <a:pt x="19948" y="12454"/>
                    <a:pt x="20774" y="6227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31" name="Linea"/>
            <p:cNvSpPr/>
            <p:nvPr/>
          </p:nvSpPr>
          <p:spPr>
            <a:xfrm>
              <a:off x="2917626" y="5698327"/>
              <a:ext cx="536905" cy="239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1" extrusionOk="0">
                  <a:moveTo>
                    <a:pt x="0" y="11941"/>
                  </a:moveTo>
                  <a:cubicBezTo>
                    <a:pt x="148" y="12753"/>
                    <a:pt x="297" y="13565"/>
                    <a:pt x="742" y="14134"/>
                  </a:cubicBezTo>
                  <a:cubicBezTo>
                    <a:pt x="1188" y="14702"/>
                    <a:pt x="1930" y="15027"/>
                    <a:pt x="2672" y="14377"/>
                  </a:cubicBezTo>
                  <a:cubicBezTo>
                    <a:pt x="3414" y="13727"/>
                    <a:pt x="4157" y="12103"/>
                    <a:pt x="4565" y="10804"/>
                  </a:cubicBezTo>
                  <a:cubicBezTo>
                    <a:pt x="4973" y="9505"/>
                    <a:pt x="5047" y="8531"/>
                    <a:pt x="4751" y="7800"/>
                  </a:cubicBezTo>
                  <a:cubicBezTo>
                    <a:pt x="4454" y="7069"/>
                    <a:pt x="3786" y="6582"/>
                    <a:pt x="3266" y="6419"/>
                  </a:cubicBezTo>
                  <a:cubicBezTo>
                    <a:pt x="2746" y="6257"/>
                    <a:pt x="2375" y="6419"/>
                    <a:pt x="2041" y="7881"/>
                  </a:cubicBezTo>
                  <a:cubicBezTo>
                    <a:pt x="1707" y="9343"/>
                    <a:pt x="1410" y="12103"/>
                    <a:pt x="1410" y="14377"/>
                  </a:cubicBezTo>
                  <a:cubicBezTo>
                    <a:pt x="1410" y="16651"/>
                    <a:pt x="1707" y="18437"/>
                    <a:pt x="2227" y="19655"/>
                  </a:cubicBezTo>
                  <a:cubicBezTo>
                    <a:pt x="2746" y="20873"/>
                    <a:pt x="3489" y="21523"/>
                    <a:pt x="4231" y="20711"/>
                  </a:cubicBezTo>
                  <a:cubicBezTo>
                    <a:pt x="4973" y="19899"/>
                    <a:pt x="5715" y="17625"/>
                    <a:pt x="6309" y="15676"/>
                  </a:cubicBezTo>
                  <a:cubicBezTo>
                    <a:pt x="6903" y="13727"/>
                    <a:pt x="7348" y="12103"/>
                    <a:pt x="7682" y="10804"/>
                  </a:cubicBezTo>
                  <a:cubicBezTo>
                    <a:pt x="8016" y="9505"/>
                    <a:pt x="8239" y="8531"/>
                    <a:pt x="8388" y="8449"/>
                  </a:cubicBezTo>
                  <a:cubicBezTo>
                    <a:pt x="8536" y="8368"/>
                    <a:pt x="8610" y="9180"/>
                    <a:pt x="8647" y="10804"/>
                  </a:cubicBezTo>
                  <a:cubicBezTo>
                    <a:pt x="8685" y="12428"/>
                    <a:pt x="8685" y="14864"/>
                    <a:pt x="8685" y="16488"/>
                  </a:cubicBezTo>
                  <a:cubicBezTo>
                    <a:pt x="8685" y="18112"/>
                    <a:pt x="8685" y="18925"/>
                    <a:pt x="8722" y="18843"/>
                  </a:cubicBezTo>
                  <a:cubicBezTo>
                    <a:pt x="8759" y="18762"/>
                    <a:pt x="8833" y="17788"/>
                    <a:pt x="9093" y="16570"/>
                  </a:cubicBezTo>
                  <a:cubicBezTo>
                    <a:pt x="9353" y="15352"/>
                    <a:pt x="9798" y="13890"/>
                    <a:pt x="10243" y="12753"/>
                  </a:cubicBezTo>
                  <a:cubicBezTo>
                    <a:pt x="10689" y="11616"/>
                    <a:pt x="11134" y="10804"/>
                    <a:pt x="11394" y="10804"/>
                  </a:cubicBezTo>
                  <a:cubicBezTo>
                    <a:pt x="11654" y="10804"/>
                    <a:pt x="11728" y="11616"/>
                    <a:pt x="11839" y="12915"/>
                  </a:cubicBezTo>
                  <a:cubicBezTo>
                    <a:pt x="11951" y="14215"/>
                    <a:pt x="12099" y="16001"/>
                    <a:pt x="12322" y="17300"/>
                  </a:cubicBezTo>
                  <a:cubicBezTo>
                    <a:pt x="12544" y="18600"/>
                    <a:pt x="12841" y="19412"/>
                    <a:pt x="13175" y="19899"/>
                  </a:cubicBezTo>
                  <a:cubicBezTo>
                    <a:pt x="13509" y="20386"/>
                    <a:pt x="13880" y="20549"/>
                    <a:pt x="14252" y="20549"/>
                  </a:cubicBezTo>
                  <a:cubicBezTo>
                    <a:pt x="14623" y="20549"/>
                    <a:pt x="14994" y="20386"/>
                    <a:pt x="15588" y="18681"/>
                  </a:cubicBezTo>
                  <a:cubicBezTo>
                    <a:pt x="16181" y="16976"/>
                    <a:pt x="16998" y="13727"/>
                    <a:pt x="17406" y="10804"/>
                  </a:cubicBezTo>
                  <a:cubicBezTo>
                    <a:pt x="17814" y="7881"/>
                    <a:pt x="17814" y="5282"/>
                    <a:pt x="17629" y="3334"/>
                  </a:cubicBezTo>
                  <a:cubicBezTo>
                    <a:pt x="17443" y="1385"/>
                    <a:pt x="17072" y="85"/>
                    <a:pt x="16887" y="4"/>
                  </a:cubicBezTo>
                  <a:cubicBezTo>
                    <a:pt x="16701" y="-77"/>
                    <a:pt x="16701" y="1060"/>
                    <a:pt x="16961" y="4146"/>
                  </a:cubicBezTo>
                  <a:cubicBezTo>
                    <a:pt x="17221" y="7231"/>
                    <a:pt x="17740" y="12266"/>
                    <a:pt x="18148" y="15189"/>
                  </a:cubicBezTo>
                  <a:cubicBezTo>
                    <a:pt x="18557" y="18112"/>
                    <a:pt x="18854" y="18925"/>
                    <a:pt x="19188" y="19249"/>
                  </a:cubicBezTo>
                  <a:cubicBezTo>
                    <a:pt x="19522" y="19574"/>
                    <a:pt x="19893" y="19412"/>
                    <a:pt x="20301" y="18356"/>
                  </a:cubicBezTo>
                  <a:cubicBezTo>
                    <a:pt x="20709" y="17300"/>
                    <a:pt x="21155" y="15352"/>
                    <a:pt x="21600" y="1340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32" name="Linea"/>
            <p:cNvSpPr/>
            <p:nvPr/>
          </p:nvSpPr>
          <p:spPr>
            <a:xfrm>
              <a:off x="3294012" y="5745421"/>
              <a:ext cx="138378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33" name="Linea"/>
            <p:cNvSpPr/>
            <p:nvPr/>
          </p:nvSpPr>
          <p:spPr>
            <a:xfrm>
              <a:off x="3485517" y="5773096"/>
              <a:ext cx="201487" cy="154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600" extrusionOk="0">
                  <a:moveTo>
                    <a:pt x="2004" y="0"/>
                  </a:moveTo>
                  <a:cubicBezTo>
                    <a:pt x="1219" y="771"/>
                    <a:pt x="433" y="1543"/>
                    <a:pt x="139" y="4757"/>
                  </a:cubicBezTo>
                  <a:cubicBezTo>
                    <a:pt x="-156" y="7971"/>
                    <a:pt x="40" y="13629"/>
                    <a:pt x="531" y="16843"/>
                  </a:cubicBezTo>
                  <a:cubicBezTo>
                    <a:pt x="1022" y="20057"/>
                    <a:pt x="1808" y="20829"/>
                    <a:pt x="3182" y="20314"/>
                  </a:cubicBezTo>
                  <a:cubicBezTo>
                    <a:pt x="4557" y="19800"/>
                    <a:pt x="6520" y="18000"/>
                    <a:pt x="8386" y="15043"/>
                  </a:cubicBezTo>
                  <a:cubicBezTo>
                    <a:pt x="10251" y="12086"/>
                    <a:pt x="12019" y="7971"/>
                    <a:pt x="12902" y="5271"/>
                  </a:cubicBezTo>
                  <a:cubicBezTo>
                    <a:pt x="13786" y="2571"/>
                    <a:pt x="13786" y="1286"/>
                    <a:pt x="13491" y="1157"/>
                  </a:cubicBezTo>
                  <a:cubicBezTo>
                    <a:pt x="13197" y="1029"/>
                    <a:pt x="12608" y="2057"/>
                    <a:pt x="12215" y="4114"/>
                  </a:cubicBezTo>
                  <a:cubicBezTo>
                    <a:pt x="11822" y="6171"/>
                    <a:pt x="11626" y="9257"/>
                    <a:pt x="13197" y="12343"/>
                  </a:cubicBezTo>
                  <a:cubicBezTo>
                    <a:pt x="14768" y="15429"/>
                    <a:pt x="18106" y="18514"/>
                    <a:pt x="21444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34" name="Linea"/>
            <p:cNvSpPr/>
            <p:nvPr/>
          </p:nvSpPr>
          <p:spPr>
            <a:xfrm>
              <a:off x="3710340" y="5754056"/>
              <a:ext cx="142716" cy="159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014" extrusionOk="0">
                  <a:moveTo>
                    <a:pt x="10620" y="4689"/>
                  </a:moveTo>
                  <a:cubicBezTo>
                    <a:pt x="10066" y="2747"/>
                    <a:pt x="9512" y="805"/>
                    <a:pt x="8682" y="199"/>
                  </a:cubicBezTo>
                  <a:cubicBezTo>
                    <a:pt x="7851" y="-408"/>
                    <a:pt x="6743" y="320"/>
                    <a:pt x="5220" y="3111"/>
                  </a:cubicBezTo>
                  <a:cubicBezTo>
                    <a:pt x="3697" y="5902"/>
                    <a:pt x="1758" y="10756"/>
                    <a:pt x="789" y="13790"/>
                  </a:cubicBezTo>
                  <a:cubicBezTo>
                    <a:pt x="-180" y="16823"/>
                    <a:pt x="-180" y="18037"/>
                    <a:pt x="374" y="19008"/>
                  </a:cubicBezTo>
                  <a:cubicBezTo>
                    <a:pt x="928" y="19979"/>
                    <a:pt x="2035" y="20707"/>
                    <a:pt x="3143" y="20464"/>
                  </a:cubicBezTo>
                  <a:cubicBezTo>
                    <a:pt x="4251" y="20221"/>
                    <a:pt x="5358" y="19008"/>
                    <a:pt x="6882" y="16702"/>
                  </a:cubicBezTo>
                  <a:cubicBezTo>
                    <a:pt x="8405" y="14397"/>
                    <a:pt x="10343" y="10999"/>
                    <a:pt x="11451" y="8572"/>
                  </a:cubicBezTo>
                  <a:cubicBezTo>
                    <a:pt x="12558" y="6145"/>
                    <a:pt x="12835" y="4689"/>
                    <a:pt x="12835" y="4567"/>
                  </a:cubicBezTo>
                  <a:cubicBezTo>
                    <a:pt x="12835" y="4446"/>
                    <a:pt x="12558" y="5659"/>
                    <a:pt x="12558" y="8208"/>
                  </a:cubicBezTo>
                  <a:cubicBezTo>
                    <a:pt x="12558" y="10756"/>
                    <a:pt x="12835" y="14639"/>
                    <a:pt x="13528" y="17066"/>
                  </a:cubicBezTo>
                  <a:cubicBezTo>
                    <a:pt x="14220" y="19493"/>
                    <a:pt x="15328" y="20464"/>
                    <a:pt x="16712" y="20828"/>
                  </a:cubicBezTo>
                  <a:cubicBezTo>
                    <a:pt x="18097" y="21192"/>
                    <a:pt x="19758" y="20949"/>
                    <a:pt x="21420" y="2070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35" name="Linea"/>
            <p:cNvSpPr/>
            <p:nvPr/>
          </p:nvSpPr>
          <p:spPr>
            <a:xfrm>
              <a:off x="3875427" y="5599664"/>
              <a:ext cx="171358" cy="301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1" h="21501" extrusionOk="0">
                  <a:moveTo>
                    <a:pt x="668" y="1317"/>
                  </a:moveTo>
                  <a:cubicBezTo>
                    <a:pt x="436" y="659"/>
                    <a:pt x="203" y="0"/>
                    <a:pt x="87" y="0"/>
                  </a:cubicBezTo>
                  <a:cubicBezTo>
                    <a:pt x="-29" y="0"/>
                    <a:pt x="-29" y="659"/>
                    <a:pt x="87" y="3490"/>
                  </a:cubicBezTo>
                  <a:cubicBezTo>
                    <a:pt x="203" y="6322"/>
                    <a:pt x="436" y="11327"/>
                    <a:pt x="900" y="14488"/>
                  </a:cubicBezTo>
                  <a:cubicBezTo>
                    <a:pt x="1365" y="17649"/>
                    <a:pt x="2061" y="18966"/>
                    <a:pt x="2874" y="19888"/>
                  </a:cubicBezTo>
                  <a:cubicBezTo>
                    <a:pt x="3687" y="20810"/>
                    <a:pt x="4616" y="21337"/>
                    <a:pt x="5661" y="21468"/>
                  </a:cubicBezTo>
                  <a:cubicBezTo>
                    <a:pt x="6706" y="21600"/>
                    <a:pt x="7868" y="21337"/>
                    <a:pt x="9145" y="20612"/>
                  </a:cubicBezTo>
                  <a:cubicBezTo>
                    <a:pt x="10423" y="19888"/>
                    <a:pt x="11816" y="18702"/>
                    <a:pt x="13094" y="17846"/>
                  </a:cubicBezTo>
                  <a:cubicBezTo>
                    <a:pt x="14371" y="16990"/>
                    <a:pt x="15532" y="16463"/>
                    <a:pt x="16113" y="16727"/>
                  </a:cubicBezTo>
                  <a:cubicBezTo>
                    <a:pt x="16694" y="16990"/>
                    <a:pt x="16694" y="18044"/>
                    <a:pt x="16926" y="18900"/>
                  </a:cubicBezTo>
                  <a:cubicBezTo>
                    <a:pt x="17158" y="19756"/>
                    <a:pt x="17623" y="20415"/>
                    <a:pt x="18436" y="20678"/>
                  </a:cubicBezTo>
                  <a:cubicBezTo>
                    <a:pt x="19248" y="20941"/>
                    <a:pt x="20410" y="20810"/>
                    <a:pt x="21571" y="2067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36" name="Linea"/>
            <p:cNvSpPr/>
            <p:nvPr/>
          </p:nvSpPr>
          <p:spPr>
            <a:xfrm>
              <a:off x="4019108" y="5662395"/>
              <a:ext cx="11071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37" name="Linea"/>
            <p:cNvSpPr/>
            <p:nvPr/>
          </p:nvSpPr>
          <p:spPr>
            <a:xfrm>
              <a:off x="4293891" y="5715208"/>
              <a:ext cx="533342" cy="224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337" extrusionOk="0">
                  <a:moveTo>
                    <a:pt x="80" y="6036"/>
                  </a:moveTo>
                  <a:cubicBezTo>
                    <a:pt x="5" y="6914"/>
                    <a:pt x="-69" y="7792"/>
                    <a:pt x="117" y="8583"/>
                  </a:cubicBezTo>
                  <a:cubicBezTo>
                    <a:pt x="303" y="9373"/>
                    <a:pt x="750" y="10075"/>
                    <a:pt x="1570" y="10163"/>
                  </a:cubicBezTo>
                  <a:cubicBezTo>
                    <a:pt x="2389" y="10251"/>
                    <a:pt x="3581" y="9724"/>
                    <a:pt x="4363" y="9022"/>
                  </a:cubicBezTo>
                  <a:cubicBezTo>
                    <a:pt x="5145" y="8319"/>
                    <a:pt x="5517" y="7441"/>
                    <a:pt x="5778" y="6212"/>
                  </a:cubicBezTo>
                  <a:cubicBezTo>
                    <a:pt x="6039" y="4983"/>
                    <a:pt x="6188" y="3402"/>
                    <a:pt x="5852" y="2612"/>
                  </a:cubicBezTo>
                  <a:cubicBezTo>
                    <a:pt x="5517" y="1822"/>
                    <a:pt x="4698" y="1822"/>
                    <a:pt x="3804" y="2963"/>
                  </a:cubicBezTo>
                  <a:cubicBezTo>
                    <a:pt x="2910" y="4105"/>
                    <a:pt x="1942" y="6388"/>
                    <a:pt x="1570" y="8758"/>
                  </a:cubicBezTo>
                  <a:cubicBezTo>
                    <a:pt x="1197" y="11129"/>
                    <a:pt x="1421" y="13588"/>
                    <a:pt x="1979" y="15168"/>
                  </a:cubicBezTo>
                  <a:cubicBezTo>
                    <a:pt x="2538" y="16749"/>
                    <a:pt x="3432" y="17451"/>
                    <a:pt x="4437" y="17188"/>
                  </a:cubicBezTo>
                  <a:cubicBezTo>
                    <a:pt x="5443" y="16924"/>
                    <a:pt x="6560" y="15695"/>
                    <a:pt x="7454" y="13588"/>
                  </a:cubicBezTo>
                  <a:cubicBezTo>
                    <a:pt x="8348" y="11480"/>
                    <a:pt x="9018" y="8495"/>
                    <a:pt x="9390" y="6475"/>
                  </a:cubicBezTo>
                  <a:cubicBezTo>
                    <a:pt x="9763" y="4456"/>
                    <a:pt x="9837" y="3402"/>
                    <a:pt x="9763" y="3227"/>
                  </a:cubicBezTo>
                  <a:cubicBezTo>
                    <a:pt x="9688" y="3051"/>
                    <a:pt x="9465" y="3753"/>
                    <a:pt x="9353" y="5422"/>
                  </a:cubicBezTo>
                  <a:cubicBezTo>
                    <a:pt x="9241" y="7090"/>
                    <a:pt x="9241" y="9724"/>
                    <a:pt x="9241" y="11480"/>
                  </a:cubicBezTo>
                  <a:cubicBezTo>
                    <a:pt x="9241" y="13236"/>
                    <a:pt x="9241" y="14114"/>
                    <a:pt x="9241" y="15344"/>
                  </a:cubicBezTo>
                  <a:cubicBezTo>
                    <a:pt x="9241" y="16573"/>
                    <a:pt x="9241" y="18153"/>
                    <a:pt x="9279" y="18505"/>
                  </a:cubicBezTo>
                  <a:cubicBezTo>
                    <a:pt x="9316" y="18856"/>
                    <a:pt x="9390" y="17978"/>
                    <a:pt x="9539" y="16222"/>
                  </a:cubicBezTo>
                  <a:cubicBezTo>
                    <a:pt x="9688" y="14466"/>
                    <a:pt x="9912" y="11831"/>
                    <a:pt x="10359" y="9197"/>
                  </a:cubicBezTo>
                  <a:cubicBezTo>
                    <a:pt x="10805" y="6563"/>
                    <a:pt x="11476" y="3929"/>
                    <a:pt x="11997" y="2349"/>
                  </a:cubicBezTo>
                  <a:cubicBezTo>
                    <a:pt x="12519" y="768"/>
                    <a:pt x="12891" y="241"/>
                    <a:pt x="13263" y="66"/>
                  </a:cubicBezTo>
                  <a:cubicBezTo>
                    <a:pt x="13636" y="-110"/>
                    <a:pt x="14008" y="66"/>
                    <a:pt x="14306" y="592"/>
                  </a:cubicBezTo>
                  <a:cubicBezTo>
                    <a:pt x="14604" y="1119"/>
                    <a:pt x="14828" y="1997"/>
                    <a:pt x="14977" y="3929"/>
                  </a:cubicBezTo>
                  <a:cubicBezTo>
                    <a:pt x="15125" y="5861"/>
                    <a:pt x="15200" y="8846"/>
                    <a:pt x="15200" y="11656"/>
                  </a:cubicBezTo>
                  <a:cubicBezTo>
                    <a:pt x="15200" y="14466"/>
                    <a:pt x="15125" y="17100"/>
                    <a:pt x="15125" y="18856"/>
                  </a:cubicBezTo>
                  <a:cubicBezTo>
                    <a:pt x="15125" y="20612"/>
                    <a:pt x="15200" y="21490"/>
                    <a:pt x="15237" y="21314"/>
                  </a:cubicBezTo>
                  <a:cubicBezTo>
                    <a:pt x="15274" y="21139"/>
                    <a:pt x="15274" y="19910"/>
                    <a:pt x="15274" y="17363"/>
                  </a:cubicBezTo>
                  <a:cubicBezTo>
                    <a:pt x="15274" y="14817"/>
                    <a:pt x="15274" y="10953"/>
                    <a:pt x="15386" y="8583"/>
                  </a:cubicBezTo>
                  <a:cubicBezTo>
                    <a:pt x="15498" y="6212"/>
                    <a:pt x="15721" y="5334"/>
                    <a:pt x="16019" y="4895"/>
                  </a:cubicBezTo>
                  <a:cubicBezTo>
                    <a:pt x="16317" y="4456"/>
                    <a:pt x="16690" y="4456"/>
                    <a:pt x="17621" y="4456"/>
                  </a:cubicBezTo>
                  <a:cubicBezTo>
                    <a:pt x="18552" y="4456"/>
                    <a:pt x="20041" y="4456"/>
                    <a:pt x="21531" y="445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38" name="Linea"/>
            <p:cNvSpPr/>
            <p:nvPr/>
          </p:nvSpPr>
          <p:spPr>
            <a:xfrm>
              <a:off x="4776141" y="5763910"/>
              <a:ext cx="143682" cy="145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6" h="20833" extrusionOk="0">
                  <a:moveTo>
                    <a:pt x="7477" y="3683"/>
                  </a:moveTo>
                  <a:cubicBezTo>
                    <a:pt x="5857" y="2366"/>
                    <a:pt x="4237" y="1048"/>
                    <a:pt x="3022" y="1180"/>
                  </a:cubicBezTo>
                  <a:cubicBezTo>
                    <a:pt x="1807" y="1312"/>
                    <a:pt x="997" y="2892"/>
                    <a:pt x="457" y="5922"/>
                  </a:cubicBezTo>
                  <a:cubicBezTo>
                    <a:pt x="-83" y="8951"/>
                    <a:pt x="-353" y="13429"/>
                    <a:pt x="862" y="16458"/>
                  </a:cubicBezTo>
                  <a:cubicBezTo>
                    <a:pt x="2077" y="19488"/>
                    <a:pt x="4777" y="21068"/>
                    <a:pt x="8152" y="20805"/>
                  </a:cubicBezTo>
                  <a:cubicBezTo>
                    <a:pt x="11527" y="20541"/>
                    <a:pt x="15577" y="18434"/>
                    <a:pt x="18007" y="15931"/>
                  </a:cubicBezTo>
                  <a:cubicBezTo>
                    <a:pt x="20437" y="13429"/>
                    <a:pt x="21247" y="10531"/>
                    <a:pt x="20977" y="7897"/>
                  </a:cubicBezTo>
                  <a:cubicBezTo>
                    <a:pt x="20707" y="5263"/>
                    <a:pt x="19357" y="2892"/>
                    <a:pt x="17197" y="1444"/>
                  </a:cubicBezTo>
                  <a:cubicBezTo>
                    <a:pt x="15037" y="-5"/>
                    <a:pt x="12067" y="-532"/>
                    <a:pt x="10177" y="653"/>
                  </a:cubicBezTo>
                  <a:cubicBezTo>
                    <a:pt x="8287" y="1839"/>
                    <a:pt x="7477" y="4736"/>
                    <a:pt x="6667" y="763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39" name="Linea"/>
            <p:cNvSpPr/>
            <p:nvPr/>
          </p:nvSpPr>
          <p:spPr>
            <a:xfrm>
              <a:off x="4954855" y="5750471"/>
              <a:ext cx="121456" cy="146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401" extrusionOk="0">
                  <a:moveTo>
                    <a:pt x="2889" y="3311"/>
                  </a:moveTo>
                  <a:cubicBezTo>
                    <a:pt x="3217" y="1691"/>
                    <a:pt x="3544" y="71"/>
                    <a:pt x="3380" y="476"/>
                  </a:cubicBezTo>
                  <a:cubicBezTo>
                    <a:pt x="3217" y="881"/>
                    <a:pt x="2562" y="3311"/>
                    <a:pt x="1908" y="6686"/>
                  </a:cubicBezTo>
                  <a:cubicBezTo>
                    <a:pt x="1253" y="10061"/>
                    <a:pt x="599" y="14381"/>
                    <a:pt x="271" y="17216"/>
                  </a:cubicBezTo>
                  <a:cubicBezTo>
                    <a:pt x="-56" y="20051"/>
                    <a:pt x="-56" y="21401"/>
                    <a:pt x="108" y="21401"/>
                  </a:cubicBezTo>
                  <a:cubicBezTo>
                    <a:pt x="271" y="21401"/>
                    <a:pt x="599" y="20051"/>
                    <a:pt x="2071" y="16811"/>
                  </a:cubicBezTo>
                  <a:cubicBezTo>
                    <a:pt x="3544" y="13571"/>
                    <a:pt x="6162" y="8441"/>
                    <a:pt x="8289" y="5471"/>
                  </a:cubicBezTo>
                  <a:cubicBezTo>
                    <a:pt x="10417" y="2501"/>
                    <a:pt x="12053" y="1691"/>
                    <a:pt x="13689" y="1016"/>
                  </a:cubicBezTo>
                  <a:cubicBezTo>
                    <a:pt x="15326" y="341"/>
                    <a:pt x="16962" y="-199"/>
                    <a:pt x="18271" y="71"/>
                  </a:cubicBezTo>
                  <a:cubicBezTo>
                    <a:pt x="19580" y="341"/>
                    <a:pt x="20562" y="1421"/>
                    <a:pt x="21053" y="5066"/>
                  </a:cubicBezTo>
                  <a:cubicBezTo>
                    <a:pt x="21544" y="8711"/>
                    <a:pt x="21544" y="14921"/>
                    <a:pt x="21544" y="2113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40" name="Linea"/>
            <p:cNvSpPr/>
            <p:nvPr/>
          </p:nvSpPr>
          <p:spPr>
            <a:xfrm>
              <a:off x="5081845" y="5667930"/>
              <a:ext cx="11071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41" name="Linea"/>
            <p:cNvSpPr/>
            <p:nvPr/>
          </p:nvSpPr>
          <p:spPr>
            <a:xfrm>
              <a:off x="5405863" y="5573921"/>
              <a:ext cx="91115" cy="43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1463" extrusionOk="0">
                  <a:moveTo>
                    <a:pt x="21334" y="1080"/>
                  </a:moveTo>
                  <a:cubicBezTo>
                    <a:pt x="20470" y="628"/>
                    <a:pt x="19606" y="176"/>
                    <a:pt x="18094" y="41"/>
                  </a:cubicBezTo>
                  <a:cubicBezTo>
                    <a:pt x="16582" y="-95"/>
                    <a:pt x="14422" y="86"/>
                    <a:pt x="11830" y="899"/>
                  </a:cubicBezTo>
                  <a:cubicBezTo>
                    <a:pt x="9238" y="1713"/>
                    <a:pt x="6214" y="3159"/>
                    <a:pt x="4054" y="5418"/>
                  </a:cubicBezTo>
                  <a:cubicBezTo>
                    <a:pt x="1894" y="7677"/>
                    <a:pt x="598" y="10750"/>
                    <a:pt x="166" y="13416"/>
                  </a:cubicBezTo>
                  <a:cubicBezTo>
                    <a:pt x="-266" y="16082"/>
                    <a:pt x="166" y="18342"/>
                    <a:pt x="1246" y="19697"/>
                  </a:cubicBezTo>
                  <a:cubicBezTo>
                    <a:pt x="2326" y="21053"/>
                    <a:pt x="4054" y="21505"/>
                    <a:pt x="5134" y="21460"/>
                  </a:cubicBezTo>
                  <a:cubicBezTo>
                    <a:pt x="6214" y="21415"/>
                    <a:pt x="6646" y="20872"/>
                    <a:pt x="6646" y="20375"/>
                  </a:cubicBezTo>
                  <a:cubicBezTo>
                    <a:pt x="6646" y="19878"/>
                    <a:pt x="6214" y="19426"/>
                    <a:pt x="5782" y="1897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42" name="Linea"/>
            <p:cNvSpPr/>
            <p:nvPr/>
          </p:nvSpPr>
          <p:spPr>
            <a:xfrm>
              <a:off x="5342311" y="5715865"/>
              <a:ext cx="453562" cy="134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010" extrusionOk="0">
                  <a:moveTo>
                    <a:pt x="248" y="14118"/>
                  </a:moveTo>
                  <a:cubicBezTo>
                    <a:pt x="73" y="12678"/>
                    <a:pt x="-102" y="11238"/>
                    <a:pt x="73" y="10518"/>
                  </a:cubicBezTo>
                  <a:cubicBezTo>
                    <a:pt x="248" y="9798"/>
                    <a:pt x="773" y="9798"/>
                    <a:pt x="2347" y="9510"/>
                  </a:cubicBezTo>
                  <a:cubicBezTo>
                    <a:pt x="3921" y="9222"/>
                    <a:pt x="6544" y="8646"/>
                    <a:pt x="8774" y="7638"/>
                  </a:cubicBezTo>
                  <a:cubicBezTo>
                    <a:pt x="11004" y="6630"/>
                    <a:pt x="12841" y="5190"/>
                    <a:pt x="14065" y="3750"/>
                  </a:cubicBezTo>
                  <a:cubicBezTo>
                    <a:pt x="15289" y="2310"/>
                    <a:pt x="15901" y="870"/>
                    <a:pt x="15945" y="294"/>
                  </a:cubicBezTo>
                  <a:cubicBezTo>
                    <a:pt x="15989" y="-282"/>
                    <a:pt x="15464" y="6"/>
                    <a:pt x="14808" y="1014"/>
                  </a:cubicBezTo>
                  <a:cubicBezTo>
                    <a:pt x="14152" y="2022"/>
                    <a:pt x="13365" y="3750"/>
                    <a:pt x="12709" y="5910"/>
                  </a:cubicBezTo>
                  <a:cubicBezTo>
                    <a:pt x="12053" y="8070"/>
                    <a:pt x="11529" y="10662"/>
                    <a:pt x="11266" y="12678"/>
                  </a:cubicBezTo>
                  <a:cubicBezTo>
                    <a:pt x="11004" y="14694"/>
                    <a:pt x="11004" y="16134"/>
                    <a:pt x="11223" y="16998"/>
                  </a:cubicBezTo>
                  <a:cubicBezTo>
                    <a:pt x="11441" y="17862"/>
                    <a:pt x="11879" y="18150"/>
                    <a:pt x="12491" y="17574"/>
                  </a:cubicBezTo>
                  <a:cubicBezTo>
                    <a:pt x="13103" y="16998"/>
                    <a:pt x="13890" y="15558"/>
                    <a:pt x="14633" y="13254"/>
                  </a:cubicBezTo>
                  <a:cubicBezTo>
                    <a:pt x="15377" y="10950"/>
                    <a:pt x="16076" y="7782"/>
                    <a:pt x="16470" y="5478"/>
                  </a:cubicBezTo>
                  <a:cubicBezTo>
                    <a:pt x="16863" y="3174"/>
                    <a:pt x="16951" y="1734"/>
                    <a:pt x="16951" y="1734"/>
                  </a:cubicBezTo>
                  <a:cubicBezTo>
                    <a:pt x="16951" y="1734"/>
                    <a:pt x="16863" y="3174"/>
                    <a:pt x="16819" y="6054"/>
                  </a:cubicBezTo>
                  <a:cubicBezTo>
                    <a:pt x="16776" y="8934"/>
                    <a:pt x="16776" y="13254"/>
                    <a:pt x="16863" y="16134"/>
                  </a:cubicBezTo>
                  <a:cubicBezTo>
                    <a:pt x="16951" y="19014"/>
                    <a:pt x="17126" y="20454"/>
                    <a:pt x="17432" y="20886"/>
                  </a:cubicBezTo>
                  <a:cubicBezTo>
                    <a:pt x="17738" y="21318"/>
                    <a:pt x="18175" y="20742"/>
                    <a:pt x="18875" y="17286"/>
                  </a:cubicBezTo>
                  <a:cubicBezTo>
                    <a:pt x="19574" y="13830"/>
                    <a:pt x="20536" y="7494"/>
                    <a:pt x="21498" y="115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43" name="Linea"/>
            <p:cNvSpPr/>
            <p:nvPr/>
          </p:nvSpPr>
          <p:spPr>
            <a:xfrm>
              <a:off x="5807575" y="5595973"/>
              <a:ext cx="259517" cy="26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461" extrusionOk="0">
                  <a:moveTo>
                    <a:pt x="866" y="0"/>
                  </a:moveTo>
                  <a:cubicBezTo>
                    <a:pt x="560" y="3323"/>
                    <a:pt x="253" y="6646"/>
                    <a:pt x="100" y="9516"/>
                  </a:cubicBezTo>
                  <a:cubicBezTo>
                    <a:pt x="-53" y="12386"/>
                    <a:pt x="-53" y="14803"/>
                    <a:pt x="253" y="16540"/>
                  </a:cubicBezTo>
                  <a:cubicBezTo>
                    <a:pt x="560" y="18277"/>
                    <a:pt x="1173" y="19334"/>
                    <a:pt x="1862" y="19938"/>
                  </a:cubicBezTo>
                  <a:cubicBezTo>
                    <a:pt x="2551" y="20543"/>
                    <a:pt x="3317" y="20694"/>
                    <a:pt x="3930" y="20467"/>
                  </a:cubicBezTo>
                  <a:cubicBezTo>
                    <a:pt x="4543" y="20241"/>
                    <a:pt x="5002" y="19636"/>
                    <a:pt x="5921" y="16993"/>
                  </a:cubicBezTo>
                  <a:cubicBezTo>
                    <a:pt x="6841" y="14350"/>
                    <a:pt x="8219" y="9667"/>
                    <a:pt x="8985" y="6873"/>
                  </a:cubicBezTo>
                  <a:cubicBezTo>
                    <a:pt x="9751" y="4078"/>
                    <a:pt x="9904" y="3172"/>
                    <a:pt x="9981" y="2266"/>
                  </a:cubicBezTo>
                  <a:cubicBezTo>
                    <a:pt x="10058" y="1359"/>
                    <a:pt x="10058" y="453"/>
                    <a:pt x="9751" y="227"/>
                  </a:cubicBezTo>
                  <a:cubicBezTo>
                    <a:pt x="9445" y="0"/>
                    <a:pt x="8832" y="453"/>
                    <a:pt x="8219" y="1813"/>
                  </a:cubicBezTo>
                  <a:cubicBezTo>
                    <a:pt x="7607" y="3172"/>
                    <a:pt x="6994" y="5438"/>
                    <a:pt x="6687" y="8232"/>
                  </a:cubicBezTo>
                  <a:cubicBezTo>
                    <a:pt x="6381" y="11027"/>
                    <a:pt x="6381" y="14350"/>
                    <a:pt x="6534" y="16389"/>
                  </a:cubicBezTo>
                  <a:cubicBezTo>
                    <a:pt x="6687" y="18428"/>
                    <a:pt x="6994" y="19183"/>
                    <a:pt x="7453" y="19863"/>
                  </a:cubicBezTo>
                  <a:cubicBezTo>
                    <a:pt x="7913" y="20543"/>
                    <a:pt x="8526" y="21147"/>
                    <a:pt x="9292" y="21373"/>
                  </a:cubicBezTo>
                  <a:cubicBezTo>
                    <a:pt x="10058" y="21600"/>
                    <a:pt x="10977" y="21449"/>
                    <a:pt x="12126" y="20165"/>
                  </a:cubicBezTo>
                  <a:cubicBezTo>
                    <a:pt x="13275" y="18881"/>
                    <a:pt x="14653" y="16464"/>
                    <a:pt x="15573" y="14803"/>
                  </a:cubicBezTo>
                  <a:cubicBezTo>
                    <a:pt x="16492" y="13141"/>
                    <a:pt x="16951" y="12235"/>
                    <a:pt x="17411" y="11480"/>
                  </a:cubicBezTo>
                  <a:cubicBezTo>
                    <a:pt x="17870" y="10724"/>
                    <a:pt x="18330" y="10120"/>
                    <a:pt x="18483" y="10196"/>
                  </a:cubicBezTo>
                  <a:cubicBezTo>
                    <a:pt x="18636" y="10271"/>
                    <a:pt x="18483" y="11027"/>
                    <a:pt x="18407" y="12386"/>
                  </a:cubicBezTo>
                  <a:cubicBezTo>
                    <a:pt x="18330" y="13745"/>
                    <a:pt x="18330" y="15709"/>
                    <a:pt x="18866" y="17220"/>
                  </a:cubicBezTo>
                  <a:cubicBezTo>
                    <a:pt x="19402" y="18730"/>
                    <a:pt x="20475" y="19787"/>
                    <a:pt x="21547" y="2084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44" name="Linea"/>
            <p:cNvSpPr/>
            <p:nvPr/>
          </p:nvSpPr>
          <p:spPr>
            <a:xfrm>
              <a:off x="6078161" y="5629184"/>
              <a:ext cx="38747" cy="1"/>
            </a:xfrm>
            <a:prstGeom prst="ellipse">
              <a:avLst/>
            </a:pr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45" name="Linea"/>
            <p:cNvSpPr/>
            <p:nvPr/>
          </p:nvSpPr>
          <p:spPr>
            <a:xfrm>
              <a:off x="5740944" y="5640716"/>
              <a:ext cx="248656" cy="10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0700" extrusionOk="0">
                  <a:moveTo>
                    <a:pt x="1393" y="20700"/>
                  </a:moveTo>
                  <a:cubicBezTo>
                    <a:pt x="599" y="13500"/>
                    <a:pt x="-195" y="6300"/>
                    <a:pt x="43" y="2700"/>
                  </a:cubicBezTo>
                  <a:cubicBezTo>
                    <a:pt x="281" y="-900"/>
                    <a:pt x="1552" y="-900"/>
                    <a:pt x="5284" y="2700"/>
                  </a:cubicBezTo>
                  <a:cubicBezTo>
                    <a:pt x="9017" y="6300"/>
                    <a:pt x="15211" y="13500"/>
                    <a:pt x="21405" y="207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46" name="Linea"/>
            <p:cNvSpPr/>
            <p:nvPr/>
          </p:nvSpPr>
          <p:spPr>
            <a:xfrm>
              <a:off x="6338310" y="5705182"/>
              <a:ext cx="171589" cy="178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0" extrusionOk="0">
                  <a:moveTo>
                    <a:pt x="0" y="9995"/>
                  </a:moveTo>
                  <a:cubicBezTo>
                    <a:pt x="1626" y="7158"/>
                    <a:pt x="3252" y="4322"/>
                    <a:pt x="4529" y="2467"/>
                  </a:cubicBezTo>
                  <a:cubicBezTo>
                    <a:pt x="5806" y="613"/>
                    <a:pt x="6735" y="-260"/>
                    <a:pt x="7432" y="67"/>
                  </a:cubicBezTo>
                  <a:cubicBezTo>
                    <a:pt x="8129" y="395"/>
                    <a:pt x="8594" y="1922"/>
                    <a:pt x="8361" y="4867"/>
                  </a:cubicBezTo>
                  <a:cubicBezTo>
                    <a:pt x="8129" y="7813"/>
                    <a:pt x="7200" y="12176"/>
                    <a:pt x="6503" y="14904"/>
                  </a:cubicBezTo>
                  <a:cubicBezTo>
                    <a:pt x="5806" y="17631"/>
                    <a:pt x="5342" y="18722"/>
                    <a:pt x="5342" y="18613"/>
                  </a:cubicBezTo>
                  <a:cubicBezTo>
                    <a:pt x="5342" y="18504"/>
                    <a:pt x="5806" y="17195"/>
                    <a:pt x="6736" y="14904"/>
                  </a:cubicBezTo>
                  <a:cubicBezTo>
                    <a:pt x="7665" y="12613"/>
                    <a:pt x="9058" y="9340"/>
                    <a:pt x="10103" y="7267"/>
                  </a:cubicBezTo>
                  <a:cubicBezTo>
                    <a:pt x="11148" y="5195"/>
                    <a:pt x="11845" y="4322"/>
                    <a:pt x="12890" y="3776"/>
                  </a:cubicBezTo>
                  <a:cubicBezTo>
                    <a:pt x="13935" y="3231"/>
                    <a:pt x="15329" y="3013"/>
                    <a:pt x="16374" y="4976"/>
                  </a:cubicBezTo>
                  <a:cubicBezTo>
                    <a:pt x="17419" y="6940"/>
                    <a:pt x="18116" y="11085"/>
                    <a:pt x="18348" y="13813"/>
                  </a:cubicBezTo>
                  <a:cubicBezTo>
                    <a:pt x="18581" y="16540"/>
                    <a:pt x="18348" y="17849"/>
                    <a:pt x="18232" y="19049"/>
                  </a:cubicBezTo>
                  <a:cubicBezTo>
                    <a:pt x="18116" y="20249"/>
                    <a:pt x="18116" y="21340"/>
                    <a:pt x="18697" y="21122"/>
                  </a:cubicBezTo>
                  <a:cubicBezTo>
                    <a:pt x="19277" y="20904"/>
                    <a:pt x="20439" y="19376"/>
                    <a:pt x="21600" y="1784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47" name="Linea"/>
            <p:cNvSpPr/>
            <p:nvPr/>
          </p:nvSpPr>
          <p:spPr>
            <a:xfrm>
              <a:off x="6565249" y="5530706"/>
              <a:ext cx="282291" cy="353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7" extrusionOk="0">
                  <a:moveTo>
                    <a:pt x="0" y="14293"/>
                  </a:moveTo>
                  <a:cubicBezTo>
                    <a:pt x="565" y="14850"/>
                    <a:pt x="1129" y="15406"/>
                    <a:pt x="2471" y="15406"/>
                  </a:cubicBezTo>
                  <a:cubicBezTo>
                    <a:pt x="3812" y="15406"/>
                    <a:pt x="5929" y="14850"/>
                    <a:pt x="7129" y="14237"/>
                  </a:cubicBezTo>
                  <a:cubicBezTo>
                    <a:pt x="8329" y="13625"/>
                    <a:pt x="8612" y="12957"/>
                    <a:pt x="8541" y="12400"/>
                  </a:cubicBezTo>
                  <a:cubicBezTo>
                    <a:pt x="8471" y="11843"/>
                    <a:pt x="8047" y="11398"/>
                    <a:pt x="6847" y="11398"/>
                  </a:cubicBezTo>
                  <a:cubicBezTo>
                    <a:pt x="5647" y="11398"/>
                    <a:pt x="3671" y="11843"/>
                    <a:pt x="2329" y="13179"/>
                  </a:cubicBezTo>
                  <a:cubicBezTo>
                    <a:pt x="988" y="14516"/>
                    <a:pt x="282" y="16742"/>
                    <a:pt x="494" y="18301"/>
                  </a:cubicBezTo>
                  <a:cubicBezTo>
                    <a:pt x="706" y="19860"/>
                    <a:pt x="1835" y="20751"/>
                    <a:pt x="3106" y="21140"/>
                  </a:cubicBezTo>
                  <a:cubicBezTo>
                    <a:pt x="4376" y="21530"/>
                    <a:pt x="5788" y="21419"/>
                    <a:pt x="8047" y="20083"/>
                  </a:cubicBezTo>
                  <a:cubicBezTo>
                    <a:pt x="10306" y="18746"/>
                    <a:pt x="13412" y="16186"/>
                    <a:pt x="15529" y="13569"/>
                  </a:cubicBezTo>
                  <a:cubicBezTo>
                    <a:pt x="17647" y="10953"/>
                    <a:pt x="18776" y="8281"/>
                    <a:pt x="19341" y="6276"/>
                  </a:cubicBezTo>
                  <a:cubicBezTo>
                    <a:pt x="19906" y="4272"/>
                    <a:pt x="19906" y="2936"/>
                    <a:pt x="19694" y="1990"/>
                  </a:cubicBezTo>
                  <a:cubicBezTo>
                    <a:pt x="19482" y="1043"/>
                    <a:pt x="19059" y="487"/>
                    <a:pt x="18494" y="208"/>
                  </a:cubicBezTo>
                  <a:cubicBezTo>
                    <a:pt x="17929" y="-70"/>
                    <a:pt x="17224" y="-70"/>
                    <a:pt x="16659" y="208"/>
                  </a:cubicBezTo>
                  <a:cubicBezTo>
                    <a:pt x="16094" y="487"/>
                    <a:pt x="15671" y="1043"/>
                    <a:pt x="15106" y="2936"/>
                  </a:cubicBezTo>
                  <a:cubicBezTo>
                    <a:pt x="14541" y="4829"/>
                    <a:pt x="13835" y="8058"/>
                    <a:pt x="13694" y="10897"/>
                  </a:cubicBezTo>
                  <a:cubicBezTo>
                    <a:pt x="13553" y="13736"/>
                    <a:pt x="13976" y="16186"/>
                    <a:pt x="14471" y="17800"/>
                  </a:cubicBezTo>
                  <a:cubicBezTo>
                    <a:pt x="14965" y="19415"/>
                    <a:pt x="15529" y="20194"/>
                    <a:pt x="16165" y="20639"/>
                  </a:cubicBezTo>
                  <a:cubicBezTo>
                    <a:pt x="16800" y="21085"/>
                    <a:pt x="17506" y="21196"/>
                    <a:pt x="18424" y="20695"/>
                  </a:cubicBezTo>
                  <a:cubicBezTo>
                    <a:pt x="19341" y="20194"/>
                    <a:pt x="20471" y="19081"/>
                    <a:pt x="21600" y="1796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48" name="Linea"/>
            <p:cNvSpPr/>
            <p:nvPr/>
          </p:nvSpPr>
          <p:spPr>
            <a:xfrm>
              <a:off x="7059914" y="5590540"/>
              <a:ext cx="285783" cy="320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470" extrusionOk="0">
                  <a:moveTo>
                    <a:pt x="10232" y="10361"/>
                  </a:moveTo>
                  <a:cubicBezTo>
                    <a:pt x="10232" y="9497"/>
                    <a:pt x="10232" y="8633"/>
                    <a:pt x="9816" y="8078"/>
                  </a:cubicBezTo>
                  <a:cubicBezTo>
                    <a:pt x="9401" y="7523"/>
                    <a:pt x="8570" y="7276"/>
                    <a:pt x="7185" y="7646"/>
                  </a:cubicBezTo>
                  <a:cubicBezTo>
                    <a:pt x="5801" y="8016"/>
                    <a:pt x="3862" y="9004"/>
                    <a:pt x="2478" y="10423"/>
                  </a:cubicBezTo>
                  <a:cubicBezTo>
                    <a:pt x="1093" y="11843"/>
                    <a:pt x="262" y="13694"/>
                    <a:pt x="55" y="15175"/>
                  </a:cubicBezTo>
                  <a:cubicBezTo>
                    <a:pt x="-153" y="16656"/>
                    <a:pt x="262" y="17767"/>
                    <a:pt x="816" y="18323"/>
                  </a:cubicBezTo>
                  <a:cubicBezTo>
                    <a:pt x="1370" y="18878"/>
                    <a:pt x="2062" y="18878"/>
                    <a:pt x="3447" y="17891"/>
                  </a:cubicBezTo>
                  <a:cubicBezTo>
                    <a:pt x="4832" y="16903"/>
                    <a:pt x="6909" y="14928"/>
                    <a:pt x="8639" y="12028"/>
                  </a:cubicBezTo>
                  <a:cubicBezTo>
                    <a:pt x="10370" y="9127"/>
                    <a:pt x="11755" y="5301"/>
                    <a:pt x="12447" y="3079"/>
                  </a:cubicBezTo>
                  <a:cubicBezTo>
                    <a:pt x="13139" y="857"/>
                    <a:pt x="13139" y="240"/>
                    <a:pt x="12793" y="55"/>
                  </a:cubicBezTo>
                  <a:cubicBezTo>
                    <a:pt x="12447" y="-130"/>
                    <a:pt x="11755" y="117"/>
                    <a:pt x="11201" y="1351"/>
                  </a:cubicBezTo>
                  <a:cubicBezTo>
                    <a:pt x="10647" y="2585"/>
                    <a:pt x="10232" y="4807"/>
                    <a:pt x="10093" y="7708"/>
                  </a:cubicBezTo>
                  <a:cubicBezTo>
                    <a:pt x="9955" y="10608"/>
                    <a:pt x="10093" y="14188"/>
                    <a:pt x="10370" y="16224"/>
                  </a:cubicBezTo>
                  <a:cubicBezTo>
                    <a:pt x="10647" y="18261"/>
                    <a:pt x="11062" y="18755"/>
                    <a:pt x="11616" y="18878"/>
                  </a:cubicBezTo>
                  <a:cubicBezTo>
                    <a:pt x="12170" y="19001"/>
                    <a:pt x="12862" y="18755"/>
                    <a:pt x="13832" y="18076"/>
                  </a:cubicBezTo>
                  <a:cubicBezTo>
                    <a:pt x="14801" y="17397"/>
                    <a:pt x="16047" y="16286"/>
                    <a:pt x="17016" y="15607"/>
                  </a:cubicBezTo>
                  <a:cubicBezTo>
                    <a:pt x="17986" y="14928"/>
                    <a:pt x="18678" y="14681"/>
                    <a:pt x="19093" y="14990"/>
                  </a:cubicBezTo>
                  <a:cubicBezTo>
                    <a:pt x="19509" y="15299"/>
                    <a:pt x="19647" y="16163"/>
                    <a:pt x="19993" y="17335"/>
                  </a:cubicBezTo>
                  <a:cubicBezTo>
                    <a:pt x="20339" y="18508"/>
                    <a:pt x="20893" y="19989"/>
                    <a:pt x="21447" y="2147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49" name="Linea"/>
            <p:cNvSpPr/>
            <p:nvPr/>
          </p:nvSpPr>
          <p:spPr>
            <a:xfrm>
              <a:off x="7345696" y="5656860"/>
              <a:ext cx="2214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50" name="Linea"/>
            <p:cNvSpPr/>
            <p:nvPr/>
          </p:nvSpPr>
          <p:spPr>
            <a:xfrm>
              <a:off x="7439297" y="5548055"/>
              <a:ext cx="136352" cy="460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4" h="21471" extrusionOk="0">
                  <a:moveTo>
                    <a:pt x="20814" y="2493"/>
                  </a:moveTo>
                  <a:cubicBezTo>
                    <a:pt x="21102" y="2062"/>
                    <a:pt x="21390" y="1632"/>
                    <a:pt x="21246" y="1202"/>
                  </a:cubicBezTo>
                  <a:cubicBezTo>
                    <a:pt x="21102" y="772"/>
                    <a:pt x="20526" y="341"/>
                    <a:pt x="19374" y="126"/>
                  </a:cubicBezTo>
                  <a:cubicBezTo>
                    <a:pt x="18222" y="-89"/>
                    <a:pt x="16494" y="-89"/>
                    <a:pt x="13614" y="599"/>
                  </a:cubicBezTo>
                  <a:cubicBezTo>
                    <a:pt x="10734" y="1288"/>
                    <a:pt x="6702" y="2665"/>
                    <a:pt x="4110" y="4644"/>
                  </a:cubicBezTo>
                  <a:cubicBezTo>
                    <a:pt x="1518" y="6623"/>
                    <a:pt x="366" y="9205"/>
                    <a:pt x="78" y="11873"/>
                  </a:cubicBezTo>
                  <a:cubicBezTo>
                    <a:pt x="-210" y="14540"/>
                    <a:pt x="366" y="17294"/>
                    <a:pt x="798" y="19015"/>
                  </a:cubicBezTo>
                  <a:cubicBezTo>
                    <a:pt x="1230" y="20737"/>
                    <a:pt x="1518" y="21425"/>
                    <a:pt x="2238" y="21468"/>
                  </a:cubicBezTo>
                  <a:cubicBezTo>
                    <a:pt x="2958" y="21511"/>
                    <a:pt x="4110" y="20909"/>
                    <a:pt x="5262" y="2030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51" name="Linea"/>
            <p:cNvSpPr/>
            <p:nvPr/>
          </p:nvSpPr>
          <p:spPr>
            <a:xfrm>
              <a:off x="7508755" y="5612104"/>
              <a:ext cx="97091" cy="359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382" extrusionOk="0">
                  <a:moveTo>
                    <a:pt x="21446" y="2002"/>
                  </a:moveTo>
                  <a:cubicBezTo>
                    <a:pt x="20631" y="1454"/>
                    <a:pt x="19816" y="906"/>
                    <a:pt x="18389" y="522"/>
                  </a:cubicBezTo>
                  <a:cubicBezTo>
                    <a:pt x="16963" y="138"/>
                    <a:pt x="14925" y="-81"/>
                    <a:pt x="13295" y="29"/>
                  </a:cubicBezTo>
                  <a:cubicBezTo>
                    <a:pt x="11665" y="138"/>
                    <a:pt x="10442" y="577"/>
                    <a:pt x="8608" y="2496"/>
                  </a:cubicBezTo>
                  <a:cubicBezTo>
                    <a:pt x="6774" y="4414"/>
                    <a:pt x="4329" y="7813"/>
                    <a:pt x="2699" y="11048"/>
                  </a:cubicBezTo>
                  <a:cubicBezTo>
                    <a:pt x="1069" y="14282"/>
                    <a:pt x="254" y="17353"/>
                    <a:pt x="50" y="19162"/>
                  </a:cubicBezTo>
                  <a:cubicBezTo>
                    <a:pt x="-154" y="20971"/>
                    <a:pt x="254" y="21519"/>
                    <a:pt x="1476" y="21355"/>
                  </a:cubicBezTo>
                  <a:cubicBezTo>
                    <a:pt x="2699" y="21190"/>
                    <a:pt x="4737" y="20313"/>
                    <a:pt x="6774" y="1943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52" name="Linea"/>
            <p:cNvSpPr/>
            <p:nvPr/>
          </p:nvSpPr>
          <p:spPr>
            <a:xfrm>
              <a:off x="7446811" y="5746470"/>
              <a:ext cx="313223" cy="160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6" h="20879" extrusionOk="0">
                  <a:moveTo>
                    <a:pt x="649" y="7784"/>
                  </a:moveTo>
                  <a:cubicBezTo>
                    <a:pt x="275" y="6584"/>
                    <a:pt x="-100" y="5384"/>
                    <a:pt x="25" y="4784"/>
                  </a:cubicBezTo>
                  <a:cubicBezTo>
                    <a:pt x="150" y="4184"/>
                    <a:pt x="774" y="4184"/>
                    <a:pt x="2522" y="4424"/>
                  </a:cubicBezTo>
                  <a:cubicBezTo>
                    <a:pt x="4270" y="4664"/>
                    <a:pt x="7142" y="5144"/>
                    <a:pt x="8952" y="5384"/>
                  </a:cubicBezTo>
                  <a:cubicBezTo>
                    <a:pt x="10762" y="5624"/>
                    <a:pt x="11512" y="5624"/>
                    <a:pt x="12136" y="6824"/>
                  </a:cubicBezTo>
                  <a:cubicBezTo>
                    <a:pt x="12760" y="8024"/>
                    <a:pt x="13260" y="10424"/>
                    <a:pt x="13509" y="12344"/>
                  </a:cubicBezTo>
                  <a:cubicBezTo>
                    <a:pt x="13759" y="14264"/>
                    <a:pt x="13759" y="15704"/>
                    <a:pt x="13821" y="17024"/>
                  </a:cubicBezTo>
                  <a:cubicBezTo>
                    <a:pt x="13884" y="18344"/>
                    <a:pt x="14009" y="19544"/>
                    <a:pt x="14383" y="20264"/>
                  </a:cubicBezTo>
                  <a:cubicBezTo>
                    <a:pt x="14758" y="20984"/>
                    <a:pt x="15382" y="21224"/>
                    <a:pt x="16443" y="20144"/>
                  </a:cubicBezTo>
                  <a:cubicBezTo>
                    <a:pt x="17505" y="19064"/>
                    <a:pt x="19003" y="16664"/>
                    <a:pt x="20002" y="13424"/>
                  </a:cubicBezTo>
                  <a:cubicBezTo>
                    <a:pt x="21001" y="10184"/>
                    <a:pt x="21500" y="6104"/>
                    <a:pt x="21001" y="3464"/>
                  </a:cubicBezTo>
                  <a:cubicBezTo>
                    <a:pt x="20501" y="824"/>
                    <a:pt x="19003" y="-376"/>
                    <a:pt x="17567" y="104"/>
                  </a:cubicBezTo>
                  <a:cubicBezTo>
                    <a:pt x="16131" y="584"/>
                    <a:pt x="14758" y="2744"/>
                    <a:pt x="13384" y="490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53" name="Linea"/>
            <p:cNvSpPr/>
            <p:nvPr/>
          </p:nvSpPr>
          <p:spPr>
            <a:xfrm>
              <a:off x="7802102" y="5738041"/>
              <a:ext cx="152455" cy="152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223" extrusionOk="0">
                  <a:moveTo>
                    <a:pt x="2767" y="2571"/>
                  </a:moveTo>
                  <a:cubicBezTo>
                    <a:pt x="2506" y="1286"/>
                    <a:pt x="2246" y="0"/>
                    <a:pt x="2116" y="0"/>
                  </a:cubicBezTo>
                  <a:cubicBezTo>
                    <a:pt x="1986" y="0"/>
                    <a:pt x="1986" y="1286"/>
                    <a:pt x="1726" y="3986"/>
                  </a:cubicBezTo>
                  <a:cubicBezTo>
                    <a:pt x="1465" y="6686"/>
                    <a:pt x="945" y="10800"/>
                    <a:pt x="555" y="14014"/>
                  </a:cubicBezTo>
                  <a:cubicBezTo>
                    <a:pt x="164" y="17229"/>
                    <a:pt x="-96" y="19543"/>
                    <a:pt x="34" y="19929"/>
                  </a:cubicBezTo>
                  <a:cubicBezTo>
                    <a:pt x="164" y="20314"/>
                    <a:pt x="685" y="18771"/>
                    <a:pt x="2376" y="15429"/>
                  </a:cubicBezTo>
                  <a:cubicBezTo>
                    <a:pt x="4068" y="12086"/>
                    <a:pt x="6930" y="6943"/>
                    <a:pt x="9143" y="4243"/>
                  </a:cubicBezTo>
                  <a:cubicBezTo>
                    <a:pt x="11355" y="1543"/>
                    <a:pt x="12916" y="1286"/>
                    <a:pt x="13957" y="2186"/>
                  </a:cubicBezTo>
                  <a:cubicBezTo>
                    <a:pt x="14998" y="3086"/>
                    <a:pt x="15519" y="5143"/>
                    <a:pt x="15909" y="7714"/>
                  </a:cubicBezTo>
                  <a:cubicBezTo>
                    <a:pt x="16299" y="10286"/>
                    <a:pt x="16559" y="13371"/>
                    <a:pt x="16820" y="15943"/>
                  </a:cubicBezTo>
                  <a:cubicBezTo>
                    <a:pt x="17080" y="18514"/>
                    <a:pt x="17340" y="20571"/>
                    <a:pt x="18121" y="21086"/>
                  </a:cubicBezTo>
                  <a:cubicBezTo>
                    <a:pt x="18902" y="21600"/>
                    <a:pt x="20203" y="20571"/>
                    <a:pt x="21504" y="1954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54" name="Linea"/>
            <p:cNvSpPr/>
            <p:nvPr/>
          </p:nvSpPr>
          <p:spPr>
            <a:xfrm>
              <a:off x="7997861" y="5737953"/>
              <a:ext cx="95073" cy="16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0" h="20960" extrusionOk="0">
                  <a:moveTo>
                    <a:pt x="18555" y="5755"/>
                  </a:moveTo>
                  <a:cubicBezTo>
                    <a:pt x="18147" y="4607"/>
                    <a:pt x="17740" y="3458"/>
                    <a:pt x="16925" y="2424"/>
                  </a:cubicBezTo>
                  <a:cubicBezTo>
                    <a:pt x="16109" y="1390"/>
                    <a:pt x="14887" y="470"/>
                    <a:pt x="13257" y="126"/>
                  </a:cubicBezTo>
                  <a:cubicBezTo>
                    <a:pt x="11626" y="-219"/>
                    <a:pt x="9589" y="11"/>
                    <a:pt x="6940" y="2538"/>
                  </a:cubicBezTo>
                  <a:cubicBezTo>
                    <a:pt x="4291" y="5066"/>
                    <a:pt x="1030" y="9892"/>
                    <a:pt x="215" y="13453"/>
                  </a:cubicBezTo>
                  <a:cubicBezTo>
                    <a:pt x="-600" y="17015"/>
                    <a:pt x="1030" y="19313"/>
                    <a:pt x="2864" y="20347"/>
                  </a:cubicBezTo>
                  <a:cubicBezTo>
                    <a:pt x="4698" y="21381"/>
                    <a:pt x="6736" y="21151"/>
                    <a:pt x="9792" y="19313"/>
                  </a:cubicBezTo>
                  <a:cubicBezTo>
                    <a:pt x="12849" y="17475"/>
                    <a:pt x="16925" y="14028"/>
                    <a:pt x="21000" y="1058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55" name="Linea"/>
            <p:cNvSpPr/>
            <p:nvPr/>
          </p:nvSpPr>
          <p:spPr>
            <a:xfrm>
              <a:off x="8084553" y="5612579"/>
              <a:ext cx="506539" cy="288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536" extrusionOk="0">
                  <a:moveTo>
                    <a:pt x="828" y="0"/>
                  </a:moveTo>
                  <a:cubicBezTo>
                    <a:pt x="435" y="4127"/>
                    <a:pt x="43" y="8255"/>
                    <a:pt x="3" y="11557"/>
                  </a:cubicBezTo>
                  <a:cubicBezTo>
                    <a:pt x="-36" y="14859"/>
                    <a:pt x="278" y="17335"/>
                    <a:pt x="828" y="18711"/>
                  </a:cubicBezTo>
                  <a:cubicBezTo>
                    <a:pt x="1378" y="20087"/>
                    <a:pt x="2163" y="20362"/>
                    <a:pt x="3263" y="19880"/>
                  </a:cubicBezTo>
                  <a:cubicBezTo>
                    <a:pt x="4363" y="19399"/>
                    <a:pt x="5776" y="18161"/>
                    <a:pt x="6640" y="16922"/>
                  </a:cubicBezTo>
                  <a:cubicBezTo>
                    <a:pt x="7504" y="15684"/>
                    <a:pt x="7819" y="14446"/>
                    <a:pt x="8015" y="13139"/>
                  </a:cubicBezTo>
                  <a:cubicBezTo>
                    <a:pt x="8211" y="11832"/>
                    <a:pt x="8290" y="10456"/>
                    <a:pt x="8133" y="9218"/>
                  </a:cubicBezTo>
                  <a:cubicBezTo>
                    <a:pt x="7976" y="7980"/>
                    <a:pt x="7583" y="6879"/>
                    <a:pt x="7190" y="6329"/>
                  </a:cubicBezTo>
                  <a:cubicBezTo>
                    <a:pt x="6797" y="5778"/>
                    <a:pt x="6405" y="5778"/>
                    <a:pt x="5973" y="6397"/>
                  </a:cubicBezTo>
                  <a:cubicBezTo>
                    <a:pt x="5541" y="7017"/>
                    <a:pt x="5069" y="8255"/>
                    <a:pt x="4795" y="10112"/>
                  </a:cubicBezTo>
                  <a:cubicBezTo>
                    <a:pt x="4520" y="11969"/>
                    <a:pt x="4441" y="14446"/>
                    <a:pt x="4480" y="16234"/>
                  </a:cubicBezTo>
                  <a:cubicBezTo>
                    <a:pt x="4520" y="18023"/>
                    <a:pt x="4677" y="19124"/>
                    <a:pt x="5030" y="19949"/>
                  </a:cubicBezTo>
                  <a:cubicBezTo>
                    <a:pt x="5384" y="20775"/>
                    <a:pt x="5933" y="21325"/>
                    <a:pt x="6562" y="21394"/>
                  </a:cubicBezTo>
                  <a:cubicBezTo>
                    <a:pt x="7190" y="21462"/>
                    <a:pt x="7897" y="21050"/>
                    <a:pt x="8918" y="19399"/>
                  </a:cubicBezTo>
                  <a:cubicBezTo>
                    <a:pt x="9939" y="17748"/>
                    <a:pt x="11275" y="14859"/>
                    <a:pt x="12099" y="12795"/>
                  </a:cubicBezTo>
                  <a:cubicBezTo>
                    <a:pt x="12924" y="10731"/>
                    <a:pt x="13238" y="9493"/>
                    <a:pt x="13356" y="9218"/>
                  </a:cubicBezTo>
                  <a:cubicBezTo>
                    <a:pt x="13474" y="8943"/>
                    <a:pt x="13395" y="9631"/>
                    <a:pt x="13356" y="11557"/>
                  </a:cubicBezTo>
                  <a:cubicBezTo>
                    <a:pt x="13317" y="13483"/>
                    <a:pt x="13317" y="16647"/>
                    <a:pt x="13317" y="18642"/>
                  </a:cubicBezTo>
                  <a:cubicBezTo>
                    <a:pt x="13317" y="20637"/>
                    <a:pt x="13317" y="21462"/>
                    <a:pt x="13277" y="21531"/>
                  </a:cubicBezTo>
                  <a:cubicBezTo>
                    <a:pt x="13238" y="21600"/>
                    <a:pt x="13160" y="20912"/>
                    <a:pt x="13238" y="19399"/>
                  </a:cubicBezTo>
                  <a:cubicBezTo>
                    <a:pt x="13317" y="17885"/>
                    <a:pt x="13552" y="15546"/>
                    <a:pt x="13788" y="14033"/>
                  </a:cubicBezTo>
                  <a:cubicBezTo>
                    <a:pt x="14024" y="12520"/>
                    <a:pt x="14259" y="11832"/>
                    <a:pt x="14573" y="11350"/>
                  </a:cubicBezTo>
                  <a:cubicBezTo>
                    <a:pt x="14888" y="10869"/>
                    <a:pt x="15280" y="10594"/>
                    <a:pt x="15673" y="10731"/>
                  </a:cubicBezTo>
                  <a:cubicBezTo>
                    <a:pt x="16066" y="10869"/>
                    <a:pt x="16459" y="11419"/>
                    <a:pt x="17008" y="12038"/>
                  </a:cubicBezTo>
                  <a:cubicBezTo>
                    <a:pt x="17558" y="12657"/>
                    <a:pt x="18265" y="13345"/>
                    <a:pt x="18815" y="13620"/>
                  </a:cubicBezTo>
                  <a:cubicBezTo>
                    <a:pt x="19365" y="13896"/>
                    <a:pt x="19757" y="13758"/>
                    <a:pt x="20072" y="13414"/>
                  </a:cubicBezTo>
                  <a:cubicBezTo>
                    <a:pt x="20386" y="13070"/>
                    <a:pt x="20621" y="12520"/>
                    <a:pt x="20779" y="11901"/>
                  </a:cubicBezTo>
                  <a:cubicBezTo>
                    <a:pt x="20936" y="11282"/>
                    <a:pt x="21014" y="10594"/>
                    <a:pt x="20896" y="9975"/>
                  </a:cubicBezTo>
                  <a:cubicBezTo>
                    <a:pt x="20779" y="9355"/>
                    <a:pt x="20464" y="8805"/>
                    <a:pt x="20111" y="8599"/>
                  </a:cubicBezTo>
                  <a:cubicBezTo>
                    <a:pt x="19757" y="8392"/>
                    <a:pt x="19365" y="8530"/>
                    <a:pt x="18972" y="9287"/>
                  </a:cubicBezTo>
                  <a:cubicBezTo>
                    <a:pt x="18579" y="10043"/>
                    <a:pt x="18187" y="11419"/>
                    <a:pt x="17951" y="13070"/>
                  </a:cubicBezTo>
                  <a:cubicBezTo>
                    <a:pt x="17715" y="14721"/>
                    <a:pt x="17637" y="16647"/>
                    <a:pt x="17990" y="18092"/>
                  </a:cubicBezTo>
                  <a:cubicBezTo>
                    <a:pt x="18344" y="19536"/>
                    <a:pt x="19129" y="20499"/>
                    <a:pt x="19797" y="20568"/>
                  </a:cubicBezTo>
                  <a:cubicBezTo>
                    <a:pt x="20464" y="20637"/>
                    <a:pt x="21014" y="19811"/>
                    <a:pt x="21564" y="1898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56" name="Linea"/>
            <p:cNvSpPr/>
            <p:nvPr/>
          </p:nvSpPr>
          <p:spPr>
            <a:xfrm>
              <a:off x="8923197" y="5538778"/>
              <a:ext cx="105620" cy="332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502" extrusionOk="0">
                  <a:moveTo>
                    <a:pt x="2234" y="1193"/>
                  </a:moveTo>
                  <a:cubicBezTo>
                    <a:pt x="1862" y="597"/>
                    <a:pt x="1490" y="0"/>
                    <a:pt x="1303" y="0"/>
                  </a:cubicBezTo>
                  <a:cubicBezTo>
                    <a:pt x="1117" y="0"/>
                    <a:pt x="1117" y="597"/>
                    <a:pt x="931" y="3282"/>
                  </a:cubicBezTo>
                  <a:cubicBezTo>
                    <a:pt x="745" y="5967"/>
                    <a:pt x="372" y="10740"/>
                    <a:pt x="186" y="13425"/>
                  </a:cubicBezTo>
                  <a:cubicBezTo>
                    <a:pt x="0" y="16111"/>
                    <a:pt x="0" y="16707"/>
                    <a:pt x="0" y="17543"/>
                  </a:cubicBezTo>
                  <a:cubicBezTo>
                    <a:pt x="0" y="18378"/>
                    <a:pt x="0" y="19452"/>
                    <a:pt x="0" y="19452"/>
                  </a:cubicBezTo>
                  <a:cubicBezTo>
                    <a:pt x="0" y="19452"/>
                    <a:pt x="0" y="18378"/>
                    <a:pt x="745" y="16946"/>
                  </a:cubicBezTo>
                  <a:cubicBezTo>
                    <a:pt x="1490" y="15514"/>
                    <a:pt x="2979" y="13724"/>
                    <a:pt x="4469" y="12590"/>
                  </a:cubicBezTo>
                  <a:cubicBezTo>
                    <a:pt x="5959" y="11456"/>
                    <a:pt x="7448" y="10979"/>
                    <a:pt x="9683" y="10740"/>
                  </a:cubicBezTo>
                  <a:cubicBezTo>
                    <a:pt x="11917" y="10502"/>
                    <a:pt x="14897" y="10502"/>
                    <a:pt x="17131" y="11218"/>
                  </a:cubicBezTo>
                  <a:cubicBezTo>
                    <a:pt x="19366" y="11934"/>
                    <a:pt x="20855" y="13366"/>
                    <a:pt x="21228" y="14678"/>
                  </a:cubicBezTo>
                  <a:cubicBezTo>
                    <a:pt x="21600" y="15991"/>
                    <a:pt x="20855" y="17185"/>
                    <a:pt x="18621" y="18318"/>
                  </a:cubicBezTo>
                  <a:cubicBezTo>
                    <a:pt x="16386" y="19452"/>
                    <a:pt x="12662" y="20526"/>
                    <a:pt x="9869" y="21063"/>
                  </a:cubicBezTo>
                  <a:cubicBezTo>
                    <a:pt x="7076" y="21600"/>
                    <a:pt x="5214" y="21600"/>
                    <a:pt x="3910" y="21302"/>
                  </a:cubicBezTo>
                  <a:cubicBezTo>
                    <a:pt x="2607" y="21003"/>
                    <a:pt x="1862" y="20407"/>
                    <a:pt x="1676" y="19810"/>
                  </a:cubicBezTo>
                  <a:cubicBezTo>
                    <a:pt x="1490" y="19213"/>
                    <a:pt x="1862" y="18617"/>
                    <a:pt x="2979" y="18139"/>
                  </a:cubicBezTo>
                  <a:cubicBezTo>
                    <a:pt x="4097" y="17662"/>
                    <a:pt x="5959" y="17304"/>
                    <a:pt x="7821" y="1694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57" name="Linea"/>
            <p:cNvSpPr/>
            <p:nvPr/>
          </p:nvSpPr>
          <p:spPr>
            <a:xfrm>
              <a:off x="9054193" y="5714900"/>
              <a:ext cx="156829" cy="162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4" extrusionOk="0">
                  <a:moveTo>
                    <a:pt x="5591" y="1810"/>
                  </a:moveTo>
                  <a:cubicBezTo>
                    <a:pt x="4828" y="850"/>
                    <a:pt x="4066" y="-110"/>
                    <a:pt x="3303" y="10"/>
                  </a:cubicBezTo>
                  <a:cubicBezTo>
                    <a:pt x="2541" y="130"/>
                    <a:pt x="1779" y="1330"/>
                    <a:pt x="1144" y="4090"/>
                  </a:cubicBezTo>
                  <a:cubicBezTo>
                    <a:pt x="508" y="6850"/>
                    <a:pt x="0" y="11170"/>
                    <a:pt x="0" y="14050"/>
                  </a:cubicBezTo>
                  <a:cubicBezTo>
                    <a:pt x="0" y="16930"/>
                    <a:pt x="508" y="18370"/>
                    <a:pt x="1525" y="19090"/>
                  </a:cubicBezTo>
                  <a:cubicBezTo>
                    <a:pt x="2541" y="19810"/>
                    <a:pt x="4066" y="19810"/>
                    <a:pt x="6226" y="18010"/>
                  </a:cubicBezTo>
                  <a:cubicBezTo>
                    <a:pt x="8386" y="16210"/>
                    <a:pt x="11181" y="12610"/>
                    <a:pt x="12960" y="9850"/>
                  </a:cubicBezTo>
                  <a:cubicBezTo>
                    <a:pt x="14739" y="7090"/>
                    <a:pt x="15501" y="5170"/>
                    <a:pt x="15628" y="4810"/>
                  </a:cubicBezTo>
                  <a:cubicBezTo>
                    <a:pt x="15755" y="4450"/>
                    <a:pt x="15247" y="5650"/>
                    <a:pt x="14739" y="7570"/>
                  </a:cubicBezTo>
                  <a:cubicBezTo>
                    <a:pt x="14231" y="9490"/>
                    <a:pt x="13722" y="12130"/>
                    <a:pt x="14104" y="14650"/>
                  </a:cubicBezTo>
                  <a:cubicBezTo>
                    <a:pt x="14485" y="17170"/>
                    <a:pt x="15755" y="19570"/>
                    <a:pt x="17153" y="20530"/>
                  </a:cubicBezTo>
                  <a:cubicBezTo>
                    <a:pt x="18551" y="21490"/>
                    <a:pt x="20075" y="21010"/>
                    <a:pt x="21600" y="2053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58" name="Linea"/>
            <p:cNvSpPr/>
            <p:nvPr/>
          </p:nvSpPr>
          <p:spPr>
            <a:xfrm>
              <a:off x="9305118" y="5582090"/>
              <a:ext cx="49816" cy="357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21600" y="1840"/>
                  </a:moveTo>
                  <a:cubicBezTo>
                    <a:pt x="21600" y="949"/>
                    <a:pt x="21600" y="58"/>
                    <a:pt x="20400" y="3"/>
                  </a:cubicBezTo>
                  <a:cubicBezTo>
                    <a:pt x="19200" y="-53"/>
                    <a:pt x="16800" y="726"/>
                    <a:pt x="14400" y="2786"/>
                  </a:cubicBezTo>
                  <a:cubicBezTo>
                    <a:pt x="12000" y="4846"/>
                    <a:pt x="9600" y="8186"/>
                    <a:pt x="7200" y="11526"/>
                  </a:cubicBezTo>
                  <a:cubicBezTo>
                    <a:pt x="4800" y="14867"/>
                    <a:pt x="2400" y="18207"/>
                    <a:pt x="0" y="2154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59" name="Linea"/>
            <p:cNvSpPr/>
            <p:nvPr/>
          </p:nvSpPr>
          <p:spPr>
            <a:xfrm>
              <a:off x="9219758" y="5740707"/>
              <a:ext cx="234808" cy="71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354" extrusionOk="0">
                  <a:moveTo>
                    <a:pt x="214" y="21354"/>
                  </a:moveTo>
                  <a:cubicBezTo>
                    <a:pt x="45" y="17477"/>
                    <a:pt x="-124" y="13600"/>
                    <a:pt x="129" y="10831"/>
                  </a:cubicBezTo>
                  <a:cubicBezTo>
                    <a:pt x="382" y="8062"/>
                    <a:pt x="1057" y="6400"/>
                    <a:pt x="3082" y="4462"/>
                  </a:cubicBezTo>
                  <a:cubicBezTo>
                    <a:pt x="5107" y="2523"/>
                    <a:pt x="8482" y="308"/>
                    <a:pt x="11773" y="31"/>
                  </a:cubicBezTo>
                  <a:cubicBezTo>
                    <a:pt x="15064" y="-246"/>
                    <a:pt x="18270" y="1416"/>
                    <a:pt x="21476" y="307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60" name="Linea"/>
            <p:cNvSpPr/>
            <p:nvPr/>
          </p:nvSpPr>
          <p:spPr>
            <a:xfrm>
              <a:off x="9422047" y="5697442"/>
              <a:ext cx="165361" cy="148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0686" extrusionOk="0">
                  <a:moveTo>
                    <a:pt x="13590" y="4373"/>
                  </a:moveTo>
                  <a:cubicBezTo>
                    <a:pt x="13590" y="3087"/>
                    <a:pt x="13590" y="1801"/>
                    <a:pt x="12870" y="901"/>
                  </a:cubicBezTo>
                  <a:cubicBezTo>
                    <a:pt x="12150" y="1"/>
                    <a:pt x="10710" y="-513"/>
                    <a:pt x="8670" y="773"/>
                  </a:cubicBezTo>
                  <a:cubicBezTo>
                    <a:pt x="6630" y="2058"/>
                    <a:pt x="3990" y="5144"/>
                    <a:pt x="2430" y="8101"/>
                  </a:cubicBezTo>
                  <a:cubicBezTo>
                    <a:pt x="870" y="11058"/>
                    <a:pt x="390" y="13887"/>
                    <a:pt x="150" y="15944"/>
                  </a:cubicBezTo>
                  <a:cubicBezTo>
                    <a:pt x="-90" y="18001"/>
                    <a:pt x="-90" y="19287"/>
                    <a:pt x="510" y="20058"/>
                  </a:cubicBezTo>
                  <a:cubicBezTo>
                    <a:pt x="1110" y="20830"/>
                    <a:pt x="2310" y="21087"/>
                    <a:pt x="4470" y="19673"/>
                  </a:cubicBezTo>
                  <a:cubicBezTo>
                    <a:pt x="6630" y="18258"/>
                    <a:pt x="9750" y="15173"/>
                    <a:pt x="11910" y="12473"/>
                  </a:cubicBezTo>
                  <a:cubicBezTo>
                    <a:pt x="14070" y="9773"/>
                    <a:pt x="15270" y="7458"/>
                    <a:pt x="15750" y="7073"/>
                  </a:cubicBezTo>
                  <a:cubicBezTo>
                    <a:pt x="16230" y="6687"/>
                    <a:pt x="15990" y="8230"/>
                    <a:pt x="15870" y="10287"/>
                  </a:cubicBezTo>
                  <a:cubicBezTo>
                    <a:pt x="15750" y="12344"/>
                    <a:pt x="15750" y="14916"/>
                    <a:pt x="15990" y="16844"/>
                  </a:cubicBezTo>
                  <a:cubicBezTo>
                    <a:pt x="16230" y="18773"/>
                    <a:pt x="16710" y="20058"/>
                    <a:pt x="17670" y="20058"/>
                  </a:cubicBezTo>
                  <a:cubicBezTo>
                    <a:pt x="18630" y="20058"/>
                    <a:pt x="20070" y="18773"/>
                    <a:pt x="21510" y="1748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61" name="Linea"/>
            <p:cNvSpPr/>
            <p:nvPr/>
          </p:nvSpPr>
          <p:spPr>
            <a:xfrm>
              <a:off x="9642757" y="5546158"/>
              <a:ext cx="27677" cy="27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280" y="3024"/>
                    <a:pt x="12960" y="6048"/>
                    <a:pt x="8640" y="9144"/>
                  </a:cubicBezTo>
                  <a:cubicBezTo>
                    <a:pt x="4320" y="12240"/>
                    <a:pt x="0" y="15408"/>
                    <a:pt x="0" y="17496"/>
                  </a:cubicBezTo>
                  <a:cubicBezTo>
                    <a:pt x="0" y="19584"/>
                    <a:pt x="4320" y="20592"/>
                    <a:pt x="864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62" name="Linea"/>
            <p:cNvSpPr/>
            <p:nvPr/>
          </p:nvSpPr>
          <p:spPr>
            <a:xfrm>
              <a:off x="9713074" y="5672190"/>
              <a:ext cx="140018" cy="185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323" extrusionOk="0">
                  <a:moveTo>
                    <a:pt x="249" y="7770"/>
                  </a:moveTo>
                  <a:cubicBezTo>
                    <a:pt x="1371" y="8405"/>
                    <a:pt x="2493" y="9041"/>
                    <a:pt x="5439" y="8723"/>
                  </a:cubicBezTo>
                  <a:cubicBezTo>
                    <a:pt x="8384" y="8405"/>
                    <a:pt x="13153" y="7135"/>
                    <a:pt x="15818" y="5970"/>
                  </a:cubicBezTo>
                  <a:cubicBezTo>
                    <a:pt x="18483" y="4805"/>
                    <a:pt x="19044" y="3747"/>
                    <a:pt x="18763" y="2794"/>
                  </a:cubicBezTo>
                  <a:cubicBezTo>
                    <a:pt x="18483" y="1841"/>
                    <a:pt x="17361" y="994"/>
                    <a:pt x="14976" y="464"/>
                  </a:cubicBezTo>
                  <a:cubicBezTo>
                    <a:pt x="12592" y="-65"/>
                    <a:pt x="8945" y="-277"/>
                    <a:pt x="6280" y="570"/>
                  </a:cubicBezTo>
                  <a:cubicBezTo>
                    <a:pt x="3615" y="1417"/>
                    <a:pt x="1932" y="3323"/>
                    <a:pt x="950" y="6394"/>
                  </a:cubicBezTo>
                  <a:cubicBezTo>
                    <a:pt x="-31" y="9464"/>
                    <a:pt x="-312" y="13699"/>
                    <a:pt x="389" y="16664"/>
                  </a:cubicBezTo>
                  <a:cubicBezTo>
                    <a:pt x="1091" y="19629"/>
                    <a:pt x="2774" y="21323"/>
                    <a:pt x="6420" y="21323"/>
                  </a:cubicBezTo>
                  <a:cubicBezTo>
                    <a:pt x="10067" y="21323"/>
                    <a:pt x="15678" y="19629"/>
                    <a:pt x="21288" y="1793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63" name="Linea"/>
            <p:cNvSpPr/>
            <p:nvPr/>
          </p:nvSpPr>
          <p:spPr>
            <a:xfrm>
              <a:off x="457075" y="6298707"/>
              <a:ext cx="239496" cy="318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333" extrusionOk="0">
                  <a:moveTo>
                    <a:pt x="14116" y="2607"/>
                  </a:moveTo>
                  <a:cubicBezTo>
                    <a:pt x="13457" y="1867"/>
                    <a:pt x="12797" y="1126"/>
                    <a:pt x="12138" y="941"/>
                  </a:cubicBezTo>
                  <a:cubicBezTo>
                    <a:pt x="11478" y="756"/>
                    <a:pt x="10818" y="1126"/>
                    <a:pt x="9499" y="2916"/>
                  </a:cubicBezTo>
                  <a:cubicBezTo>
                    <a:pt x="8180" y="4706"/>
                    <a:pt x="6202" y="7915"/>
                    <a:pt x="4635" y="10815"/>
                  </a:cubicBezTo>
                  <a:cubicBezTo>
                    <a:pt x="3069" y="13716"/>
                    <a:pt x="1915" y="16308"/>
                    <a:pt x="1173" y="18159"/>
                  </a:cubicBezTo>
                  <a:cubicBezTo>
                    <a:pt x="431" y="20011"/>
                    <a:pt x="101" y="21122"/>
                    <a:pt x="18" y="21307"/>
                  </a:cubicBezTo>
                  <a:cubicBezTo>
                    <a:pt x="-64" y="21492"/>
                    <a:pt x="101" y="20751"/>
                    <a:pt x="1173" y="18221"/>
                  </a:cubicBezTo>
                  <a:cubicBezTo>
                    <a:pt x="2244" y="15691"/>
                    <a:pt x="4223" y="11371"/>
                    <a:pt x="5872" y="8347"/>
                  </a:cubicBezTo>
                  <a:cubicBezTo>
                    <a:pt x="7521" y="5323"/>
                    <a:pt x="8840" y="3595"/>
                    <a:pt x="9912" y="2299"/>
                  </a:cubicBezTo>
                  <a:cubicBezTo>
                    <a:pt x="10983" y="1003"/>
                    <a:pt x="11808" y="139"/>
                    <a:pt x="12220" y="15"/>
                  </a:cubicBezTo>
                  <a:cubicBezTo>
                    <a:pt x="12632" y="-108"/>
                    <a:pt x="12632" y="509"/>
                    <a:pt x="13621" y="2793"/>
                  </a:cubicBezTo>
                  <a:cubicBezTo>
                    <a:pt x="14611" y="5076"/>
                    <a:pt x="16589" y="9026"/>
                    <a:pt x="17909" y="11679"/>
                  </a:cubicBezTo>
                  <a:cubicBezTo>
                    <a:pt x="19228" y="14333"/>
                    <a:pt x="19887" y="15691"/>
                    <a:pt x="20464" y="16617"/>
                  </a:cubicBezTo>
                  <a:cubicBezTo>
                    <a:pt x="21041" y="17542"/>
                    <a:pt x="21536" y="18036"/>
                    <a:pt x="21371" y="18098"/>
                  </a:cubicBezTo>
                  <a:cubicBezTo>
                    <a:pt x="21206" y="18159"/>
                    <a:pt x="20382" y="17789"/>
                    <a:pt x="19640" y="17419"/>
                  </a:cubicBezTo>
                  <a:cubicBezTo>
                    <a:pt x="18898" y="17049"/>
                    <a:pt x="18238" y="16678"/>
                    <a:pt x="17579" y="1630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64" name="Linea"/>
            <p:cNvSpPr/>
            <p:nvPr/>
          </p:nvSpPr>
          <p:spPr>
            <a:xfrm>
              <a:off x="464598" y="6503727"/>
              <a:ext cx="216853" cy="1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extrusionOk="0">
                  <a:moveTo>
                    <a:pt x="2295" y="21600"/>
                  </a:moveTo>
                  <a:cubicBezTo>
                    <a:pt x="1196" y="18000"/>
                    <a:pt x="98" y="14400"/>
                    <a:pt x="7" y="12600"/>
                  </a:cubicBezTo>
                  <a:cubicBezTo>
                    <a:pt x="-85" y="10800"/>
                    <a:pt x="830" y="10800"/>
                    <a:pt x="4125" y="12600"/>
                  </a:cubicBezTo>
                  <a:cubicBezTo>
                    <a:pt x="7420" y="14400"/>
                    <a:pt x="13095" y="18000"/>
                    <a:pt x="16390" y="16200"/>
                  </a:cubicBezTo>
                  <a:cubicBezTo>
                    <a:pt x="19684" y="14400"/>
                    <a:pt x="20600" y="7200"/>
                    <a:pt x="21515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65" name="Linea"/>
            <p:cNvSpPr/>
            <p:nvPr/>
          </p:nvSpPr>
          <p:spPr>
            <a:xfrm>
              <a:off x="792523" y="6310870"/>
              <a:ext cx="209963" cy="292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2" h="21432" extrusionOk="0">
                  <a:moveTo>
                    <a:pt x="1667" y="1961"/>
                  </a:moveTo>
                  <a:cubicBezTo>
                    <a:pt x="1099" y="1151"/>
                    <a:pt x="530" y="341"/>
                    <a:pt x="246" y="543"/>
                  </a:cubicBezTo>
                  <a:cubicBezTo>
                    <a:pt x="-38" y="746"/>
                    <a:pt x="-38" y="1961"/>
                    <a:pt x="57" y="4728"/>
                  </a:cubicBezTo>
                  <a:cubicBezTo>
                    <a:pt x="151" y="7496"/>
                    <a:pt x="341" y="11816"/>
                    <a:pt x="530" y="14381"/>
                  </a:cubicBezTo>
                  <a:cubicBezTo>
                    <a:pt x="720" y="16946"/>
                    <a:pt x="909" y="17756"/>
                    <a:pt x="1194" y="18498"/>
                  </a:cubicBezTo>
                  <a:cubicBezTo>
                    <a:pt x="1478" y="19241"/>
                    <a:pt x="1857" y="19916"/>
                    <a:pt x="2520" y="20321"/>
                  </a:cubicBezTo>
                  <a:cubicBezTo>
                    <a:pt x="3183" y="20726"/>
                    <a:pt x="4130" y="20861"/>
                    <a:pt x="5173" y="20186"/>
                  </a:cubicBezTo>
                  <a:cubicBezTo>
                    <a:pt x="6215" y="19511"/>
                    <a:pt x="7351" y="18026"/>
                    <a:pt x="8962" y="14853"/>
                  </a:cubicBezTo>
                  <a:cubicBezTo>
                    <a:pt x="10573" y="11681"/>
                    <a:pt x="12657" y="6821"/>
                    <a:pt x="13794" y="3918"/>
                  </a:cubicBezTo>
                  <a:cubicBezTo>
                    <a:pt x="14930" y="1016"/>
                    <a:pt x="15120" y="71"/>
                    <a:pt x="15025" y="3"/>
                  </a:cubicBezTo>
                  <a:cubicBezTo>
                    <a:pt x="14930" y="-64"/>
                    <a:pt x="14551" y="746"/>
                    <a:pt x="14173" y="3176"/>
                  </a:cubicBezTo>
                  <a:cubicBezTo>
                    <a:pt x="13794" y="5606"/>
                    <a:pt x="13415" y="9656"/>
                    <a:pt x="13888" y="12896"/>
                  </a:cubicBezTo>
                  <a:cubicBezTo>
                    <a:pt x="14362" y="16136"/>
                    <a:pt x="15688" y="18566"/>
                    <a:pt x="16825" y="19916"/>
                  </a:cubicBezTo>
                  <a:cubicBezTo>
                    <a:pt x="17962" y="21266"/>
                    <a:pt x="18909" y="21536"/>
                    <a:pt x="19667" y="21401"/>
                  </a:cubicBezTo>
                  <a:cubicBezTo>
                    <a:pt x="20425" y="21266"/>
                    <a:pt x="20994" y="20726"/>
                    <a:pt x="21278" y="19646"/>
                  </a:cubicBezTo>
                  <a:cubicBezTo>
                    <a:pt x="21562" y="18566"/>
                    <a:pt x="21562" y="16946"/>
                    <a:pt x="21562" y="1532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66" name="Linea"/>
            <p:cNvSpPr/>
            <p:nvPr/>
          </p:nvSpPr>
          <p:spPr>
            <a:xfrm>
              <a:off x="772701" y="6391959"/>
              <a:ext cx="235321" cy="12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20299" extrusionOk="0">
                  <a:moveTo>
                    <a:pt x="1273" y="20299"/>
                  </a:moveTo>
                  <a:cubicBezTo>
                    <a:pt x="598" y="11042"/>
                    <a:pt x="-77" y="1785"/>
                    <a:pt x="7" y="242"/>
                  </a:cubicBezTo>
                  <a:cubicBezTo>
                    <a:pt x="92" y="-1301"/>
                    <a:pt x="936" y="4870"/>
                    <a:pt x="4648" y="9499"/>
                  </a:cubicBezTo>
                  <a:cubicBezTo>
                    <a:pt x="8361" y="14127"/>
                    <a:pt x="14942" y="17213"/>
                    <a:pt x="21523" y="2029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67" name="Linea"/>
            <p:cNvSpPr/>
            <p:nvPr/>
          </p:nvSpPr>
          <p:spPr>
            <a:xfrm>
              <a:off x="1052301" y="6429927"/>
              <a:ext cx="321036" cy="176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4" extrusionOk="0">
                  <a:moveTo>
                    <a:pt x="0" y="10243"/>
                  </a:moveTo>
                  <a:cubicBezTo>
                    <a:pt x="124" y="11579"/>
                    <a:pt x="248" y="12915"/>
                    <a:pt x="621" y="13583"/>
                  </a:cubicBezTo>
                  <a:cubicBezTo>
                    <a:pt x="993" y="14252"/>
                    <a:pt x="1614" y="14252"/>
                    <a:pt x="2607" y="13249"/>
                  </a:cubicBezTo>
                  <a:cubicBezTo>
                    <a:pt x="3600" y="12247"/>
                    <a:pt x="4966" y="10243"/>
                    <a:pt x="5834" y="8573"/>
                  </a:cubicBezTo>
                  <a:cubicBezTo>
                    <a:pt x="6703" y="6903"/>
                    <a:pt x="7076" y="5567"/>
                    <a:pt x="7200" y="4342"/>
                  </a:cubicBezTo>
                  <a:cubicBezTo>
                    <a:pt x="7324" y="3118"/>
                    <a:pt x="7200" y="2004"/>
                    <a:pt x="6145" y="1781"/>
                  </a:cubicBezTo>
                  <a:cubicBezTo>
                    <a:pt x="5090" y="1559"/>
                    <a:pt x="3103" y="2227"/>
                    <a:pt x="1862" y="3006"/>
                  </a:cubicBezTo>
                  <a:cubicBezTo>
                    <a:pt x="621" y="3786"/>
                    <a:pt x="124" y="4676"/>
                    <a:pt x="124" y="7014"/>
                  </a:cubicBezTo>
                  <a:cubicBezTo>
                    <a:pt x="124" y="9353"/>
                    <a:pt x="621" y="13138"/>
                    <a:pt x="1428" y="15810"/>
                  </a:cubicBezTo>
                  <a:cubicBezTo>
                    <a:pt x="2234" y="18482"/>
                    <a:pt x="3352" y="20041"/>
                    <a:pt x="4283" y="20821"/>
                  </a:cubicBezTo>
                  <a:cubicBezTo>
                    <a:pt x="5214" y="21600"/>
                    <a:pt x="5959" y="21600"/>
                    <a:pt x="7076" y="19596"/>
                  </a:cubicBezTo>
                  <a:cubicBezTo>
                    <a:pt x="8193" y="17592"/>
                    <a:pt x="9683" y="13583"/>
                    <a:pt x="10738" y="10355"/>
                  </a:cubicBezTo>
                  <a:cubicBezTo>
                    <a:pt x="11793" y="7126"/>
                    <a:pt x="12414" y="4676"/>
                    <a:pt x="12786" y="2895"/>
                  </a:cubicBezTo>
                  <a:cubicBezTo>
                    <a:pt x="13159" y="1113"/>
                    <a:pt x="13283" y="0"/>
                    <a:pt x="13283" y="0"/>
                  </a:cubicBezTo>
                  <a:cubicBezTo>
                    <a:pt x="13283" y="0"/>
                    <a:pt x="13159" y="1113"/>
                    <a:pt x="13159" y="4008"/>
                  </a:cubicBezTo>
                  <a:cubicBezTo>
                    <a:pt x="13159" y="6903"/>
                    <a:pt x="13283" y="11579"/>
                    <a:pt x="13469" y="14474"/>
                  </a:cubicBezTo>
                  <a:cubicBezTo>
                    <a:pt x="13655" y="17369"/>
                    <a:pt x="13903" y="18482"/>
                    <a:pt x="14090" y="18371"/>
                  </a:cubicBezTo>
                  <a:cubicBezTo>
                    <a:pt x="14276" y="18260"/>
                    <a:pt x="14400" y="16924"/>
                    <a:pt x="15021" y="14363"/>
                  </a:cubicBezTo>
                  <a:cubicBezTo>
                    <a:pt x="15641" y="11802"/>
                    <a:pt x="16759" y="8017"/>
                    <a:pt x="17628" y="5790"/>
                  </a:cubicBezTo>
                  <a:cubicBezTo>
                    <a:pt x="18497" y="3563"/>
                    <a:pt x="19117" y="2895"/>
                    <a:pt x="19552" y="3118"/>
                  </a:cubicBezTo>
                  <a:cubicBezTo>
                    <a:pt x="19986" y="3340"/>
                    <a:pt x="20234" y="4454"/>
                    <a:pt x="20545" y="7571"/>
                  </a:cubicBezTo>
                  <a:cubicBezTo>
                    <a:pt x="20855" y="10689"/>
                    <a:pt x="21228" y="15810"/>
                    <a:pt x="21600" y="2093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68" name="Linea"/>
            <p:cNvSpPr/>
            <p:nvPr/>
          </p:nvSpPr>
          <p:spPr>
            <a:xfrm>
              <a:off x="1406547" y="6432212"/>
              <a:ext cx="232475" cy="217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6" extrusionOk="0">
                  <a:moveTo>
                    <a:pt x="0" y="2702"/>
                  </a:moveTo>
                  <a:cubicBezTo>
                    <a:pt x="343" y="1787"/>
                    <a:pt x="686" y="871"/>
                    <a:pt x="1371" y="414"/>
                  </a:cubicBezTo>
                  <a:cubicBezTo>
                    <a:pt x="2057" y="-44"/>
                    <a:pt x="3086" y="-44"/>
                    <a:pt x="4029" y="48"/>
                  </a:cubicBezTo>
                  <a:cubicBezTo>
                    <a:pt x="4971" y="139"/>
                    <a:pt x="5829" y="322"/>
                    <a:pt x="6514" y="1878"/>
                  </a:cubicBezTo>
                  <a:cubicBezTo>
                    <a:pt x="7200" y="3434"/>
                    <a:pt x="7714" y="6363"/>
                    <a:pt x="7714" y="9566"/>
                  </a:cubicBezTo>
                  <a:cubicBezTo>
                    <a:pt x="7714" y="12770"/>
                    <a:pt x="7200" y="16248"/>
                    <a:pt x="6686" y="18444"/>
                  </a:cubicBezTo>
                  <a:cubicBezTo>
                    <a:pt x="6171" y="20641"/>
                    <a:pt x="5657" y="21556"/>
                    <a:pt x="5229" y="21556"/>
                  </a:cubicBezTo>
                  <a:cubicBezTo>
                    <a:pt x="4800" y="21556"/>
                    <a:pt x="4457" y="20641"/>
                    <a:pt x="4200" y="18536"/>
                  </a:cubicBezTo>
                  <a:cubicBezTo>
                    <a:pt x="3943" y="16431"/>
                    <a:pt x="3771" y="13136"/>
                    <a:pt x="3857" y="11031"/>
                  </a:cubicBezTo>
                  <a:cubicBezTo>
                    <a:pt x="3943" y="8926"/>
                    <a:pt x="4286" y="8010"/>
                    <a:pt x="5400" y="7278"/>
                  </a:cubicBezTo>
                  <a:cubicBezTo>
                    <a:pt x="6514" y="6546"/>
                    <a:pt x="8400" y="5997"/>
                    <a:pt x="10286" y="5814"/>
                  </a:cubicBezTo>
                  <a:cubicBezTo>
                    <a:pt x="12171" y="5631"/>
                    <a:pt x="14057" y="5814"/>
                    <a:pt x="15429" y="6271"/>
                  </a:cubicBezTo>
                  <a:cubicBezTo>
                    <a:pt x="16800" y="6729"/>
                    <a:pt x="17657" y="7461"/>
                    <a:pt x="18257" y="9017"/>
                  </a:cubicBezTo>
                  <a:cubicBezTo>
                    <a:pt x="18857" y="10573"/>
                    <a:pt x="19200" y="12953"/>
                    <a:pt x="19371" y="14600"/>
                  </a:cubicBezTo>
                  <a:cubicBezTo>
                    <a:pt x="19543" y="16248"/>
                    <a:pt x="19543" y="17163"/>
                    <a:pt x="19886" y="16980"/>
                  </a:cubicBezTo>
                  <a:cubicBezTo>
                    <a:pt x="20229" y="16797"/>
                    <a:pt x="20914" y="15515"/>
                    <a:pt x="21600" y="1423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69" name="Linea"/>
            <p:cNvSpPr/>
            <p:nvPr/>
          </p:nvSpPr>
          <p:spPr>
            <a:xfrm>
              <a:off x="1592099" y="6381956"/>
              <a:ext cx="35852" cy="33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6" h="21600" extrusionOk="0">
                  <a:moveTo>
                    <a:pt x="19986" y="0"/>
                  </a:moveTo>
                  <a:cubicBezTo>
                    <a:pt x="11757" y="0"/>
                    <a:pt x="3529" y="0"/>
                    <a:pt x="957" y="3600"/>
                  </a:cubicBezTo>
                  <a:cubicBezTo>
                    <a:pt x="-1614" y="7200"/>
                    <a:pt x="1472" y="14400"/>
                    <a:pt x="4557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70" name="Linea"/>
            <p:cNvSpPr/>
            <p:nvPr/>
          </p:nvSpPr>
          <p:spPr>
            <a:xfrm>
              <a:off x="1665688" y="6459909"/>
              <a:ext cx="173873" cy="129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1" h="20469" extrusionOk="0">
                  <a:moveTo>
                    <a:pt x="4749" y="3430"/>
                  </a:moveTo>
                  <a:cubicBezTo>
                    <a:pt x="3207" y="2262"/>
                    <a:pt x="1664" y="1094"/>
                    <a:pt x="782" y="1240"/>
                  </a:cubicBezTo>
                  <a:cubicBezTo>
                    <a:pt x="-100" y="1386"/>
                    <a:pt x="-320" y="2846"/>
                    <a:pt x="562" y="6203"/>
                  </a:cubicBezTo>
                  <a:cubicBezTo>
                    <a:pt x="1443" y="9559"/>
                    <a:pt x="3427" y="14813"/>
                    <a:pt x="5962" y="17732"/>
                  </a:cubicBezTo>
                  <a:cubicBezTo>
                    <a:pt x="8496" y="20651"/>
                    <a:pt x="11582" y="21235"/>
                    <a:pt x="14337" y="19484"/>
                  </a:cubicBezTo>
                  <a:cubicBezTo>
                    <a:pt x="17092" y="17732"/>
                    <a:pt x="19517" y="13646"/>
                    <a:pt x="20398" y="10143"/>
                  </a:cubicBezTo>
                  <a:cubicBezTo>
                    <a:pt x="21280" y="6640"/>
                    <a:pt x="20619" y="3722"/>
                    <a:pt x="18194" y="1970"/>
                  </a:cubicBezTo>
                  <a:cubicBezTo>
                    <a:pt x="15770" y="219"/>
                    <a:pt x="11582" y="-365"/>
                    <a:pt x="8937" y="219"/>
                  </a:cubicBezTo>
                  <a:cubicBezTo>
                    <a:pt x="6292" y="803"/>
                    <a:pt x="5190" y="2554"/>
                    <a:pt x="4970" y="4013"/>
                  </a:cubicBezTo>
                  <a:cubicBezTo>
                    <a:pt x="4749" y="5473"/>
                    <a:pt x="5411" y="6640"/>
                    <a:pt x="6072" y="780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71" name="Linea"/>
            <p:cNvSpPr/>
            <p:nvPr/>
          </p:nvSpPr>
          <p:spPr>
            <a:xfrm>
              <a:off x="1865959" y="6442842"/>
              <a:ext cx="381922" cy="176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33" extrusionOk="0">
                  <a:moveTo>
                    <a:pt x="0" y="0"/>
                  </a:moveTo>
                  <a:cubicBezTo>
                    <a:pt x="313" y="5511"/>
                    <a:pt x="626" y="11021"/>
                    <a:pt x="783" y="14768"/>
                  </a:cubicBezTo>
                  <a:cubicBezTo>
                    <a:pt x="939" y="18515"/>
                    <a:pt x="939" y="20498"/>
                    <a:pt x="939" y="20939"/>
                  </a:cubicBezTo>
                  <a:cubicBezTo>
                    <a:pt x="939" y="21380"/>
                    <a:pt x="939" y="20278"/>
                    <a:pt x="1304" y="17523"/>
                  </a:cubicBezTo>
                  <a:cubicBezTo>
                    <a:pt x="1670" y="14768"/>
                    <a:pt x="2400" y="10360"/>
                    <a:pt x="3026" y="7605"/>
                  </a:cubicBezTo>
                  <a:cubicBezTo>
                    <a:pt x="3652" y="4849"/>
                    <a:pt x="4174" y="3747"/>
                    <a:pt x="4748" y="3196"/>
                  </a:cubicBezTo>
                  <a:cubicBezTo>
                    <a:pt x="5322" y="2645"/>
                    <a:pt x="5948" y="2645"/>
                    <a:pt x="6313" y="3307"/>
                  </a:cubicBezTo>
                  <a:cubicBezTo>
                    <a:pt x="6678" y="3968"/>
                    <a:pt x="6783" y="5290"/>
                    <a:pt x="6783" y="7054"/>
                  </a:cubicBezTo>
                  <a:cubicBezTo>
                    <a:pt x="6783" y="8817"/>
                    <a:pt x="6678" y="11021"/>
                    <a:pt x="6574" y="12894"/>
                  </a:cubicBezTo>
                  <a:cubicBezTo>
                    <a:pt x="6470" y="14768"/>
                    <a:pt x="6365" y="16311"/>
                    <a:pt x="6470" y="17523"/>
                  </a:cubicBezTo>
                  <a:cubicBezTo>
                    <a:pt x="6574" y="18735"/>
                    <a:pt x="6887" y="19617"/>
                    <a:pt x="7357" y="20058"/>
                  </a:cubicBezTo>
                  <a:cubicBezTo>
                    <a:pt x="7826" y="20498"/>
                    <a:pt x="8452" y="20498"/>
                    <a:pt x="9391" y="19286"/>
                  </a:cubicBezTo>
                  <a:cubicBezTo>
                    <a:pt x="10330" y="18074"/>
                    <a:pt x="11583" y="15649"/>
                    <a:pt x="12417" y="13225"/>
                  </a:cubicBezTo>
                  <a:cubicBezTo>
                    <a:pt x="13252" y="10800"/>
                    <a:pt x="13670" y="8376"/>
                    <a:pt x="13878" y="6282"/>
                  </a:cubicBezTo>
                  <a:cubicBezTo>
                    <a:pt x="14087" y="4188"/>
                    <a:pt x="14087" y="2425"/>
                    <a:pt x="13826" y="1323"/>
                  </a:cubicBezTo>
                  <a:cubicBezTo>
                    <a:pt x="13565" y="221"/>
                    <a:pt x="13043" y="-220"/>
                    <a:pt x="12574" y="111"/>
                  </a:cubicBezTo>
                  <a:cubicBezTo>
                    <a:pt x="12104" y="441"/>
                    <a:pt x="11687" y="1543"/>
                    <a:pt x="11217" y="3858"/>
                  </a:cubicBezTo>
                  <a:cubicBezTo>
                    <a:pt x="10748" y="6172"/>
                    <a:pt x="10226" y="9698"/>
                    <a:pt x="9965" y="12013"/>
                  </a:cubicBezTo>
                  <a:cubicBezTo>
                    <a:pt x="9704" y="14327"/>
                    <a:pt x="9704" y="15429"/>
                    <a:pt x="9965" y="16421"/>
                  </a:cubicBezTo>
                  <a:cubicBezTo>
                    <a:pt x="10226" y="17413"/>
                    <a:pt x="10748" y="18294"/>
                    <a:pt x="12730" y="17853"/>
                  </a:cubicBezTo>
                  <a:cubicBezTo>
                    <a:pt x="14713" y="17413"/>
                    <a:pt x="18157" y="15649"/>
                    <a:pt x="21600" y="1388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72" name="Linea"/>
            <p:cNvSpPr/>
            <p:nvPr/>
          </p:nvSpPr>
          <p:spPr>
            <a:xfrm>
              <a:off x="2506184" y="6466740"/>
              <a:ext cx="239855" cy="141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4" extrusionOk="0">
                  <a:moveTo>
                    <a:pt x="6646" y="7122"/>
                  </a:moveTo>
                  <a:cubicBezTo>
                    <a:pt x="7145" y="6029"/>
                    <a:pt x="7643" y="4935"/>
                    <a:pt x="7975" y="3705"/>
                  </a:cubicBezTo>
                  <a:cubicBezTo>
                    <a:pt x="8308" y="2474"/>
                    <a:pt x="8474" y="1107"/>
                    <a:pt x="8058" y="424"/>
                  </a:cubicBezTo>
                  <a:cubicBezTo>
                    <a:pt x="7643" y="-260"/>
                    <a:pt x="6646" y="-260"/>
                    <a:pt x="5317" y="1517"/>
                  </a:cubicBezTo>
                  <a:cubicBezTo>
                    <a:pt x="3988" y="3294"/>
                    <a:pt x="2326" y="6849"/>
                    <a:pt x="1329" y="9993"/>
                  </a:cubicBezTo>
                  <a:cubicBezTo>
                    <a:pt x="332" y="13137"/>
                    <a:pt x="0" y="15872"/>
                    <a:pt x="0" y="17922"/>
                  </a:cubicBezTo>
                  <a:cubicBezTo>
                    <a:pt x="0" y="19973"/>
                    <a:pt x="332" y="21340"/>
                    <a:pt x="1662" y="20793"/>
                  </a:cubicBezTo>
                  <a:cubicBezTo>
                    <a:pt x="2991" y="20246"/>
                    <a:pt x="5317" y="17786"/>
                    <a:pt x="6978" y="14641"/>
                  </a:cubicBezTo>
                  <a:cubicBezTo>
                    <a:pt x="8640" y="11497"/>
                    <a:pt x="9637" y="7669"/>
                    <a:pt x="10218" y="5072"/>
                  </a:cubicBezTo>
                  <a:cubicBezTo>
                    <a:pt x="10800" y="2474"/>
                    <a:pt x="10966" y="1107"/>
                    <a:pt x="10800" y="1107"/>
                  </a:cubicBezTo>
                  <a:cubicBezTo>
                    <a:pt x="10634" y="1107"/>
                    <a:pt x="10135" y="2474"/>
                    <a:pt x="9803" y="5208"/>
                  </a:cubicBezTo>
                  <a:cubicBezTo>
                    <a:pt x="9471" y="7942"/>
                    <a:pt x="9305" y="12044"/>
                    <a:pt x="9886" y="15051"/>
                  </a:cubicBezTo>
                  <a:cubicBezTo>
                    <a:pt x="10468" y="18059"/>
                    <a:pt x="11797" y="19973"/>
                    <a:pt x="13874" y="20383"/>
                  </a:cubicBezTo>
                  <a:cubicBezTo>
                    <a:pt x="15951" y="20793"/>
                    <a:pt x="18775" y="19699"/>
                    <a:pt x="21600" y="1860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73" name="Linea"/>
            <p:cNvSpPr/>
            <p:nvPr/>
          </p:nvSpPr>
          <p:spPr>
            <a:xfrm>
              <a:off x="2955306" y="6453631"/>
              <a:ext cx="173720" cy="167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8" h="21063" extrusionOk="0">
                  <a:moveTo>
                    <a:pt x="813" y="12578"/>
                  </a:moveTo>
                  <a:cubicBezTo>
                    <a:pt x="359" y="10255"/>
                    <a:pt x="-96" y="7932"/>
                    <a:pt x="18" y="6307"/>
                  </a:cubicBezTo>
                  <a:cubicBezTo>
                    <a:pt x="131" y="4681"/>
                    <a:pt x="813" y="3752"/>
                    <a:pt x="1609" y="2823"/>
                  </a:cubicBezTo>
                  <a:cubicBezTo>
                    <a:pt x="2405" y="1894"/>
                    <a:pt x="3315" y="965"/>
                    <a:pt x="4338" y="384"/>
                  </a:cubicBezTo>
                  <a:cubicBezTo>
                    <a:pt x="5361" y="-197"/>
                    <a:pt x="6498" y="-429"/>
                    <a:pt x="7521" y="2010"/>
                  </a:cubicBezTo>
                  <a:cubicBezTo>
                    <a:pt x="8544" y="4448"/>
                    <a:pt x="9453" y="9558"/>
                    <a:pt x="9908" y="12810"/>
                  </a:cubicBezTo>
                  <a:cubicBezTo>
                    <a:pt x="10363" y="16061"/>
                    <a:pt x="10363" y="17455"/>
                    <a:pt x="10022" y="18732"/>
                  </a:cubicBezTo>
                  <a:cubicBezTo>
                    <a:pt x="9681" y="20010"/>
                    <a:pt x="8999" y="21171"/>
                    <a:pt x="8658" y="21055"/>
                  </a:cubicBezTo>
                  <a:cubicBezTo>
                    <a:pt x="8317" y="20939"/>
                    <a:pt x="8317" y="19545"/>
                    <a:pt x="8771" y="16990"/>
                  </a:cubicBezTo>
                  <a:cubicBezTo>
                    <a:pt x="9226" y="14436"/>
                    <a:pt x="10136" y="10719"/>
                    <a:pt x="11386" y="7816"/>
                  </a:cubicBezTo>
                  <a:cubicBezTo>
                    <a:pt x="12637" y="4913"/>
                    <a:pt x="14228" y="2823"/>
                    <a:pt x="15706" y="1777"/>
                  </a:cubicBezTo>
                  <a:cubicBezTo>
                    <a:pt x="17184" y="732"/>
                    <a:pt x="18548" y="732"/>
                    <a:pt x="19571" y="2823"/>
                  </a:cubicBezTo>
                  <a:cubicBezTo>
                    <a:pt x="20595" y="4913"/>
                    <a:pt x="21277" y="9094"/>
                    <a:pt x="21390" y="11997"/>
                  </a:cubicBezTo>
                  <a:cubicBezTo>
                    <a:pt x="21504" y="14900"/>
                    <a:pt x="21049" y="16526"/>
                    <a:pt x="20595" y="1815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74" name="Linea"/>
            <p:cNvSpPr/>
            <p:nvPr/>
          </p:nvSpPr>
          <p:spPr>
            <a:xfrm>
              <a:off x="3210985" y="6491673"/>
              <a:ext cx="127702" cy="139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6" h="21252" extrusionOk="0">
                  <a:moveTo>
                    <a:pt x="5476" y="2674"/>
                  </a:moveTo>
                  <a:cubicBezTo>
                    <a:pt x="3955" y="1833"/>
                    <a:pt x="2434" y="991"/>
                    <a:pt x="1521" y="1272"/>
                  </a:cubicBezTo>
                  <a:cubicBezTo>
                    <a:pt x="608" y="1552"/>
                    <a:pt x="304" y="2955"/>
                    <a:pt x="304" y="6040"/>
                  </a:cubicBezTo>
                  <a:cubicBezTo>
                    <a:pt x="304" y="9126"/>
                    <a:pt x="608" y="13895"/>
                    <a:pt x="1217" y="16840"/>
                  </a:cubicBezTo>
                  <a:cubicBezTo>
                    <a:pt x="1825" y="19786"/>
                    <a:pt x="2738" y="20908"/>
                    <a:pt x="4868" y="21188"/>
                  </a:cubicBezTo>
                  <a:cubicBezTo>
                    <a:pt x="6997" y="21469"/>
                    <a:pt x="10344" y="20908"/>
                    <a:pt x="13386" y="17682"/>
                  </a:cubicBezTo>
                  <a:cubicBezTo>
                    <a:pt x="16428" y="14456"/>
                    <a:pt x="19166" y="8565"/>
                    <a:pt x="20383" y="4918"/>
                  </a:cubicBezTo>
                  <a:cubicBezTo>
                    <a:pt x="21600" y="1272"/>
                    <a:pt x="21296" y="-131"/>
                    <a:pt x="18406" y="9"/>
                  </a:cubicBezTo>
                  <a:cubicBezTo>
                    <a:pt x="15515" y="150"/>
                    <a:pt x="10039" y="1833"/>
                    <a:pt x="6541" y="4498"/>
                  </a:cubicBezTo>
                  <a:cubicBezTo>
                    <a:pt x="3042" y="7163"/>
                    <a:pt x="1521" y="10809"/>
                    <a:pt x="0" y="1445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75" name="Linea"/>
            <p:cNvSpPr/>
            <p:nvPr/>
          </p:nvSpPr>
          <p:spPr>
            <a:xfrm>
              <a:off x="3417262" y="6345899"/>
              <a:ext cx="161628" cy="260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1340" extrusionOk="0">
                  <a:moveTo>
                    <a:pt x="6359" y="1139"/>
                  </a:moveTo>
                  <a:cubicBezTo>
                    <a:pt x="5631" y="535"/>
                    <a:pt x="4903" y="-69"/>
                    <a:pt x="4417" y="7"/>
                  </a:cubicBezTo>
                  <a:cubicBezTo>
                    <a:pt x="3932" y="82"/>
                    <a:pt x="3689" y="837"/>
                    <a:pt x="3446" y="4160"/>
                  </a:cubicBezTo>
                  <a:cubicBezTo>
                    <a:pt x="3204" y="7483"/>
                    <a:pt x="2961" y="13374"/>
                    <a:pt x="2840" y="16697"/>
                  </a:cubicBezTo>
                  <a:cubicBezTo>
                    <a:pt x="2718" y="20021"/>
                    <a:pt x="2718" y="20776"/>
                    <a:pt x="2597" y="20776"/>
                  </a:cubicBezTo>
                  <a:cubicBezTo>
                    <a:pt x="2476" y="20776"/>
                    <a:pt x="2233" y="20021"/>
                    <a:pt x="1990" y="18661"/>
                  </a:cubicBezTo>
                  <a:cubicBezTo>
                    <a:pt x="1748" y="17302"/>
                    <a:pt x="1505" y="15338"/>
                    <a:pt x="1019" y="13903"/>
                  </a:cubicBezTo>
                  <a:cubicBezTo>
                    <a:pt x="534" y="12468"/>
                    <a:pt x="-194" y="11562"/>
                    <a:pt x="49" y="11109"/>
                  </a:cubicBezTo>
                  <a:cubicBezTo>
                    <a:pt x="291" y="10655"/>
                    <a:pt x="1505" y="10655"/>
                    <a:pt x="4053" y="10731"/>
                  </a:cubicBezTo>
                  <a:cubicBezTo>
                    <a:pt x="6602" y="10807"/>
                    <a:pt x="10485" y="10958"/>
                    <a:pt x="13276" y="11109"/>
                  </a:cubicBezTo>
                  <a:cubicBezTo>
                    <a:pt x="16067" y="11260"/>
                    <a:pt x="17766" y="11411"/>
                    <a:pt x="18979" y="11788"/>
                  </a:cubicBezTo>
                  <a:cubicBezTo>
                    <a:pt x="20193" y="12166"/>
                    <a:pt x="20921" y="12770"/>
                    <a:pt x="21163" y="13903"/>
                  </a:cubicBezTo>
                  <a:cubicBezTo>
                    <a:pt x="21406" y="15036"/>
                    <a:pt x="21163" y="16697"/>
                    <a:pt x="20799" y="18208"/>
                  </a:cubicBezTo>
                  <a:cubicBezTo>
                    <a:pt x="20435" y="19718"/>
                    <a:pt x="19950" y="21078"/>
                    <a:pt x="19950" y="21304"/>
                  </a:cubicBezTo>
                  <a:cubicBezTo>
                    <a:pt x="19950" y="21531"/>
                    <a:pt x="20435" y="20625"/>
                    <a:pt x="20921" y="1971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76" name="Linea"/>
            <p:cNvSpPr/>
            <p:nvPr/>
          </p:nvSpPr>
          <p:spPr>
            <a:xfrm>
              <a:off x="3587371" y="6398561"/>
              <a:ext cx="11071" cy="1"/>
            </a:xfrm>
            <a:prstGeom prst="ellipse">
              <a:avLst/>
            </a:pr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77" name="Linea"/>
            <p:cNvSpPr/>
            <p:nvPr/>
          </p:nvSpPr>
          <p:spPr>
            <a:xfrm>
              <a:off x="3687003" y="6470517"/>
              <a:ext cx="60887" cy="231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8" extrusionOk="0">
                  <a:moveTo>
                    <a:pt x="0" y="0"/>
                  </a:moveTo>
                  <a:cubicBezTo>
                    <a:pt x="3273" y="170"/>
                    <a:pt x="6545" y="340"/>
                    <a:pt x="8836" y="850"/>
                  </a:cubicBezTo>
                  <a:cubicBezTo>
                    <a:pt x="11127" y="1361"/>
                    <a:pt x="12436" y="2211"/>
                    <a:pt x="12109" y="4762"/>
                  </a:cubicBezTo>
                  <a:cubicBezTo>
                    <a:pt x="11782" y="7313"/>
                    <a:pt x="9818" y="11565"/>
                    <a:pt x="8182" y="14117"/>
                  </a:cubicBezTo>
                  <a:cubicBezTo>
                    <a:pt x="6545" y="16668"/>
                    <a:pt x="5236" y="17518"/>
                    <a:pt x="4255" y="18539"/>
                  </a:cubicBezTo>
                  <a:cubicBezTo>
                    <a:pt x="3273" y="19559"/>
                    <a:pt x="2618" y="20750"/>
                    <a:pt x="3927" y="21175"/>
                  </a:cubicBezTo>
                  <a:cubicBezTo>
                    <a:pt x="5236" y="21600"/>
                    <a:pt x="8509" y="21260"/>
                    <a:pt x="11782" y="20409"/>
                  </a:cubicBezTo>
                  <a:cubicBezTo>
                    <a:pt x="15055" y="19559"/>
                    <a:pt x="18327" y="18198"/>
                    <a:pt x="21600" y="1683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78" name="Linea"/>
            <p:cNvSpPr/>
            <p:nvPr/>
          </p:nvSpPr>
          <p:spPr>
            <a:xfrm>
              <a:off x="3675933" y="6540834"/>
              <a:ext cx="182659" cy="112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3" extrusionOk="0">
                  <a:moveTo>
                    <a:pt x="0" y="6581"/>
                  </a:moveTo>
                  <a:cubicBezTo>
                    <a:pt x="3491" y="4490"/>
                    <a:pt x="6982" y="2400"/>
                    <a:pt x="10145" y="1181"/>
                  </a:cubicBezTo>
                  <a:cubicBezTo>
                    <a:pt x="13309" y="-39"/>
                    <a:pt x="16145" y="-387"/>
                    <a:pt x="17782" y="484"/>
                  </a:cubicBezTo>
                  <a:cubicBezTo>
                    <a:pt x="19418" y="1355"/>
                    <a:pt x="19855" y="3445"/>
                    <a:pt x="20291" y="7103"/>
                  </a:cubicBezTo>
                  <a:cubicBezTo>
                    <a:pt x="20727" y="10761"/>
                    <a:pt x="21164" y="15987"/>
                    <a:pt x="21600" y="2121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79" name="Linea"/>
            <p:cNvSpPr/>
            <p:nvPr/>
          </p:nvSpPr>
          <p:spPr>
            <a:xfrm>
              <a:off x="3840999" y="6442842"/>
              <a:ext cx="23128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7" h="21600" extrusionOk="0">
                  <a:moveTo>
                    <a:pt x="20827" y="0"/>
                  </a:moveTo>
                  <a:cubicBezTo>
                    <a:pt x="10858" y="0"/>
                    <a:pt x="889" y="0"/>
                    <a:pt x="58" y="3600"/>
                  </a:cubicBezTo>
                  <a:cubicBezTo>
                    <a:pt x="-773" y="7200"/>
                    <a:pt x="7535" y="14400"/>
                    <a:pt x="15842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80" name="Linea"/>
            <p:cNvSpPr/>
            <p:nvPr/>
          </p:nvSpPr>
          <p:spPr>
            <a:xfrm>
              <a:off x="3900929" y="6508682"/>
              <a:ext cx="190137" cy="156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063" extrusionOk="0">
                  <a:moveTo>
                    <a:pt x="2685" y="7527"/>
                  </a:moveTo>
                  <a:cubicBezTo>
                    <a:pt x="3508" y="8272"/>
                    <a:pt x="4330" y="9016"/>
                    <a:pt x="5256" y="9141"/>
                  </a:cubicBezTo>
                  <a:cubicBezTo>
                    <a:pt x="6182" y="9265"/>
                    <a:pt x="7210" y="8768"/>
                    <a:pt x="8239" y="7899"/>
                  </a:cubicBezTo>
                  <a:cubicBezTo>
                    <a:pt x="9268" y="7030"/>
                    <a:pt x="10296" y="5789"/>
                    <a:pt x="10810" y="4423"/>
                  </a:cubicBezTo>
                  <a:cubicBezTo>
                    <a:pt x="11325" y="3058"/>
                    <a:pt x="11325" y="1568"/>
                    <a:pt x="10708" y="699"/>
                  </a:cubicBezTo>
                  <a:cubicBezTo>
                    <a:pt x="10090" y="-170"/>
                    <a:pt x="8856" y="-418"/>
                    <a:pt x="6902" y="1072"/>
                  </a:cubicBezTo>
                  <a:cubicBezTo>
                    <a:pt x="4948" y="2561"/>
                    <a:pt x="2273" y="5789"/>
                    <a:pt x="936" y="8644"/>
                  </a:cubicBezTo>
                  <a:cubicBezTo>
                    <a:pt x="-401" y="11499"/>
                    <a:pt x="-401" y="13982"/>
                    <a:pt x="1553" y="16341"/>
                  </a:cubicBezTo>
                  <a:cubicBezTo>
                    <a:pt x="3508" y="18699"/>
                    <a:pt x="7416" y="20934"/>
                    <a:pt x="11016" y="21058"/>
                  </a:cubicBezTo>
                  <a:cubicBezTo>
                    <a:pt x="14616" y="21182"/>
                    <a:pt x="17908" y="19196"/>
                    <a:pt x="21199" y="1721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81" name="Linea"/>
            <p:cNvSpPr/>
            <p:nvPr/>
          </p:nvSpPr>
          <p:spPr>
            <a:xfrm>
              <a:off x="4382579" y="6409632"/>
              <a:ext cx="95943" cy="20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8692" y="1557"/>
                    <a:pt x="15785" y="3113"/>
                    <a:pt x="12877" y="4962"/>
                  </a:cubicBezTo>
                  <a:cubicBezTo>
                    <a:pt x="9969" y="6811"/>
                    <a:pt x="7062" y="8951"/>
                    <a:pt x="4569" y="10703"/>
                  </a:cubicBezTo>
                  <a:cubicBezTo>
                    <a:pt x="2077" y="12454"/>
                    <a:pt x="0" y="13816"/>
                    <a:pt x="0" y="14497"/>
                  </a:cubicBezTo>
                  <a:cubicBezTo>
                    <a:pt x="0" y="15178"/>
                    <a:pt x="2077" y="15178"/>
                    <a:pt x="4777" y="15957"/>
                  </a:cubicBezTo>
                  <a:cubicBezTo>
                    <a:pt x="7477" y="16735"/>
                    <a:pt x="10800" y="18292"/>
                    <a:pt x="13500" y="19362"/>
                  </a:cubicBezTo>
                  <a:cubicBezTo>
                    <a:pt x="16200" y="20432"/>
                    <a:pt x="18277" y="21016"/>
                    <a:pt x="20354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82" name="Linea"/>
            <p:cNvSpPr/>
            <p:nvPr/>
          </p:nvSpPr>
          <p:spPr>
            <a:xfrm>
              <a:off x="4464606" y="6418857"/>
              <a:ext cx="96942" cy="22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600" extrusionOk="0">
                  <a:moveTo>
                    <a:pt x="15300" y="1742"/>
                  </a:moveTo>
                  <a:cubicBezTo>
                    <a:pt x="15707" y="871"/>
                    <a:pt x="16115" y="0"/>
                    <a:pt x="16115" y="0"/>
                  </a:cubicBezTo>
                  <a:cubicBezTo>
                    <a:pt x="16115" y="0"/>
                    <a:pt x="15707" y="871"/>
                    <a:pt x="13466" y="2439"/>
                  </a:cubicBezTo>
                  <a:cubicBezTo>
                    <a:pt x="11224" y="4006"/>
                    <a:pt x="7149" y="6271"/>
                    <a:pt x="4296" y="7664"/>
                  </a:cubicBezTo>
                  <a:cubicBezTo>
                    <a:pt x="1443" y="9058"/>
                    <a:pt x="-187" y="9581"/>
                    <a:pt x="17" y="10016"/>
                  </a:cubicBezTo>
                  <a:cubicBezTo>
                    <a:pt x="221" y="10452"/>
                    <a:pt x="2258" y="10800"/>
                    <a:pt x="5722" y="12281"/>
                  </a:cubicBezTo>
                  <a:cubicBezTo>
                    <a:pt x="9187" y="13761"/>
                    <a:pt x="14077" y="16374"/>
                    <a:pt x="16930" y="18116"/>
                  </a:cubicBezTo>
                  <a:cubicBezTo>
                    <a:pt x="19783" y="19858"/>
                    <a:pt x="20598" y="20729"/>
                    <a:pt x="21413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83" name="Linea"/>
            <p:cNvSpPr/>
            <p:nvPr/>
          </p:nvSpPr>
          <p:spPr>
            <a:xfrm>
              <a:off x="4740515" y="6321070"/>
              <a:ext cx="53507" cy="295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5" extrusionOk="0">
                  <a:moveTo>
                    <a:pt x="21600" y="0"/>
                  </a:moveTo>
                  <a:cubicBezTo>
                    <a:pt x="17131" y="1600"/>
                    <a:pt x="12662" y="3200"/>
                    <a:pt x="9310" y="6067"/>
                  </a:cubicBezTo>
                  <a:cubicBezTo>
                    <a:pt x="5959" y="8933"/>
                    <a:pt x="3724" y="13067"/>
                    <a:pt x="2235" y="15600"/>
                  </a:cubicBezTo>
                  <a:cubicBezTo>
                    <a:pt x="745" y="18133"/>
                    <a:pt x="0" y="19067"/>
                    <a:pt x="0" y="19933"/>
                  </a:cubicBezTo>
                  <a:cubicBezTo>
                    <a:pt x="0" y="20800"/>
                    <a:pt x="745" y="21600"/>
                    <a:pt x="1490" y="21333"/>
                  </a:cubicBezTo>
                  <a:cubicBezTo>
                    <a:pt x="2235" y="21067"/>
                    <a:pt x="2979" y="19733"/>
                    <a:pt x="3724" y="184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84" name="Linea"/>
            <p:cNvSpPr/>
            <p:nvPr/>
          </p:nvSpPr>
          <p:spPr>
            <a:xfrm>
              <a:off x="4710994" y="6438425"/>
              <a:ext cx="358635" cy="191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305" extrusionOk="0">
                  <a:moveTo>
                    <a:pt x="0" y="2344"/>
                  </a:moveTo>
                  <a:cubicBezTo>
                    <a:pt x="331" y="1521"/>
                    <a:pt x="661" y="698"/>
                    <a:pt x="1984" y="286"/>
                  </a:cubicBezTo>
                  <a:cubicBezTo>
                    <a:pt x="3306" y="-125"/>
                    <a:pt x="5620" y="-125"/>
                    <a:pt x="7384" y="492"/>
                  </a:cubicBezTo>
                  <a:cubicBezTo>
                    <a:pt x="9147" y="1109"/>
                    <a:pt x="10359" y="2344"/>
                    <a:pt x="10910" y="4915"/>
                  </a:cubicBezTo>
                  <a:cubicBezTo>
                    <a:pt x="11461" y="7486"/>
                    <a:pt x="11351" y="11395"/>
                    <a:pt x="11186" y="13966"/>
                  </a:cubicBezTo>
                  <a:cubicBezTo>
                    <a:pt x="11020" y="16538"/>
                    <a:pt x="10800" y="17772"/>
                    <a:pt x="10524" y="18801"/>
                  </a:cubicBezTo>
                  <a:cubicBezTo>
                    <a:pt x="10249" y="19829"/>
                    <a:pt x="9918" y="20652"/>
                    <a:pt x="9698" y="20549"/>
                  </a:cubicBezTo>
                  <a:cubicBezTo>
                    <a:pt x="9478" y="20446"/>
                    <a:pt x="9367" y="19418"/>
                    <a:pt x="9478" y="16744"/>
                  </a:cubicBezTo>
                  <a:cubicBezTo>
                    <a:pt x="9588" y="14069"/>
                    <a:pt x="9918" y="9749"/>
                    <a:pt x="10249" y="7178"/>
                  </a:cubicBezTo>
                  <a:cubicBezTo>
                    <a:pt x="10580" y="4606"/>
                    <a:pt x="10910" y="3784"/>
                    <a:pt x="11406" y="2961"/>
                  </a:cubicBezTo>
                  <a:cubicBezTo>
                    <a:pt x="11902" y="2138"/>
                    <a:pt x="12563" y="1315"/>
                    <a:pt x="13114" y="1212"/>
                  </a:cubicBezTo>
                  <a:cubicBezTo>
                    <a:pt x="13665" y="1109"/>
                    <a:pt x="14106" y="1726"/>
                    <a:pt x="14327" y="3269"/>
                  </a:cubicBezTo>
                  <a:cubicBezTo>
                    <a:pt x="14547" y="4812"/>
                    <a:pt x="14547" y="7281"/>
                    <a:pt x="14657" y="10058"/>
                  </a:cubicBezTo>
                  <a:cubicBezTo>
                    <a:pt x="14767" y="12835"/>
                    <a:pt x="14988" y="15921"/>
                    <a:pt x="15263" y="17875"/>
                  </a:cubicBezTo>
                  <a:cubicBezTo>
                    <a:pt x="15539" y="19829"/>
                    <a:pt x="15869" y="20652"/>
                    <a:pt x="16310" y="21064"/>
                  </a:cubicBezTo>
                  <a:cubicBezTo>
                    <a:pt x="16751" y="21475"/>
                    <a:pt x="17302" y="21475"/>
                    <a:pt x="18129" y="20138"/>
                  </a:cubicBezTo>
                  <a:cubicBezTo>
                    <a:pt x="18955" y="18801"/>
                    <a:pt x="20057" y="16126"/>
                    <a:pt x="20718" y="13144"/>
                  </a:cubicBezTo>
                  <a:cubicBezTo>
                    <a:pt x="21380" y="10161"/>
                    <a:pt x="21600" y="6869"/>
                    <a:pt x="21269" y="4606"/>
                  </a:cubicBezTo>
                  <a:cubicBezTo>
                    <a:pt x="20939" y="2344"/>
                    <a:pt x="20057" y="1109"/>
                    <a:pt x="19231" y="904"/>
                  </a:cubicBezTo>
                  <a:cubicBezTo>
                    <a:pt x="18404" y="698"/>
                    <a:pt x="17633" y="1521"/>
                    <a:pt x="16861" y="234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85" name="Linea"/>
            <p:cNvSpPr/>
            <p:nvPr/>
          </p:nvSpPr>
          <p:spPr>
            <a:xfrm>
              <a:off x="5133506" y="6479885"/>
              <a:ext cx="78184" cy="367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484" extrusionOk="0">
                  <a:moveTo>
                    <a:pt x="4019" y="21484"/>
                  </a:moveTo>
                  <a:cubicBezTo>
                    <a:pt x="2009" y="19648"/>
                    <a:pt x="0" y="17812"/>
                    <a:pt x="0" y="14896"/>
                  </a:cubicBezTo>
                  <a:cubicBezTo>
                    <a:pt x="0" y="11980"/>
                    <a:pt x="2009" y="7984"/>
                    <a:pt x="4521" y="5338"/>
                  </a:cubicBezTo>
                  <a:cubicBezTo>
                    <a:pt x="7033" y="2692"/>
                    <a:pt x="10047" y="1396"/>
                    <a:pt x="12809" y="694"/>
                  </a:cubicBezTo>
                  <a:cubicBezTo>
                    <a:pt x="15572" y="-8"/>
                    <a:pt x="18084" y="-116"/>
                    <a:pt x="19591" y="100"/>
                  </a:cubicBezTo>
                  <a:cubicBezTo>
                    <a:pt x="21098" y="316"/>
                    <a:pt x="21600" y="856"/>
                    <a:pt x="21098" y="2098"/>
                  </a:cubicBezTo>
                  <a:cubicBezTo>
                    <a:pt x="20595" y="3340"/>
                    <a:pt x="19088" y="5284"/>
                    <a:pt x="17581" y="6526"/>
                  </a:cubicBezTo>
                  <a:cubicBezTo>
                    <a:pt x="16074" y="7768"/>
                    <a:pt x="14567" y="8308"/>
                    <a:pt x="12307" y="8632"/>
                  </a:cubicBezTo>
                  <a:cubicBezTo>
                    <a:pt x="10047" y="8956"/>
                    <a:pt x="7033" y="9064"/>
                    <a:pt x="5526" y="8416"/>
                  </a:cubicBezTo>
                  <a:cubicBezTo>
                    <a:pt x="4019" y="7768"/>
                    <a:pt x="4019" y="6364"/>
                    <a:pt x="4019" y="496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86" name="Linea"/>
            <p:cNvSpPr/>
            <p:nvPr/>
          </p:nvSpPr>
          <p:spPr>
            <a:xfrm>
              <a:off x="5250864" y="6504107"/>
              <a:ext cx="88107" cy="330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0" h="21400" extrusionOk="0">
                  <a:moveTo>
                    <a:pt x="11193" y="20024"/>
                  </a:moveTo>
                  <a:cubicBezTo>
                    <a:pt x="9430" y="20740"/>
                    <a:pt x="7667" y="21456"/>
                    <a:pt x="6124" y="21396"/>
                  </a:cubicBezTo>
                  <a:cubicBezTo>
                    <a:pt x="4581" y="21337"/>
                    <a:pt x="3259" y="20501"/>
                    <a:pt x="2157" y="18473"/>
                  </a:cubicBezTo>
                  <a:cubicBezTo>
                    <a:pt x="1054" y="16444"/>
                    <a:pt x="173" y="13222"/>
                    <a:pt x="834" y="10298"/>
                  </a:cubicBezTo>
                  <a:cubicBezTo>
                    <a:pt x="1495" y="7374"/>
                    <a:pt x="3699" y="4749"/>
                    <a:pt x="5683" y="3138"/>
                  </a:cubicBezTo>
                  <a:cubicBezTo>
                    <a:pt x="7667" y="1527"/>
                    <a:pt x="9430" y="930"/>
                    <a:pt x="11414" y="512"/>
                  </a:cubicBezTo>
                  <a:cubicBezTo>
                    <a:pt x="13397" y="95"/>
                    <a:pt x="15601" y="-144"/>
                    <a:pt x="17365" y="95"/>
                  </a:cubicBezTo>
                  <a:cubicBezTo>
                    <a:pt x="19128" y="333"/>
                    <a:pt x="20450" y="1049"/>
                    <a:pt x="20891" y="2302"/>
                  </a:cubicBezTo>
                  <a:cubicBezTo>
                    <a:pt x="21332" y="3555"/>
                    <a:pt x="20891" y="5345"/>
                    <a:pt x="19128" y="6718"/>
                  </a:cubicBezTo>
                  <a:cubicBezTo>
                    <a:pt x="17365" y="8090"/>
                    <a:pt x="14279" y="9045"/>
                    <a:pt x="11634" y="9582"/>
                  </a:cubicBezTo>
                  <a:cubicBezTo>
                    <a:pt x="8989" y="10119"/>
                    <a:pt x="6785" y="10238"/>
                    <a:pt x="5022" y="10059"/>
                  </a:cubicBezTo>
                  <a:cubicBezTo>
                    <a:pt x="3258" y="9880"/>
                    <a:pt x="1936" y="9403"/>
                    <a:pt x="1054" y="8866"/>
                  </a:cubicBezTo>
                  <a:cubicBezTo>
                    <a:pt x="173" y="8329"/>
                    <a:pt x="-268" y="7732"/>
                    <a:pt x="173" y="7195"/>
                  </a:cubicBezTo>
                  <a:cubicBezTo>
                    <a:pt x="614" y="6658"/>
                    <a:pt x="1936" y="6181"/>
                    <a:pt x="3259" y="570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87" name="Linea"/>
            <p:cNvSpPr/>
            <p:nvPr/>
          </p:nvSpPr>
          <p:spPr>
            <a:xfrm>
              <a:off x="5370465" y="6500989"/>
              <a:ext cx="141705" cy="180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7" h="20866" extrusionOk="0">
                  <a:moveTo>
                    <a:pt x="3124" y="9941"/>
                  </a:moveTo>
                  <a:cubicBezTo>
                    <a:pt x="2044" y="10583"/>
                    <a:pt x="964" y="11225"/>
                    <a:pt x="424" y="12080"/>
                  </a:cubicBezTo>
                  <a:cubicBezTo>
                    <a:pt x="-116" y="12935"/>
                    <a:pt x="-116" y="14005"/>
                    <a:pt x="289" y="15609"/>
                  </a:cubicBezTo>
                  <a:cubicBezTo>
                    <a:pt x="694" y="17213"/>
                    <a:pt x="1504" y="19351"/>
                    <a:pt x="3394" y="20314"/>
                  </a:cubicBezTo>
                  <a:cubicBezTo>
                    <a:pt x="5284" y="21276"/>
                    <a:pt x="8254" y="21062"/>
                    <a:pt x="11629" y="19030"/>
                  </a:cubicBezTo>
                  <a:cubicBezTo>
                    <a:pt x="15004" y="16999"/>
                    <a:pt x="18784" y="13149"/>
                    <a:pt x="20134" y="9621"/>
                  </a:cubicBezTo>
                  <a:cubicBezTo>
                    <a:pt x="21484" y="6092"/>
                    <a:pt x="20404" y="2884"/>
                    <a:pt x="18514" y="1280"/>
                  </a:cubicBezTo>
                  <a:cubicBezTo>
                    <a:pt x="16624" y="-324"/>
                    <a:pt x="13924" y="-324"/>
                    <a:pt x="11224" y="745"/>
                  </a:cubicBezTo>
                  <a:cubicBezTo>
                    <a:pt x="8524" y="1815"/>
                    <a:pt x="5824" y="3953"/>
                    <a:pt x="4474" y="6199"/>
                  </a:cubicBezTo>
                  <a:cubicBezTo>
                    <a:pt x="3124" y="8444"/>
                    <a:pt x="3124" y="10797"/>
                    <a:pt x="3124" y="1314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88" name="Linea"/>
            <p:cNvSpPr/>
            <p:nvPr/>
          </p:nvSpPr>
          <p:spPr>
            <a:xfrm>
              <a:off x="5834574" y="6458332"/>
              <a:ext cx="98792" cy="196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3" h="21125" extrusionOk="0">
                  <a:moveTo>
                    <a:pt x="19680" y="4281"/>
                  </a:moveTo>
                  <a:cubicBezTo>
                    <a:pt x="19294" y="2695"/>
                    <a:pt x="18909" y="1110"/>
                    <a:pt x="17752" y="417"/>
                  </a:cubicBezTo>
                  <a:cubicBezTo>
                    <a:pt x="16594" y="-277"/>
                    <a:pt x="14666" y="-79"/>
                    <a:pt x="11966" y="813"/>
                  </a:cubicBezTo>
                  <a:cubicBezTo>
                    <a:pt x="9266" y="1705"/>
                    <a:pt x="5794" y="3290"/>
                    <a:pt x="4059" y="5272"/>
                  </a:cubicBezTo>
                  <a:cubicBezTo>
                    <a:pt x="2323" y="7253"/>
                    <a:pt x="2323" y="9631"/>
                    <a:pt x="4252" y="11118"/>
                  </a:cubicBezTo>
                  <a:cubicBezTo>
                    <a:pt x="6180" y="12604"/>
                    <a:pt x="10037" y="13198"/>
                    <a:pt x="13316" y="13793"/>
                  </a:cubicBezTo>
                  <a:cubicBezTo>
                    <a:pt x="16594" y="14387"/>
                    <a:pt x="19294" y="14982"/>
                    <a:pt x="20259" y="15774"/>
                  </a:cubicBezTo>
                  <a:cubicBezTo>
                    <a:pt x="21223" y="16567"/>
                    <a:pt x="20452" y="17558"/>
                    <a:pt x="17559" y="18549"/>
                  </a:cubicBezTo>
                  <a:cubicBezTo>
                    <a:pt x="14666" y="19539"/>
                    <a:pt x="9652" y="20530"/>
                    <a:pt x="6180" y="20927"/>
                  </a:cubicBezTo>
                  <a:cubicBezTo>
                    <a:pt x="2709" y="21323"/>
                    <a:pt x="780" y="21125"/>
                    <a:pt x="202" y="20332"/>
                  </a:cubicBezTo>
                  <a:cubicBezTo>
                    <a:pt x="-377" y="19539"/>
                    <a:pt x="394" y="18152"/>
                    <a:pt x="1166" y="1676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89" name="Linea"/>
            <p:cNvSpPr/>
            <p:nvPr/>
          </p:nvSpPr>
          <p:spPr>
            <a:xfrm>
              <a:off x="6000670" y="6376421"/>
              <a:ext cx="38746" cy="293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6457" y="543"/>
                    <a:pt x="11314" y="1087"/>
                    <a:pt x="8228" y="3125"/>
                  </a:cubicBezTo>
                  <a:cubicBezTo>
                    <a:pt x="5143" y="5162"/>
                    <a:pt x="4114" y="8694"/>
                    <a:pt x="3086" y="12023"/>
                  </a:cubicBezTo>
                  <a:cubicBezTo>
                    <a:pt x="2057" y="15351"/>
                    <a:pt x="1028" y="18475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90" name="Linea"/>
            <p:cNvSpPr/>
            <p:nvPr/>
          </p:nvSpPr>
          <p:spPr>
            <a:xfrm>
              <a:off x="5989600" y="6473207"/>
              <a:ext cx="243545" cy="161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8" extrusionOk="0">
                  <a:moveTo>
                    <a:pt x="0" y="1852"/>
                  </a:moveTo>
                  <a:cubicBezTo>
                    <a:pt x="491" y="870"/>
                    <a:pt x="982" y="-112"/>
                    <a:pt x="2536" y="11"/>
                  </a:cubicBezTo>
                  <a:cubicBezTo>
                    <a:pt x="4091" y="133"/>
                    <a:pt x="6709" y="1361"/>
                    <a:pt x="8836" y="3570"/>
                  </a:cubicBezTo>
                  <a:cubicBezTo>
                    <a:pt x="10964" y="5779"/>
                    <a:pt x="12600" y="8970"/>
                    <a:pt x="13418" y="11793"/>
                  </a:cubicBezTo>
                  <a:cubicBezTo>
                    <a:pt x="14236" y="14615"/>
                    <a:pt x="14236" y="17070"/>
                    <a:pt x="13827" y="18788"/>
                  </a:cubicBezTo>
                  <a:cubicBezTo>
                    <a:pt x="13418" y="20506"/>
                    <a:pt x="12600" y="21488"/>
                    <a:pt x="11945" y="21488"/>
                  </a:cubicBezTo>
                  <a:cubicBezTo>
                    <a:pt x="11291" y="21488"/>
                    <a:pt x="10800" y="20506"/>
                    <a:pt x="10555" y="18788"/>
                  </a:cubicBezTo>
                  <a:cubicBezTo>
                    <a:pt x="10309" y="17070"/>
                    <a:pt x="10309" y="14615"/>
                    <a:pt x="11291" y="11915"/>
                  </a:cubicBezTo>
                  <a:cubicBezTo>
                    <a:pt x="12273" y="9215"/>
                    <a:pt x="14236" y="6270"/>
                    <a:pt x="16118" y="4552"/>
                  </a:cubicBezTo>
                  <a:cubicBezTo>
                    <a:pt x="18000" y="2833"/>
                    <a:pt x="19800" y="2343"/>
                    <a:pt x="21600" y="185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91" name="Linea"/>
            <p:cNvSpPr/>
            <p:nvPr/>
          </p:nvSpPr>
          <p:spPr>
            <a:xfrm>
              <a:off x="6235834" y="6502355"/>
              <a:ext cx="350864" cy="167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21136" extrusionOk="0">
                  <a:moveTo>
                    <a:pt x="3228" y="9927"/>
                  </a:moveTo>
                  <a:cubicBezTo>
                    <a:pt x="3228" y="8766"/>
                    <a:pt x="3228" y="7605"/>
                    <a:pt x="3510" y="6792"/>
                  </a:cubicBezTo>
                  <a:cubicBezTo>
                    <a:pt x="3793" y="5979"/>
                    <a:pt x="4358" y="5514"/>
                    <a:pt x="4811" y="4469"/>
                  </a:cubicBezTo>
                  <a:cubicBezTo>
                    <a:pt x="5263" y="3424"/>
                    <a:pt x="5602" y="1798"/>
                    <a:pt x="5433" y="869"/>
                  </a:cubicBezTo>
                  <a:cubicBezTo>
                    <a:pt x="5263" y="-60"/>
                    <a:pt x="4585" y="-292"/>
                    <a:pt x="3736" y="405"/>
                  </a:cubicBezTo>
                  <a:cubicBezTo>
                    <a:pt x="2888" y="1102"/>
                    <a:pt x="1871" y="2727"/>
                    <a:pt x="1135" y="5863"/>
                  </a:cubicBezTo>
                  <a:cubicBezTo>
                    <a:pt x="400" y="8998"/>
                    <a:pt x="-52" y="13644"/>
                    <a:pt x="5" y="16547"/>
                  </a:cubicBezTo>
                  <a:cubicBezTo>
                    <a:pt x="61" y="19450"/>
                    <a:pt x="627" y="20611"/>
                    <a:pt x="1984" y="19334"/>
                  </a:cubicBezTo>
                  <a:cubicBezTo>
                    <a:pt x="3341" y="18056"/>
                    <a:pt x="5489" y="14340"/>
                    <a:pt x="6677" y="11902"/>
                  </a:cubicBezTo>
                  <a:cubicBezTo>
                    <a:pt x="7864" y="9463"/>
                    <a:pt x="8090" y="8302"/>
                    <a:pt x="8203" y="7140"/>
                  </a:cubicBezTo>
                  <a:cubicBezTo>
                    <a:pt x="8317" y="5979"/>
                    <a:pt x="8317" y="4818"/>
                    <a:pt x="8090" y="4818"/>
                  </a:cubicBezTo>
                  <a:cubicBezTo>
                    <a:pt x="7864" y="4818"/>
                    <a:pt x="7412" y="5979"/>
                    <a:pt x="7355" y="8069"/>
                  </a:cubicBezTo>
                  <a:cubicBezTo>
                    <a:pt x="7299" y="10160"/>
                    <a:pt x="7638" y="13179"/>
                    <a:pt x="7864" y="15269"/>
                  </a:cubicBezTo>
                  <a:cubicBezTo>
                    <a:pt x="8090" y="17360"/>
                    <a:pt x="8203" y="18521"/>
                    <a:pt x="8543" y="19334"/>
                  </a:cubicBezTo>
                  <a:cubicBezTo>
                    <a:pt x="8882" y="20147"/>
                    <a:pt x="9447" y="20611"/>
                    <a:pt x="10352" y="19450"/>
                  </a:cubicBezTo>
                  <a:cubicBezTo>
                    <a:pt x="11257" y="18289"/>
                    <a:pt x="12501" y="15502"/>
                    <a:pt x="13349" y="12947"/>
                  </a:cubicBezTo>
                  <a:cubicBezTo>
                    <a:pt x="14197" y="10392"/>
                    <a:pt x="14650" y="8069"/>
                    <a:pt x="14819" y="7489"/>
                  </a:cubicBezTo>
                  <a:cubicBezTo>
                    <a:pt x="14989" y="6908"/>
                    <a:pt x="14876" y="8069"/>
                    <a:pt x="14932" y="9927"/>
                  </a:cubicBezTo>
                  <a:cubicBezTo>
                    <a:pt x="14989" y="11785"/>
                    <a:pt x="15215" y="14340"/>
                    <a:pt x="15441" y="16198"/>
                  </a:cubicBezTo>
                  <a:cubicBezTo>
                    <a:pt x="15667" y="18056"/>
                    <a:pt x="15894" y="19218"/>
                    <a:pt x="16289" y="20031"/>
                  </a:cubicBezTo>
                  <a:cubicBezTo>
                    <a:pt x="16685" y="20843"/>
                    <a:pt x="17251" y="21308"/>
                    <a:pt x="17760" y="21076"/>
                  </a:cubicBezTo>
                  <a:cubicBezTo>
                    <a:pt x="18268" y="20843"/>
                    <a:pt x="18721" y="19914"/>
                    <a:pt x="19230" y="18289"/>
                  </a:cubicBezTo>
                  <a:cubicBezTo>
                    <a:pt x="19739" y="16663"/>
                    <a:pt x="20304" y="14340"/>
                    <a:pt x="20700" y="12598"/>
                  </a:cubicBezTo>
                  <a:cubicBezTo>
                    <a:pt x="21096" y="10856"/>
                    <a:pt x="21322" y="9695"/>
                    <a:pt x="21435" y="8534"/>
                  </a:cubicBezTo>
                  <a:cubicBezTo>
                    <a:pt x="21548" y="7373"/>
                    <a:pt x="21548" y="6211"/>
                    <a:pt x="21265" y="5282"/>
                  </a:cubicBezTo>
                  <a:cubicBezTo>
                    <a:pt x="20983" y="4353"/>
                    <a:pt x="20417" y="3656"/>
                    <a:pt x="19230" y="3192"/>
                  </a:cubicBezTo>
                  <a:cubicBezTo>
                    <a:pt x="18042" y="2727"/>
                    <a:pt x="16233" y="2495"/>
                    <a:pt x="14932" y="3308"/>
                  </a:cubicBezTo>
                  <a:cubicBezTo>
                    <a:pt x="13632" y="4121"/>
                    <a:pt x="12840" y="5979"/>
                    <a:pt x="12049" y="783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92" name="Linea"/>
            <p:cNvSpPr/>
            <p:nvPr/>
          </p:nvSpPr>
          <p:spPr>
            <a:xfrm>
              <a:off x="6631670" y="6514798"/>
              <a:ext cx="242534" cy="173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600" extrusionOk="0">
                  <a:moveTo>
                    <a:pt x="2455" y="0"/>
                  </a:moveTo>
                  <a:cubicBezTo>
                    <a:pt x="1636" y="5745"/>
                    <a:pt x="818" y="11489"/>
                    <a:pt x="409" y="14936"/>
                  </a:cubicBezTo>
                  <a:cubicBezTo>
                    <a:pt x="0" y="18383"/>
                    <a:pt x="0" y="19532"/>
                    <a:pt x="0" y="19532"/>
                  </a:cubicBezTo>
                  <a:cubicBezTo>
                    <a:pt x="0" y="19532"/>
                    <a:pt x="0" y="18383"/>
                    <a:pt x="655" y="15855"/>
                  </a:cubicBezTo>
                  <a:cubicBezTo>
                    <a:pt x="1309" y="13328"/>
                    <a:pt x="2618" y="9421"/>
                    <a:pt x="4336" y="6549"/>
                  </a:cubicBezTo>
                  <a:cubicBezTo>
                    <a:pt x="6055" y="3677"/>
                    <a:pt x="8182" y="1838"/>
                    <a:pt x="9655" y="1149"/>
                  </a:cubicBezTo>
                  <a:cubicBezTo>
                    <a:pt x="11127" y="460"/>
                    <a:pt x="11945" y="919"/>
                    <a:pt x="12355" y="1838"/>
                  </a:cubicBezTo>
                  <a:cubicBezTo>
                    <a:pt x="12764" y="2757"/>
                    <a:pt x="12764" y="4136"/>
                    <a:pt x="12682" y="6779"/>
                  </a:cubicBezTo>
                  <a:cubicBezTo>
                    <a:pt x="12600" y="9421"/>
                    <a:pt x="12436" y="13328"/>
                    <a:pt x="12518" y="15855"/>
                  </a:cubicBezTo>
                  <a:cubicBezTo>
                    <a:pt x="12600" y="18383"/>
                    <a:pt x="12927" y="19532"/>
                    <a:pt x="13500" y="20336"/>
                  </a:cubicBezTo>
                  <a:cubicBezTo>
                    <a:pt x="14073" y="21140"/>
                    <a:pt x="14891" y="21600"/>
                    <a:pt x="15709" y="21600"/>
                  </a:cubicBezTo>
                  <a:cubicBezTo>
                    <a:pt x="16527" y="21600"/>
                    <a:pt x="17345" y="21140"/>
                    <a:pt x="18327" y="19532"/>
                  </a:cubicBezTo>
                  <a:cubicBezTo>
                    <a:pt x="19309" y="17923"/>
                    <a:pt x="20455" y="15166"/>
                    <a:pt x="21027" y="12408"/>
                  </a:cubicBezTo>
                  <a:cubicBezTo>
                    <a:pt x="21600" y="9651"/>
                    <a:pt x="21600" y="6894"/>
                    <a:pt x="21355" y="4940"/>
                  </a:cubicBezTo>
                  <a:cubicBezTo>
                    <a:pt x="21109" y="2987"/>
                    <a:pt x="20618" y="1838"/>
                    <a:pt x="19473" y="1264"/>
                  </a:cubicBezTo>
                  <a:cubicBezTo>
                    <a:pt x="18327" y="689"/>
                    <a:pt x="16527" y="689"/>
                    <a:pt x="15218" y="2183"/>
                  </a:cubicBezTo>
                  <a:cubicBezTo>
                    <a:pt x="13909" y="3677"/>
                    <a:pt x="13091" y="6664"/>
                    <a:pt x="12273" y="965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93" name="Linea"/>
            <p:cNvSpPr/>
            <p:nvPr/>
          </p:nvSpPr>
          <p:spPr>
            <a:xfrm>
              <a:off x="6866685" y="6348508"/>
              <a:ext cx="196723" cy="35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1502" extrusionOk="0">
                  <a:moveTo>
                    <a:pt x="2750" y="2700"/>
                  </a:moveTo>
                  <a:cubicBezTo>
                    <a:pt x="2750" y="2140"/>
                    <a:pt x="2750" y="1581"/>
                    <a:pt x="2851" y="1021"/>
                  </a:cubicBezTo>
                  <a:cubicBezTo>
                    <a:pt x="2952" y="462"/>
                    <a:pt x="3154" y="-98"/>
                    <a:pt x="3255" y="14"/>
                  </a:cubicBezTo>
                  <a:cubicBezTo>
                    <a:pt x="3356" y="126"/>
                    <a:pt x="3356" y="909"/>
                    <a:pt x="2851" y="2924"/>
                  </a:cubicBezTo>
                  <a:cubicBezTo>
                    <a:pt x="2346" y="4938"/>
                    <a:pt x="1337" y="8184"/>
                    <a:pt x="731" y="10870"/>
                  </a:cubicBezTo>
                  <a:cubicBezTo>
                    <a:pt x="126" y="13556"/>
                    <a:pt x="-76" y="15682"/>
                    <a:pt x="25" y="17081"/>
                  </a:cubicBezTo>
                  <a:cubicBezTo>
                    <a:pt x="126" y="18480"/>
                    <a:pt x="530" y="19152"/>
                    <a:pt x="1236" y="19543"/>
                  </a:cubicBezTo>
                  <a:cubicBezTo>
                    <a:pt x="1943" y="19935"/>
                    <a:pt x="2952" y="20047"/>
                    <a:pt x="3860" y="19935"/>
                  </a:cubicBezTo>
                  <a:cubicBezTo>
                    <a:pt x="4769" y="19823"/>
                    <a:pt x="5576" y="19487"/>
                    <a:pt x="7494" y="18424"/>
                  </a:cubicBezTo>
                  <a:cubicBezTo>
                    <a:pt x="9412" y="17361"/>
                    <a:pt x="12440" y="15570"/>
                    <a:pt x="14459" y="14507"/>
                  </a:cubicBezTo>
                  <a:cubicBezTo>
                    <a:pt x="16477" y="13444"/>
                    <a:pt x="17487" y="13108"/>
                    <a:pt x="18092" y="13276"/>
                  </a:cubicBezTo>
                  <a:cubicBezTo>
                    <a:pt x="18698" y="13444"/>
                    <a:pt x="18900" y="14115"/>
                    <a:pt x="19001" y="15123"/>
                  </a:cubicBezTo>
                  <a:cubicBezTo>
                    <a:pt x="19102" y="16130"/>
                    <a:pt x="19102" y="17473"/>
                    <a:pt x="19505" y="18592"/>
                  </a:cubicBezTo>
                  <a:cubicBezTo>
                    <a:pt x="19909" y="19711"/>
                    <a:pt x="20717" y="20607"/>
                    <a:pt x="21524" y="2150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94" name="Linea"/>
            <p:cNvSpPr/>
            <p:nvPr/>
          </p:nvSpPr>
          <p:spPr>
            <a:xfrm>
              <a:off x="7085548" y="6404097"/>
              <a:ext cx="11070" cy="1"/>
            </a:xfrm>
            <a:prstGeom prst="ellipse">
              <a:avLst/>
            </a:pr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95" name="Linea"/>
            <p:cNvSpPr/>
            <p:nvPr/>
          </p:nvSpPr>
          <p:spPr>
            <a:xfrm>
              <a:off x="7126138" y="6525850"/>
              <a:ext cx="119928" cy="188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2" extrusionOk="0">
                  <a:moveTo>
                    <a:pt x="3655" y="2"/>
                  </a:moveTo>
                  <a:cubicBezTo>
                    <a:pt x="2658" y="4406"/>
                    <a:pt x="1661" y="8809"/>
                    <a:pt x="997" y="11641"/>
                  </a:cubicBezTo>
                  <a:cubicBezTo>
                    <a:pt x="332" y="14472"/>
                    <a:pt x="0" y="15730"/>
                    <a:pt x="0" y="15730"/>
                  </a:cubicBezTo>
                  <a:cubicBezTo>
                    <a:pt x="0" y="15730"/>
                    <a:pt x="332" y="14472"/>
                    <a:pt x="1828" y="12165"/>
                  </a:cubicBezTo>
                  <a:cubicBezTo>
                    <a:pt x="3323" y="9858"/>
                    <a:pt x="5982" y="6503"/>
                    <a:pt x="7975" y="4406"/>
                  </a:cubicBezTo>
                  <a:cubicBezTo>
                    <a:pt x="9969" y="2308"/>
                    <a:pt x="11298" y="1470"/>
                    <a:pt x="12794" y="841"/>
                  </a:cubicBezTo>
                  <a:cubicBezTo>
                    <a:pt x="14289" y="211"/>
                    <a:pt x="15951" y="-208"/>
                    <a:pt x="16948" y="107"/>
                  </a:cubicBezTo>
                  <a:cubicBezTo>
                    <a:pt x="17945" y="421"/>
                    <a:pt x="18277" y="1470"/>
                    <a:pt x="18942" y="5140"/>
                  </a:cubicBezTo>
                  <a:cubicBezTo>
                    <a:pt x="19606" y="8809"/>
                    <a:pt x="20603" y="15101"/>
                    <a:pt x="21600" y="2139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96" name="Linea"/>
            <p:cNvSpPr/>
            <p:nvPr/>
          </p:nvSpPr>
          <p:spPr>
            <a:xfrm>
              <a:off x="7287501" y="6490813"/>
              <a:ext cx="384767" cy="178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309" extrusionOk="0">
                  <a:moveTo>
                    <a:pt x="6981" y="7494"/>
                  </a:moveTo>
                  <a:cubicBezTo>
                    <a:pt x="6981" y="5731"/>
                    <a:pt x="6981" y="3967"/>
                    <a:pt x="6619" y="2975"/>
                  </a:cubicBezTo>
                  <a:cubicBezTo>
                    <a:pt x="6257" y="1984"/>
                    <a:pt x="5534" y="1763"/>
                    <a:pt x="4500" y="2975"/>
                  </a:cubicBezTo>
                  <a:cubicBezTo>
                    <a:pt x="3467" y="4188"/>
                    <a:pt x="2123" y="6833"/>
                    <a:pt x="1245" y="9257"/>
                  </a:cubicBezTo>
                  <a:cubicBezTo>
                    <a:pt x="366" y="11682"/>
                    <a:pt x="-47" y="13886"/>
                    <a:pt x="5" y="16200"/>
                  </a:cubicBezTo>
                  <a:cubicBezTo>
                    <a:pt x="56" y="18514"/>
                    <a:pt x="573" y="20939"/>
                    <a:pt x="1348" y="21269"/>
                  </a:cubicBezTo>
                  <a:cubicBezTo>
                    <a:pt x="2123" y="21600"/>
                    <a:pt x="3157" y="19837"/>
                    <a:pt x="4190" y="16641"/>
                  </a:cubicBezTo>
                  <a:cubicBezTo>
                    <a:pt x="5224" y="13445"/>
                    <a:pt x="6257" y="8816"/>
                    <a:pt x="6774" y="5951"/>
                  </a:cubicBezTo>
                  <a:cubicBezTo>
                    <a:pt x="7291" y="3086"/>
                    <a:pt x="7291" y="1984"/>
                    <a:pt x="7187" y="1984"/>
                  </a:cubicBezTo>
                  <a:cubicBezTo>
                    <a:pt x="7084" y="1984"/>
                    <a:pt x="6877" y="3086"/>
                    <a:pt x="6877" y="5620"/>
                  </a:cubicBezTo>
                  <a:cubicBezTo>
                    <a:pt x="6877" y="8155"/>
                    <a:pt x="7084" y="12122"/>
                    <a:pt x="7291" y="14657"/>
                  </a:cubicBezTo>
                  <a:cubicBezTo>
                    <a:pt x="7498" y="17192"/>
                    <a:pt x="7704" y="18294"/>
                    <a:pt x="8324" y="18735"/>
                  </a:cubicBezTo>
                  <a:cubicBezTo>
                    <a:pt x="8944" y="19176"/>
                    <a:pt x="9978" y="18955"/>
                    <a:pt x="10960" y="16861"/>
                  </a:cubicBezTo>
                  <a:cubicBezTo>
                    <a:pt x="11942" y="14767"/>
                    <a:pt x="12872" y="10800"/>
                    <a:pt x="13440" y="8045"/>
                  </a:cubicBezTo>
                  <a:cubicBezTo>
                    <a:pt x="14008" y="5290"/>
                    <a:pt x="14215" y="3747"/>
                    <a:pt x="14319" y="2424"/>
                  </a:cubicBezTo>
                  <a:cubicBezTo>
                    <a:pt x="14422" y="1102"/>
                    <a:pt x="14422" y="0"/>
                    <a:pt x="14319" y="0"/>
                  </a:cubicBezTo>
                  <a:cubicBezTo>
                    <a:pt x="14215" y="0"/>
                    <a:pt x="14008" y="1102"/>
                    <a:pt x="13750" y="3527"/>
                  </a:cubicBezTo>
                  <a:cubicBezTo>
                    <a:pt x="13492" y="5951"/>
                    <a:pt x="13182" y="9698"/>
                    <a:pt x="13027" y="12343"/>
                  </a:cubicBezTo>
                  <a:cubicBezTo>
                    <a:pt x="12872" y="14988"/>
                    <a:pt x="12872" y="16531"/>
                    <a:pt x="13078" y="17633"/>
                  </a:cubicBezTo>
                  <a:cubicBezTo>
                    <a:pt x="13285" y="18735"/>
                    <a:pt x="13698" y="19396"/>
                    <a:pt x="13957" y="19176"/>
                  </a:cubicBezTo>
                  <a:cubicBezTo>
                    <a:pt x="14215" y="18955"/>
                    <a:pt x="14319" y="17853"/>
                    <a:pt x="14732" y="15318"/>
                  </a:cubicBezTo>
                  <a:cubicBezTo>
                    <a:pt x="15145" y="12784"/>
                    <a:pt x="15869" y="8816"/>
                    <a:pt x="16437" y="6502"/>
                  </a:cubicBezTo>
                  <a:cubicBezTo>
                    <a:pt x="17006" y="4188"/>
                    <a:pt x="17419" y="3527"/>
                    <a:pt x="17884" y="3196"/>
                  </a:cubicBezTo>
                  <a:cubicBezTo>
                    <a:pt x="18349" y="2865"/>
                    <a:pt x="18866" y="2865"/>
                    <a:pt x="19331" y="3196"/>
                  </a:cubicBezTo>
                  <a:cubicBezTo>
                    <a:pt x="19796" y="3527"/>
                    <a:pt x="20209" y="4188"/>
                    <a:pt x="20520" y="5731"/>
                  </a:cubicBezTo>
                  <a:cubicBezTo>
                    <a:pt x="20830" y="7273"/>
                    <a:pt x="21036" y="9698"/>
                    <a:pt x="21140" y="11792"/>
                  </a:cubicBezTo>
                  <a:cubicBezTo>
                    <a:pt x="21243" y="13886"/>
                    <a:pt x="21243" y="15649"/>
                    <a:pt x="21243" y="17082"/>
                  </a:cubicBezTo>
                  <a:cubicBezTo>
                    <a:pt x="21243" y="18514"/>
                    <a:pt x="21243" y="19616"/>
                    <a:pt x="21295" y="19616"/>
                  </a:cubicBezTo>
                  <a:cubicBezTo>
                    <a:pt x="21346" y="19616"/>
                    <a:pt x="21450" y="18514"/>
                    <a:pt x="21553" y="1741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97" name="Linea"/>
            <p:cNvSpPr/>
            <p:nvPr/>
          </p:nvSpPr>
          <p:spPr>
            <a:xfrm>
              <a:off x="7677801" y="6437307"/>
              <a:ext cx="11072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98" name="Linea"/>
            <p:cNvSpPr/>
            <p:nvPr/>
          </p:nvSpPr>
          <p:spPr>
            <a:xfrm>
              <a:off x="7735842" y="6521848"/>
              <a:ext cx="157829" cy="157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014" extrusionOk="0">
                  <a:moveTo>
                    <a:pt x="1894" y="6426"/>
                  </a:moveTo>
                  <a:cubicBezTo>
                    <a:pt x="890" y="7163"/>
                    <a:pt x="-115" y="7899"/>
                    <a:pt x="11" y="8513"/>
                  </a:cubicBezTo>
                  <a:cubicBezTo>
                    <a:pt x="136" y="9126"/>
                    <a:pt x="1392" y="9617"/>
                    <a:pt x="3401" y="9249"/>
                  </a:cubicBezTo>
                  <a:cubicBezTo>
                    <a:pt x="5411" y="8881"/>
                    <a:pt x="8173" y="7654"/>
                    <a:pt x="9931" y="6549"/>
                  </a:cubicBezTo>
                  <a:cubicBezTo>
                    <a:pt x="11690" y="5444"/>
                    <a:pt x="12443" y="4463"/>
                    <a:pt x="12694" y="3358"/>
                  </a:cubicBezTo>
                  <a:cubicBezTo>
                    <a:pt x="12945" y="2254"/>
                    <a:pt x="12694" y="1026"/>
                    <a:pt x="11815" y="413"/>
                  </a:cubicBezTo>
                  <a:cubicBezTo>
                    <a:pt x="10936" y="-201"/>
                    <a:pt x="9429" y="-201"/>
                    <a:pt x="7420" y="904"/>
                  </a:cubicBezTo>
                  <a:cubicBezTo>
                    <a:pt x="5411" y="2008"/>
                    <a:pt x="2899" y="4217"/>
                    <a:pt x="1769" y="7408"/>
                  </a:cubicBezTo>
                  <a:cubicBezTo>
                    <a:pt x="638" y="10599"/>
                    <a:pt x="890" y="14772"/>
                    <a:pt x="2145" y="17472"/>
                  </a:cubicBezTo>
                  <a:cubicBezTo>
                    <a:pt x="3401" y="20172"/>
                    <a:pt x="5662" y="21399"/>
                    <a:pt x="9052" y="20908"/>
                  </a:cubicBezTo>
                  <a:cubicBezTo>
                    <a:pt x="12443" y="20417"/>
                    <a:pt x="16964" y="18208"/>
                    <a:pt x="21485" y="1599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699" name="Linea"/>
            <p:cNvSpPr/>
            <p:nvPr/>
          </p:nvSpPr>
          <p:spPr>
            <a:xfrm>
              <a:off x="8043118" y="6470517"/>
              <a:ext cx="115197" cy="154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600" extrusionOk="0">
                  <a:moveTo>
                    <a:pt x="0" y="0"/>
                  </a:moveTo>
                  <a:cubicBezTo>
                    <a:pt x="3037" y="2057"/>
                    <a:pt x="6075" y="4114"/>
                    <a:pt x="8437" y="5271"/>
                  </a:cubicBezTo>
                  <a:cubicBezTo>
                    <a:pt x="10800" y="6429"/>
                    <a:pt x="12487" y="6686"/>
                    <a:pt x="14850" y="7071"/>
                  </a:cubicBezTo>
                  <a:cubicBezTo>
                    <a:pt x="17212" y="7457"/>
                    <a:pt x="20250" y="7971"/>
                    <a:pt x="20925" y="8614"/>
                  </a:cubicBezTo>
                  <a:cubicBezTo>
                    <a:pt x="21600" y="9257"/>
                    <a:pt x="19912" y="10029"/>
                    <a:pt x="16706" y="12214"/>
                  </a:cubicBezTo>
                  <a:cubicBezTo>
                    <a:pt x="13500" y="14400"/>
                    <a:pt x="8775" y="18000"/>
                    <a:pt x="405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700" name="Linea"/>
            <p:cNvSpPr/>
            <p:nvPr/>
          </p:nvSpPr>
          <p:spPr>
            <a:xfrm>
              <a:off x="8142749" y="6437307"/>
              <a:ext cx="106677" cy="199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7" h="21600" extrusionOk="0">
                  <a:moveTo>
                    <a:pt x="0" y="0"/>
                  </a:moveTo>
                  <a:cubicBezTo>
                    <a:pt x="5125" y="1200"/>
                    <a:pt x="10251" y="2400"/>
                    <a:pt x="14095" y="3100"/>
                  </a:cubicBezTo>
                  <a:cubicBezTo>
                    <a:pt x="17939" y="3800"/>
                    <a:pt x="20502" y="4000"/>
                    <a:pt x="21051" y="4500"/>
                  </a:cubicBezTo>
                  <a:cubicBezTo>
                    <a:pt x="21600" y="5000"/>
                    <a:pt x="20136" y="5800"/>
                    <a:pt x="18122" y="7600"/>
                  </a:cubicBezTo>
                  <a:cubicBezTo>
                    <a:pt x="16108" y="9400"/>
                    <a:pt x="13546" y="12200"/>
                    <a:pt x="10983" y="14700"/>
                  </a:cubicBezTo>
                  <a:cubicBezTo>
                    <a:pt x="8420" y="17200"/>
                    <a:pt x="5858" y="19400"/>
                    <a:pt x="3295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pic>
          <p:nvPicPr>
            <p:cNvPr id="5701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62858" y="1620581"/>
              <a:ext cx="127877" cy="140852"/>
            </a:xfrm>
            <a:prstGeom prst="rect">
              <a:avLst/>
            </a:prstGeom>
            <a:effectLst/>
          </p:spPr>
        </p:pic>
        <p:pic>
          <p:nvPicPr>
            <p:cNvPr id="5703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95377" y="2962796"/>
              <a:ext cx="122675" cy="130673"/>
            </a:xfrm>
            <a:prstGeom prst="rect">
              <a:avLst/>
            </a:prstGeom>
            <a:effectLst/>
          </p:spPr>
        </p:pic>
        <p:pic>
          <p:nvPicPr>
            <p:cNvPr id="5705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112861" y="3626950"/>
              <a:ext cx="118911" cy="146383"/>
            </a:xfrm>
            <a:prstGeom prst="rect">
              <a:avLst/>
            </a:prstGeom>
            <a:effectLst/>
          </p:spPr>
        </p:pic>
        <p:pic>
          <p:nvPicPr>
            <p:cNvPr id="5707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146453" y="4316836"/>
              <a:ext cx="139516" cy="151255"/>
            </a:xfrm>
            <a:prstGeom prst="rect">
              <a:avLst/>
            </a:prstGeom>
            <a:effectLst/>
          </p:spPr>
        </p:pic>
        <p:pic>
          <p:nvPicPr>
            <p:cNvPr id="5709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159210" y="5063331"/>
              <a:ext cx="118598" cy="143719"/>
            </a:xfrm>
            <a:prstGeom prst="rect">
              <a:avLst/>
            </a:prstGeom>
            <a:effectLst/>
          </p:spPr>
        </p:pic>
        <p:pic>
          <p:nvPicPr>
            <p:cNvPr id="5711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173239" y="5755217"/>
              <a:ext cx="119418" cy="148585"/>
            </a:xfrm>
            <a:prstGeom prst="rect">
              <a:avLst/>
            </a:prstGeom>
            <a:effectLst/>
          </p:spPr>
        </p:pic>
        <p:pic>
          <p:nvPicPr>
            <p:cNvPr id="5713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177339" y="6449023"/>
              <a:ext cx="127081" cy="133745"/>
            </a:xfrm>
            <a:prstGeom prst="rect">
              <a:avLst/>
            </a:prstGeom>
            <a:effectLst/>
          </p:spPr>
        </p:pic>
      </p:grpSp>
      <p:sp>
        <p:nvSpPr>
          <p:cNvPr id="5716" name="Rettangolo arrotondato"/>
          <p:cNvSpPr/>
          <p:nvPr/>
        </p:nvSpPr>
        <p:spPr>
          <a:xfrm>
            <a:off x="417054" y="1520588"/>
            <a:ext cx="11202267" cy="6527393"/>
          </a:xfrm>
          <a:prstGeom prst="roundRect">
            <a:avLst>
              <a:gd name="adj" fmla="val 10370"/>
            </a:avLst>
          </a:prstGeom>
          <a:solidFill>
            <a:schemeClr val="accent1">
              <a:alpha val="22374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8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5719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5786" name="Disegno"/>
          <p:cNvGrpSpPr/>
          <p:nvPr/>
        </p:nvGrpSpPr>
        <p:grpSpPr>
          <a:xfrm>
            <a:off x="532013" y="267604"/>
            <a:ext cx="8249431" cy="904395"/>
            <a:chOff x="-48535" y="-180738"/>
            <a:chExt cx="8249429" cy="904394"/>
          </a:xfrm>
        </p:grpSpPr>
        <p:pic>
          <p:nvPicPr>
            <p:cNvPr id="5720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8536" y="-63931"/>
              <a:ext cx="87272" cy="511672"/>
            </a:xfrm>
            <a:prstGeom prst="rect">
              <a:avLst/>
            </a:prstGeom>
            <a:effectLst/>
          </p:spPr>
        </p:pic>
        <p:pic>
          <p:nvPicPr>
            <p:cNvPr id="5722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3001" y="-76846"/>
              <a:ext cx="272948" cy="509783"/>
            </a:xfrm>
            <a:prstGeom prst="rect">
              <a:avLst/>
            </a:prstGeom>
            <a:effectLst/>
          </p:spPr>
        </p:pic>
        <p:pic>
          <p:nvPicPr>
            <p:cNvPr id="5724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6491" y="147539"/>
              <a:ext cx="307192" cy="327732"/>
            </a:xfrm>
            <a:prstGeom prst="rect">
              <a:avLst/>
            </a:prstGeom>
            <a:effectLst/>
          </p:spPr>
        </p:pic>
        <p:pic>
          <p:nvPicPr>
            <p:cNvPr id="5726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6615" y="-87916"/>
              <a:ext cx="156699" cy="574849"/>
            </a:xfrm>
            <a:prstGeom prst="rect">
              <a:avLst/>
            </a:prstGeom>
            <a:effectLst/>
          </p:spPr>
        </p:pic>
        <p:pic>
          <p:nvPicPr>
            <p:cNvPr id="5728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9128" y="136176"/>
              <a:ext cx="258064" cy="329971"/>
            </a:xfrm>
            <a:prstGeom prst="rect">
              <a:avLst/>
            </a:prstGeom>
            <a:effectLst/>
          </p:spPr>
        </p:pic>
        <p:pic>
          <p:nvPicPr>
            <p:cNvPr id="5730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69977" y="167650"/>
              <a:ext cx="297548" cy="316863"/>
            </a:xfrm>
            <a:prstGeom prst="rect">
              <a:avLst/>
            </a:prstGeom>
            <a:effectLst/>
          </p:spPr>
        </p:pic>
        <p:pic>
          <p:nvPicPr>
            <p:cNvPr id="5732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06084" y="191779"/>
              <a:ext cx="306153" cy="531878"/>
            </a:xfrm>
            <a:prstGeom prst="rect">
              <a:avLst/>
            </a:prstGeom>
            <a:effectLst/>
          </p:spPr>
        </p:pic>
        <p:pic>
          <p:nvPicPr>
            <p:cNvPr id="5734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61475" y="176962"/>
              <a:ext cx="230407" cy="307858"/>
            </a:xfrm>
            <a:prstGeom prst="rect">
              <a:avLst/>
            </a:prstGeom>
            <a:effectLst/>
          </p:spPr>
        </p:pic>
        <p:pic>
          <p:nvPicPr>
            <p:cNvPr id="5736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71388" y="175790"/>
              <a:ext cx="274131" cy="291899"/>
            </a:xfrm>
            <a:prstGeom prst="rect">
              <a:avLst/>
            </a:prstGeom>
            <a:effectLst/>
          </p:spPr>
        </p:pic>
        <p:pic>
          <p:nvPicPr>
            <p:cNvPr id="5738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34980" y="-110057"/>
              <a:ext cx="278308" cy="524569"/>
            </a:xfrm>
            <a:prstGeom prst="rect">
              <a:avLst/>
            </a:prstGeom>
            <a:effectLst/>
          </p:spPr>
        </p:pic>
        <p:pic>
          <p:nvPicPr>
            <p:cNvPr id="5740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400442" y="103967"/>
              <a:ext cx="261925" cy="305976"/>
            </a:xfrm>
            <a:prstGeom prst="rect">
              <a:avLst/>
            </a:prstGeom>
            <a:effectLst/>
          </p:spPr>
        </p:pic>
        <p:pic>
          <p:nvPicPr>
            <p:cNvPr id="5742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682795" y="-60241"/>
              <a:ext cx="184371" cy="456056"/>
            </a:xfrm>
            <a:prstGeom prst="rect">
              <a:avLst/>
            </a:prstGeom>
            <a:effectLst/>
          </p:spPr>
        </p:pic>
        <p:pic>
          <p:nvPicPr>
            <p:cNvPr id="5744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805001" y="-49171"/>
              <a:ext cx="195006" cy="423415"/>
            </a:xfrm>
            <a:prstGeom prst="rect">
              <a:avLst/>
            </a:prstGeom>
            <a:effectLst/>
          </p:spPr>
        </p:pic>
        <p:pic>
          <p:nvPicPr>
            <p:cNvPr id="5746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925448" y="77290"/>
              <a:ext cx="273823" cy="340231"/>
            </a:xfrm>
            <a:prstGeom prst="rect">
              <a:avLst/>
            </a:prstGeom>
            <a:effectLst/>
          </p:spPr>
        </p:pic>
        <p:pic>
          <p:nvPicPr>
            <p:cNvPr id="5748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393809" y="-161717"/>
              <a:ext cx="120962" cy="544838"/>
            </a:xfrm>
            <a:prstGeom prst="rect">
              <a:avLst/>
            </a:prstGeom>
            <a:effectLst/>
          </p:spPr>
        </p:pic>
        <p:pic>
          <p:nvPicPr>
            <p:cNvPr id="5750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396134" y="143759"/>
              <a:ext cx="301775" cy="280976"/>
            </a:xfrm>
            <a:prstGeom prst="rect">
              <a:avLst/>
            </a:prstGeom>
            <a:effectLst/>
          </p:spPr>
        </p:pic>
        <p:pic>
          <p:nvPicPr>
            <p:cNvPr id="5752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685394" y="112215"/>
              <a:ext cx="305394" cy="307257"/>
            </a:xfrm>
            <a:prstGeom prst="rect">
              <a:avLst/>
            </a:prstGeom>
            <a:effectLst/>
          </p:spPr>
        </p:pic>
        <p:pic>
          <p:nvPicPr>
            <p:cNvPr id="5754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978163" y="-82612"/>
              <a:ext cx="189748" cy="657616"/>
            </a:xfrm>
            <a:prstGeom prst="rect">
              <a:avLst/>
            </a:prstGeom>
            <a:effectLst/>
          </p:spPr>
        </p:pic>
        <p:pic>
          <p:nvPicPr>
            <p:cNvPr id="5756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842631" y="199908"/>
              <a:ext cx="413842" cy="181368"/>
            </a:xfrm>
            <a:prstGeom prst="rect">
              <a:avLst/>
            </a:prstGeom>
            <a:effectLst/>
          </p:spPr>
        </p:pic>
        <p:pic>
          <p:nvPicPr>
            <p:cNvPr id="5758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126360" y="116882"/>
              <a:ext cx="373657" cy="316130"/>
            </a:xfrm>
            <a:prstGeom prst="rect">
              <a:avLst/>
            </a:prstGeom>
            <a:effectLst/>
          </p:spPr>
        </p:pic>
        <p:pic>
          <p:nvPicPr>
            <p:cNvPr id="5760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451952" y="-49171"/>
              <a:ext cx="97880" cy="474963"/>
            </a:xfrm>
            <a:prstGeom prst="rect">
              <a:avLst/>
            </a:prstGeom>
            <a:effectLst/>
          </p:spPr>
        </p:pic>
        <p:pic>
          <p:nvPicPr>
            <p:cNvPr id="5762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604629" y="110886"/>
              <a:ext cx="271773" cy="318646"/>
            </a:xfrm>
            <a:prstGeom prst="rect">
              <a:avLst/>
            </a:prstGeom>
            <a:effectLst/>
          </p:spPr>
        </p:pic>
        <p:pic>
          <p:nvPicPr>
            <p:cNvPr id="5764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326860" y="-180739"/>
              <a:ext cx="296779" cy="715774"/>
            </a:xfrm>
            <a:prstGeom prst="rect">
              <a:avLst/>
            </a:prstGeom>
            <a:effectLst/>
          </p:spPr>
        </p:pic>
        <p:pic>
          <p:nvPicPr>
            <p:cNvPr id="5766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754785" y="-145689"/>
              <a:ext cx="239705" cy="634977"/>
            </a:xfrm>
            <a:prstGeom prst="rect">
              <a:avLst/>
            </a:prstGeom>
            <a:effectLst/>
          </p:spPr>
        </p:pic>
        <p:pic>
          <p:nvPicPr>
            <p:cNvPr id="5768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5658755" y="97078"/>
              <a:ext cx="553105" cy="271484"/>
            </a:xfrm>
            <a:prstGeom prst="rect">
              <a:avLst/>
            </a:prstGeom>
            <a:effectLst/>
          </p:spPr>
        </p:pic>
        <p:pic>
          <p:nvPicPr>
            <p:cNvPr id="5770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110045" y="139022"/>
              <a:ext cx="188875" cy="249130"/>
            </a:xfrm>
            <a:prstGeom prst="rect">
              <a:avLst/>
            </a:prstGeom>
            <a:effectLst/>
          </p:spPr>
        </p:pic>
        <p:pic>
          <p:nvPicPr>
            <p:cNvPr id="5772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269522" y="-43212"/>
              <a:ext cx="306171" cy="398658"/>
            </a:xfrm>
            <a:prstGeom prst="rect">
              <a:avLst/>
            </a:prstGeom>
            <a:effectLst/>
          </p:spPr>
        </p:pic>
        <p:pic>
          <p:nvPicPr>
            <p:cNvPr id="5774" name="Linea Linea" descr="Linea Line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6361096" y="122417"/>
              <a:ext cx="181368" cy="220113"/>
            </a:xfrm>
            <a:prstGeom prst="rect">
              <a:avLst/>
            </a:prstGeom>
            <a:effectLst/>
          </p:spPr>
        </p:pic>
        <p:pic>
          <p:nvPicPr>
            <p:cNvPr id="5776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505009" y="94505"/>
              <a:ext cx="286534" cy="275830"/>
            </a:xfrm>
            <a:prstGeom prst="rect">
              <a:avLst/>
            </a:prstGeom>
            <a:effectLst/>
          </p:spPr>
        </p:pic>
        <p:pic>
          <p:nvPicPr>
            <p:cNvPr id="5778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6931211" y="59686"/>
              <a:ext cx="209043" cy="320526"/>
            </a:xfrm>
            <a:prstGeom prst="rect">
              <a:avLst/>
            </a:prstGeom>
            <a:effectLst/>
          </p:spPr>
        </p:pic>
        <p:pic>
          <p:nvPicPr>
            <p:cNvPr id="5780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7136009" y="67066"/>
              <a:ext cx="579893" cy="321430"/>
            </a:xfrm>
            <a:prstGeom prst="rect">
              <a:avLst/>
            </a:prstGeom>
            <a:effectLst/>
          </p:spPr>
        </p:pic>
        <p:pic>
          <p:nvPicPr>
            <p:cNvPr id="5782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7711176" y="62556"/>
              <a:ext cx="258020" cy="339594"/>
            </a:xfrm>
            <a:prstGeom prst="rect">
              <a:avLst/>
            </a:prstGeom>
            <a:effectLst/>
          </p:spPr>
        </p:pic>
        <p:pic>
          <p:nvPicPr>
            <p:cNvPr id="5784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7923469" y="-169504"/>
              <a:ext cx="277426" cy="729417"/>
            </a:xfrm>
            <a:prstGeom prst="rect">
              <a:avLst/>
            </a:prstGeom>
            <a:effectLst/>
          </p:spPr>
        </p:pic>
      </p:grpSp>
      <p:sp>
        <p:nvSpPr>
          <p:cNvPr id="5787" name="Rettangolo arrotondato"/>
          <p:cNvSpPr/>
          <p:nvPr/>
        </p:nvSpPr>
        <p:spPr>
          <a:xfrm>
            <a:off x="1203036" y="1260439"/>
            <a:ext cx="9370152" cy="7047691"/>
          </a:xfrm>
          <a:prstGeom prst="roundRect">
            <a:avLst>
              <a:gd name="adj" fmla="val 9604"/>
            </a:avLst>
          </a:prstGeom>
          <a:solidFill>
            <a:schemeClr val="accent1">
              <a:alpha val="23287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788" name="Immagine 02-11-24 - 18.48.jpeg" descr="Immagine 02-11-24 - 18.48.jpe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648375" y="1598429"/>
            <a:ext cx="8352389" cy="63717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1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5932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5999" name="Disegno"/>
          <p:cNvGrpSpPr/>
          <p:nvPr/>
        </p:nvGrpSpPr>
        <p:grpSpPr>
          <a:xfrm>
            <a:off x="664856" y="437917"/>
            <a:ext cx="8849315" cy="886449"/>
            <a:chOff x="-164772" y="-220757"/>
            <a:chExt cx="8849313" cy="886447"/>
          </a:xfrm>
        </p:grpSpPr>
        <p:pic>
          <p:nvPicPr>
            <p:cNvPr id="5933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8074" y="-54943"/>
              <a:ext cx="92345" cy="472628"/>
            </a:xfrm>
            <a:prstGeom prst="rect">
              <a:avLst/>
            </a:prstGeom>
            <a:effectLst/>
          </p:spPr>
        </p:pic>
        <p:pic>
          <p:nvPicPr>
            <p:cNvPr id="5935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64773" y="-65776"/>
              <a:ext cx="398707" cy="496868"/>
            </a:xfrm>
            <a:prstGeom prst="rect">
              <a:avLst/>
            </a:prstGeom>
            <a:effectLst/>
          </p:spPr>
        </p:pic>
        <p:pic>
          <p:nvPicPr>
            <p:cNvPr id="5937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6105" y="92447"/>
              <a:ext cx="289994" cy="281202"/>
            </a:xfrm>
            <a:prstGeom prst="rect">
              <a:avLst/>
            </a:prstGeom>
            <a:effectLst/>
          </p:spPr>
        </p:pic>
        <p:pic>
          <p:nvPicPr>
            <p:cNvPr id="5939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775" y="73025"/>
              <a:ext cx="210101" cy="291873"/>
            </a:xfrm>
            <a:prstGeom prst="rect">
              <a:avLst/>
            </a:prstGeom>
            <a:effectLst/>
          </p:spPr>
        </p:pic>
        <p:pic>
          <p:nvPicPr>
            <p:cNvPr id="5941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6647" y="77606"/>
              <a:ext cx="325194" cy="298921"/>
            </a:xfrm>
            <a:prstGeom prst="rect">
              <a:avLst/>
            </a:prstGeom>
            <a:effectLst/>
          </p:spPr>
        </p:pic>
        <p:pic>
          <p:nvPicPr>
            <p:cNvPr id="5943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88505" y="45447"/>
              <a:ext cx="265167" cy="324759"/>
            </a:xfrm>
            <a:prstGeom prst="rect">
              <a:avLst/>
            </a:prstGeom>
            <a:effectLst/>
          </p:spPr>
        </p:pic>
        <p:pic>
          <p:nvPicPr>
            <p:cNvPr id="5945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34456" y="67066"/>
              <a:ext cx="98385" cy="297605"/>
            </a:xfrm>
            <a:prstGeom prst="rect">
              <a:avLst/>
            </a:prstGeom>
            <a:effectLst/>
          </p:spPr>
        </p:pic>
        <p:pic>
          <p:nvPicPr>
            <p:cNvPr id="5947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85329" y="-602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49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894280" y="50461"/>
              <a:ext cx="111606" cy="615229"/>
            </a:xfrm>
            <a:prstGeom prst="rect">
              <a:avLst/>
            </a:prstGeom>
            <a:effectLst/>
          </p:spPr>
        </p:pic>
        <p:pic>
          <p:nvPicPr>
            <p:cNvPr id="5951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887239" y="74627"/>
              <a:ext cx="214239" cy="329712"/>
            </a:xfrm>
            <a:prstGeom prst="rect">
              <a:avLst/>
            </a:prstGeom>
            <a:effectLst/>
          </p:spPr>
        </p:pic>
        <p:pic>
          <p:nvPicPr>
            <p:cNvPr id="5953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121590" y="75323"/>
              <a:ext cx="308303" cy="283799"/>
            </a:xfrm>
            <a:prstGeom prst="rect">
              <a:avLst/>
            </a:prstGeom>
            <a:effectLst/>
          </p:spPr>
        </p:pic>
        <p:pic>
          <p:nvPicPr>
            <p:cNvPr id="5955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402190" y="31306"/>
              <a:ext cx="261587" cy="322210"/>
            </a:xfrm>
            <a:prstGeom prst="rect">
              <a:avLst/>
            </a:prstGeom>
            <a:effectLst/>
          </p:spPr>
        </p:pic>
        <p:pic>
          <p:nvPicPr>
            <p:cNvPr id="5957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486535" y="-148802"/>
              <a:ext cx="238691" cy="203508"/>
            </a:xfrm>
            <a:prstGeom prst="rect">
              <a:avLst/>
            </a:prstGeom>
            <a:effectLst/>
          </p:spPr>
        </p:pic>
        <p:pic>
          <p:nvPicPr>
            <p:cNvPr id="5959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854540" y="-220758"/>
              <a:ext cx="245099" cy="744918"/>
            </a:xfrm>
            <a:prstGeom prst="rect">
              <a:avLst/>
            </a:prstGeom>
            <a:effectLst/>
          </p:spPr>
        </p:pic>
        <p:pic>
          <p:nvPicPr>
            <p:cNvPr id="5961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199464" y="-24691"/>
              <a:ext cx="275736" cy="338987"/>
            </a:xfrm>
            <a:prstGeom prst="rect">
              <a:avLst/>
            </a:prstGeom>
            <a:effectLst/>
          </p:spPr>
        </p:pic>
        <p:pic>
          <p:nvPicPr>
            <p:cNvPr id="5963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446633" y="24631"/>
              <a:ext cx="106883" cy="284689"/>
            </a:xfrm>
            <a:prstGeom prst="rect">
              <a:avLst/>
            </a:prstGeom>
            <a:effectLst/>
          </p:spPr>
        </p:pic>
        <p:pic>
          <p:nvPicPr>
            <p:cNvPr id="5965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28145" y="-1543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67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909917" y="-1945"/>
              <a:ext cx="246924" cy="324640"/>
            </a:xfrm>
            <a:prstGeom prst="rect">
              <a:avLst/>
            </a:prstGeom>
            <a:effectLst/>
          </p:spPr>
        </p:pic>
        <p:pic>
          <p:nvPicPr>
            <p:cNvPr id="5969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042922" y="-187548"/>
              <a:ext cx="152664" cy="472037"/>
            </a:xfrm>
            <a:prstGeom prst="rect">
              <a:avLst/>
            </a:prstGeom>
            <a:effectLst/>
          </p:spPr>
        </p:pic>
        <p:pic>
          <p:nvPicPr>
            <p:cNvPr id="5971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178181" y="10660"/>
              <a:ext cx="310765" cy="278473"/>
            </a:xfrm>
            <a:prstGeom prst="rect">
              <a:avLst/>
            </a:prstGeom>
            <a:effectLst/>
          </p:spPr>
        </p:pic>
        <p:pic>
          <p:nvPicPr>
            <p:cNvPr id="5973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412745" y="-27670"/>
              <a:ext cx="254390" cy="327765"/>
            </a:xfrm>
            <a:prstGeom prst="rect">
              <a:avLst/>
            </a:prstGeom>
            <a:effectLst/>
          </p:spPr>
        </p:pic>
        <p:pic>
          <p:nvPicPr>
            <p:cNvPr id="5975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654714" y="-10658"/>
              <a:ext cx="310250" cy="328896"/>
            </a:xfrm>
            <a:prstGeom prst="rect">
              <a:avLst/>
            </a:prstGeom>
            <a:effectLst/>
          </p:spPr>
        </p:pic>
        <p:pic>
          <p:nvPicPr>
            <p:cNvPr id="5977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360152" y="-170943"/>
              <a:ext cx="507031" cy="424912"/>
            </a:xfrm>
            <a:prstGeom prst="rect">
              <a:avLst/>
            </a:prstGeom>
            <a:effectLst/>
          </p:spPr>
        </p:pic>
        <p:pic>
          <p:nvPicPr>
            <p:cNvPr id="5979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755438" y="-162081"/>
              <a:ext cx="111745" cy="122690"/>
            </a:xfrm>
            <a:prstGeom prst="rect">
              <a:avLst/>
            </a:prstGeom>
            <a:effectLst/>
          </p:spPr>
        </p:pic>
        <p:pic>
          <p:nvPicPr>
            <p:cNvPr id="5981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858187" y="-34709"/>
              <a:ext cx="224865" cy="290523"/>
            </a:xfrm>
            <a:prstGeom prst="rect">
              <a:avLst/>
            </a:prstGeom>
            <a:effectLst/>
          </p:spPr>
        </p:pic>
        <p:pic>
          <p:nvPicPr>
            <p:cNvPr id="5983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051131" y="-916"/>
              <a:ext cx="325280" cy="292106"/>
            </a:xfrm>
            <a:prstGeom prst="rect">
              <a:avLst/>
            </a:prstGeom>
            <a:effectLst/>
          </p:spPr>
        </p:pic>
        <p:pic>
          <p:nvPicPr>
            <p:cNvPr id="5985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631692" y="-3328"/>
              <a:ext cx="296166" cy="564541"/>
            </a:xfrm>
            <a:prstGeom prst="rect">
              <a:avLst/>
            </a:prstGeom>
            <a:effectLst/>
          </p:spPr>
        </p:pic>
        <p:pic>
          <p:nvPicPr>
            <p:cNvPr id="5987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923034" y="-10425"/>
              <a:ext cx="322386" cy="274023"/>
            </a:xfrm>
            <a:prstGeom prst="rect">
              <a:avLst/>
            </a:prstGeom>
            <a:effectLst/>
          </p:spPr>
        </p:pic>
        <p:pic>
          <p:nvPicPr>
            <p:cNvPr id="5989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7203252" y="-1167"/>
              <a:ext cx="329993" cy="266206"/>
            </a:xfrm>
            <a:prstGeom prst="rect">
              <a:avLst/>
            </a:prstGeom>
            <a:effectLst/>
          </p:spPr>
        </p:pic>
        <p:pic>
          <p:nvPicPr>
            <p:cNvPr id="5991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7481216" y="-215223"/>
              <a:ext cx="240222" cy="500892"/>
            </a:xfrm>
            <a:prstGeom prst="rect">
              <a:avLst/>
            </a:prstGeom>
            <a:effectLst/>
          </p:spPr>
        </p:pic>
        <p:pic>
          <p:nvPicPr>
            <p:cNvPr id="5993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7703997" y="-53681"/>
              <a:ext cx="438745" cy="323372"/>
            </a:xfrm>
            <a:prstGeom prst="rect">
              <a:avLst/>
            </a:prstGeom>
            <a:effectLst/>
          </p:spPr>
        </p:pic>
        <p:pic>
          <p:nvPicPr>
            <p:cNvPr id="5995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8143395" y="-29132"/>
              <a:ext cx="210604" cy="280103"/>
            </a:xfrm>
            <a:prstGeom prst="rect">
              <a:avLst/>
            </a:prstGeom>
            <a:effectLst/>
          </p:spPr>
        </p:pic>
        <p:pic>
          <p:nvPicPr>
            <p:cNvPr id="5997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8327002" y="1618"/>
              <a:ext cx="357540" cy="285562"/>
            </a:xfrm>
            <a:prstGeom prst="rect">
              <a:avLst/>
            </a:prstGeom>
            <a:effectLst/>
          </p:spPr>
        </p:pic>
      </p:grpSp>
      <p:pic>
        <p:nvPicPr>
          <p:cNvPr id="6000" name="IMG_4277.jpeg" descr="IMG_4277.jpe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997591" y="1891562"/>
            <a:ext cx="9104997" cy="5642078"/>
          </a:xfrm>
          <a:prstGeom prst="rect">
            <a:avLst/>
          </a:prstGeom>
          <a:ln w="12700">
            <a:miter lim="400000"/>
          </a:ln>
          <a:effectLst>
            <a:outerShdw blurRad="381000" dist="114300" rotWithShape="0">
              <a:srgbClr val="000000">
                <a:alpha val="75000"/>
              </a:srgbClr>
            </a:outerShdw>
          </a:effectLst>
        </p:spPr>
      </p:pic>
      <p:pic>
        <p:nvPicPr>
          <p:cNvPr id="6001" name="Disegno" descr="Disegno"/>
          <p:cNvPicPr>
            <a:picLocks/>
          </p:cNvPicPr>
          <p:nvPr/>
        </p:nvPicPr>
        <p:blipFill>
          <a:blip r:embed="rId37"/>
          <a:stretch>
            <a:fillRect/>
          </a:stretch>
        </p:blipFill>
        <p:spPr>
          <a:xfrm>
            <a:off x="1273781" y="4246058"/>
            <a:ext cx="2110511" cy="9260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4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6005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6072" name="Disegno"/>
          <p:cNvGrpSpPr/>
          <p:nvPr/>
        </p:nvGrpSpPr>
        <p:grpSpPr>
          <a:xfrm>
            <a:off x="664856" y="437917"/>
            <a:ext cx="8849315" cy="886449"/>
            <a:chOff x="-164772" y="-220757"/>
            <a:chExt cx="8849313" cy="886447"/>
          </a:xfrm>
        </p:grpSpPr>
        <p:pic>
          <p:nvPicPr>
            <p:cNvPr id="6006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8074" y="-54943"/>
              <a:ext cx="92345" cy="472628"/>
            </a:xfrm>
            <a:prstGeom prst="rect">
              <a:avLst/>
            </a:prstGeom>
            <a:effectLst/>
          </p:spPr>
        </p:pic>
        <p:pic>
          <p:nvPicPr>
            <p:cNvPr id="6008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64773" y="-65776"/>
              <a:ext cx="398707" cy="496868"/>
            </a:xfrm>
            <a:prstGeom prst="rect">
              <a:avLst/>
            </a:prstGeom>
            <a:effectLst/>
          </p:spPr>
        </p:pic>
        <p:pic>
          <p:nvPicPr>
            <p:cNvPr id="6010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6105" y="92447"/>
              <a:ext cx="289994" cy="281202"/>
            </a:xfrm>
            <a:prstGeom prst="rect">
              <a:avLst/>
            </a:prstGeom>
            <a:effectLst/>
          </p:spPr>
        </p:pic>
        <p:pic>
          <p:nvPicPr>
            <p:cNvPr id="6012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775" y="73025"/>
              <a:ext cx="210101" cy="291873"/>
            </a:xfrm>
            <a:prstGeom prst="rect">
              <a:avLst/>
            </a:prstGeom>
            <a:effectLst/>
          </p:spPr>
        </p:pic>
        <p:pic>
          <p:nvPicPr>
            <p:cNvPr id="6014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6647" y="77606"/>
              <a:ext cx="325194" cy="298921"/>
            </a:xfrm>
            <a:prstGeom prst="rect">
              <a:avLst/>
            </a:prstGeom>
            <a:effectLst/>
          </p:spPr>
        </p:pic>
        <p:pic>
          <p:nvPicPr>
            <p:cNvPr id="6016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88505" y="45447"/>
              <a:ext cx="265167" cy="324759"/>
            </a:xfrm>
            <a:prstGeom prst="rect">
              <a:avLst/>
            </a:prstGeom>
            <a:effectLst/>
          </p:spPr>
        </p:pic>
        <p:pic>
          <p:nvPicPr>
            <p:cNvPr id="6018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34456" y="67066"/>
              <a:ext cx="98385" cy="297605"/>
            </a:xfrm>
            <a:prstGeom prst="rect">
              <a:avLst/>
            </a:prstGeom>
            <a:effectLst/>
          </p:spPr>
        </p:pic>
        <p:pic>
          <p:nvPicPr>
            <p:cNvPr id="6020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85329" y="-602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22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894280" y="50461"/>
              <a:ext cx="111606" cy="615229"/>
            </a:xfrm>
            <a:prstGeom prst="rect">
              <a:avLst/>
            </a:prstGeom>
            <a:effectLst/>
          </p:spPr>
        </p:pic>
        <p:pic>
          <p:nvPicPr>
            <p:cNvPr id="6024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887239" y="74627"/>
              <a:ext cx="214239" cy="329712"/>
            </a:xfrm>
            <a:prstGeom prst="rect">
              <a:avLst/>
            </a:prstGeom>
            <a:effectLst/>
          </p:spPr>
        </p:pic>
        <p:pic>
          <p:nvPicPr>
            <p:cNvPr id="6026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121590" y="75323"/>
              <a:ext cx="308303" cy="283799"/>
            </a:xfrm>
            <a:prstGeom prst="rect">
              <a:avLst/>
            </a:prstGeom>
            <a:effectLst/>
          </p:spPr>
        </p:pic>
        <p:pic>
          <p:nvPicPr>
            <p:cNvPr id="6028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402190" y="31306"/>
              <a:ext cx="261587" cy="322210"/>
            </a:xfrm>
            <a:prstGeom prst="rect">
              <a:avLst/>
            </a:prstGeom>
            <a:effectLst/>
          </p:spPr>
        </p:pic>
        <p:pic>
          <p:nvPicPr>
            <p:cNvPr id="6030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486535" y="-148802"/>
              <a:ext cx="238691" cy="203508"/>
            </a:xfrm>
            <a:prstGeom prst="rect">
              <a:avLst/>
            </a:prstGeom>
            <a:effectLst/>
          </p:spPr>
        </p:pic>
        <p:pic>
          <p:nvPicPr>
            <p:cNvPr id="6032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854540" y="-220758"/>
              <a:ext cx="245099" cy="744918"/>
            </a:xfrm>
            <a:prstGeom prst="rect">
              <a:avLst/>
            </a:prstGeom>
            <a:effectLst/>
          </p:spPr>
        </p:pic>
        <p:pic>
          <p:nvPicPr>
            <p:cNvPr id="6034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199464" y="-24691"/>
              <a:ext cx="275736" cy="338987"/>
            </a:xfrm>
            <a:prstGeom prst="rect">
              <a:avLst/>
            </a:prstGeom>
            <a:effectLst/>
          </p:spPr>
        </p:pic>
        <p:pic>
          <p:nvPicPr>
            <p:cNvPr id="6036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446633" y="24631"/>
              <a:ext cx="106883" cy="284689"/>
            </a:xfrm>
            <a:prstGeom prst="rect">
              <a:avLst/>
            </a:prstGeom>
            <a:effectLst/>
          </p:spPr>
        </p:pic>
        <p:pic>
          <p:nvPicPr>
            <p:cNvPr id="6038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28145" y="-1543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40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909917" y="-1945"/>
              <a:ext cx="246924" cy="324640"/>
            </a:xfrm>
            <a:prstGeom prst="rect">
              <a:avLst/>
            </a:prstGeom>
            <a:effectLst/>
          </p:spPr>
        </p:pic>
        <p:pic>
          <p:nvPicPr>
            <p:cNvPr id="6042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042922" y="-187548"/>
              <a:ext cx="152664" cy="472037"/>
            </a:xfrm>
            <a:prstGeom prst="rect">
              <a:avLst/>
            </a:prstGeom>
            <a:effectLst/>
          </p:spPr>
        </p:pic>
        <p:pic>
          <p:nvPicPr>
            <p:cNvPr id="6044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178181" y="10660"/>
              <a:ext cx="310765" cy="278473"/>
            </a:xfrm>
            <a:prstGeom prst="rect">
              <a:avLst/>
            </a:prstGeom>
            <a:effectLst/>
          </p:spPr>
        </p:pic>
        <p:pic>
          <p:nvPicPr>
            <p:cNvPr id="6046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412745" y="-27670"/>
              <a:ext cx="254390" cy="327765"/>
            </a:xfrm>
            <a:prstGeom prst="rect">
              <a:avLst/>
            </a:prstGeom>
            <a:effectLst/>
          </p:spPr>
        </p:pic>
        <p:pic>
          <p:nvPicPr>
            <p:cNvPr id="6048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654714" y="-10658"/>
              <a:ext cx="310250" cy="328896"/>
            </a:xfrm>
            <a:prstGeom prst="rect">
              <a:avLst/>
            </a:prstGeom>
            <a:effectLst/>
          </p:spPr>
        </p:pic>
        <p:pic>
          <p:nvPicPr>
            <p:cNvPr id="6050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360152" y="-170943"/>
              <a:ext cx="507031" cy="424912"/>
            </a:xfrm>
            <a:prstGeom prst="rect">
              <a:avLst/>
            </a:prstGeom>
            <a:effectLst/>
          </p:spPr>
        </p:pic>
        <p:pic>
          <p:nvPicPr>
            <p:cNvPr id="6052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755438" y="-162081"/>
              <a:ext cx="111745" cy="122690"/>
            </a:xfrm>
            <a:prstGeom prst="rect">
              <a:avLst/>
            </a:prstGeom>
            <a:effectLst/>
          </p:spPr>
        </p:pic>
        <p:pic>
          <p:nvPicPr>
            <p:cNvPr id="6054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858187" y="-34709"/>
              <a:ext cx="224865" cy="290523"/>
            </a:xfrm>
            <a:prstGeom prst="rect">
              <a:avLst/>
            </a:prstGeom>
            <a:effectLst/>
          </p:spPr>
        </p:pic>
        <p:pic>
          <p:nvPicPr>
            <p:cNvPr id="6056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051131" y="-916"/>
              <a:ext cx="325280" cy="292106"/>
            </a:xfrm>
            <a:prstGeom prst="rect">
              <a:avLst/>
            </a:prstGeom>
            <a:effectLst/>
          </p:spPr>
        </p:pic>
        <p:pic>
          <p:nvPicPr>
            <p:cNvPr id="6058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631692" y="-3328"/>
              <a:ext cx="296166" cy="564541"/>
            </a:xfrm>
            <a:prstGeom prst="rect">
              <a:avLst/>
            </a:prstGeom>
            <a:effectLst/>
          </p:spPr>
        </p:pic>
        <p:pic>
          <p:nvPicPr>
            <p:cNvPr id="6060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923034" y="-10425"/>
              <a:ext cx="322386" cy="274023"/>
            </a:xfrm>
            <a:prstGeom prst="rect">
              <a:avLst/>
            </a:prstGeom>
            <a:effectLst/>
          </p:spPr>
        </p:pic>
        <p:pic>
          <p:nvPicPr>
            <p:cNvPr id="6062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7203252" y="-1167"/>
              <a:ext cx="329993" cy="266206"/>
            </a:xfrm>
            <a:prstGeom prst="rect">
              <a:avLst/>
            </a:prstGeom>
            <a:effectLst/>
          </p:spPr>
        </p:pic>
        <p:pic>
          <p:nvPicPr>
            <p:cNvPr id="6064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7481216" y="-215223"/>
              <a:ext cx="240222" cy="500892"/>
            </a:xfrm>
            <a:prstGeom prst="rect">
              <a:avLst/>
            </a:prstGeom>
            <a:effectLst/>
          </p:spPr>
        </p:pic>
        <p:pic>
          <p:nvPicPr>
            <p:cNvPr id="6066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7703997" y="-53681"/>
              <a:ext cx="438745" cy="323372"/>
            </a:xfrm>
            <a:prstGeom prst="rect">
              <a:avLst/>
            </a:prstGeom>
            <a:effectLst/>
          </p:spPr>
        </p:pic>
        <p:pic>
          <p:nvPicPr>
            <p:cNvPr id="6068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8143395" y="-29132"/>
              <a:ext cx="210604" cy="280103"/>
            </a:xfrm>
            <a:prstGeom prst="rect">
              <a:avLst/>
            </a:prstGeom>
            <a:effectLst/>
          </p:spPr>
        </p:pic>
        <p:pic>
          <p:nvPicPr>
            <p:cNvPr id="6070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8327002" y="1618"/>
              <a:ext cx="357540" cy="285562"/>
            </a:xfrm>
            <a:prstGeom prst="rect">
              <a:avLst/>
            </a:prstGeom>
            <a:effectLst/>
          </p:spPr>
        </p:pic>
      </p:grpSp>
      <p:grpSp>
        <p:nvGrpSpPr>
          <p:cNvPr id="6075" name="Schermata 2013-12-08 alle 15.54.04.png"/>
          <p:cNvGrpSpPr/>
          <p:nvPr/>
        </p:nvGrpSpPr>
        <p:grpSpPr>
          <a:xfrm>
            <a:off x="1422422" y="3289300"/>
            <a:ext cx="9118980" cy="2336800"/>
            <a:chOff x="0" y="0"/>
            <a:chExt cx="9118979" cy="2336800"/>
          </a:xfrm>
        </p:grpSpPr>
        <p:pic>
          <p:nvPicPr>
            <p:cNvPr id="6074" name="Schermata 2013-12-08 alle 15.54.04.png" descr="Schermata 2013-12-08 alle 15.54.04.png"/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27000" y="88900"/>
              <a:ext cx="8864980" cy="20066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073" name="Schermata 2013-12-08 alle 15.54.04.png" descr="Schermata 2013-12-08 alle 15.54.04.png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0" y="0"/>
              <a:ext cx="9118980" cy="23368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7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6078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6145" name="Disegno"/>
          <p:cNvGrpSpPr/>
          <p:nvPr/>
        </p:nvGrpSpPr>
        <p:grpSpPr>
          <a:xfrm>
            <a:off x="664856" y="437917"/>
            <a:ext cx="8849315" cy="886449"/>
            <a:chOff x="-164772" y="-220757"/>
            <a:chExt cx="8849313" cy="886447"/>
          </a:xfrm>
        </p:grpSpPr>
        <p:pic>
          <p:nvPicPr>
            <p:cNvPr id="6079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8074" y="-54943"/>
              <a:ext cx="92345" cy="472628"/>
            </a:xfrm>
            <a:prstGeom prst="rect">
              <a:avLst/>
            </a:prstGeom>
            <a:effectLst/>
          </p:spPr>
        </p:pic>
        <p:pic>
          <p:nvPicPr>
            <p:cNvPr id="6081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64773" y="-65776"/>
              <a:ext cx="398707" cy="496868"/>
            </a:xfrm>
            <a:prstGeom prst="rect">
              <a:avLst/>
            </a:prstGeom>
            <a:effectLst/>
          </p:spPr>
        </p:pic>
        <p:pic>
          <p:nvPicPr>
            <p:cNvPr id="6083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6105" y="92447"/>
              <a:ext cx="289994" cy="281202"/>
            </a:xfrm>
            <a:prstGeom prst="rect">
              <a:avLst/>
            </a:prstGeom>
            <a:effectLst/>
          </p:spPr>
        </p:pic>
        <p:pic>
          <p:nvPicPr>
            <p:cNvPr id="6085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775" y="73025"/>
              <a:ext cx="210101" cy="291873"/>
            </a:xfrm>
            <a:prstGeom prst="rect">
              <a:avLst/>
            </a:prstGeom>
            <a:effectLst/>
          </p:spPr>
        </p:pic>
        <p:pic>
          <p:nvPicPr>
            <p:cNvPr id="6087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6647" y="77606"/>
              <a:ext cx="325194" cy="298921"/>
            </a:xfrm>
            <a:prstGeom prst="rect">
              <a:avLst/>
            </a:prstGeom>
            <a:effectLst/>
          </p:spPr>
        </p:pic>
        <p:pic>
          <p:nvPicPr>
            <p:cNvPr id="6089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88505" y="45447"/>
              <a:ext cx="265167" cy="324759"/>
            </a:xfrm>
            <a:prstGeom prst="rect">
              <a:avLst/>
            </a:prstGeom>
            <a:effectLst/>
          </p:spPr>
        </p:pic>
        <p:pic>
          <p:nvPicPr>
            <p:cNvPr id="6091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34456" y="67066"/>
              <a:ext cx="98385" cy="297605"/>
            </a:xfrm>
            <a:prstGeom prst="rect">
              <a:avLst/>
            </a:prstGeom>
            <a:effectLst/>
          </p:spPr>
        </p:pic>
        <p:pic>
          <p:nvPicPr>
            <p:cNvPr id="6093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85329" y="-602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95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894280" y="50461"/>
              <a:ext cx="111606" cy="615229"/>
            </a:xfrm>
            <a:prstGeom prst="rect">
              <a:avLst/>
            </a:prstGeom>
            <a:effectLst/>
          </p:spPr>
        </p:pic>
        <p:pic>
          <p:nvPicPr>
            <p:cNvPr id="6097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887239" y="74627"/>
              <a:ext cx="214239" cy="329712"/>
            </a:xfrm>
            <a:prstGeom prst="rect">
              <a:avLst/>
            </a:prstGeom>
            <a:effectLst/>
          </p:spPr>
        </p:pic>
        <p:pic>
          <p:nvPicPr>
            <p:cNvPr id="6099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121590" y="75323"/>
              <a:ext cx="308303" cy="283799"/>
            </a:xfrm>
            <a:prstGeom prst="rect">
              <a:avLst/>
            </a:prstGeom>
            <a:effectLst/>
          </p:spPr>
        </p:pic>
        <p:pic>
          <p:nvPicPr>
            <p:cNvPr id="6101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402190" y="31306"/>
              <a:ext cx="261587" cy="322210"/>
            </a:xfrm>
            <a:prstGeom prst="rect">
              <a:avLst/>
            </a:prstGeom>
            <a:effectLst/>
          </p:spPr>
        </p:pic>
        <p:pic>
          <p:nvPicPr>
            <p:cNvPr id="6103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486535" y="-148802"/>
              <a:ext cx="238691" cy="203508"/>
            </a:xfrm>
            <a:prstGeom prst="rect">
              <a:avLst/>
            </a:prstGeom>
            <a:effectLst/>
          </p:spPr>
        </p:pic>
        <p:pic>
          <p:nvPicPr>
            <p:cNvPr id="6105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854540" y="-220758"/>
              <a:ext cx="245099" cy="744918"/>
            </a:xfrm>
            <a:prstGeom prst="rect">
              <a:avLst/>
            </a:prstGeom>
            <a:effectLst/>
          </p:spPr>
        </p:pic>
        <p:pic>
          <p:nvPicPr>
            <p:cNvPr id="6107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199464" y="-24691"/>
              <a:ext cx="275736" cy="338987"/>
            </a:xfrm>
            <a:prstGeom prst="rect">
              <a:avLst/>
            </a:prstGeom>
            <a:effectLst/>
          </p:spPr>
        </p:pic>
        <p:pic>
          <p:nvPicPr>
            <p:cNvPr id="6109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446633" y="24631"/>
              <a:ext cx="106883" cy="284689"/>
            </a:xfrm>
            <a:prstGeom prst="rect">
              <a:avLst/>
            </a:prstGeom>
            <a:effectLst/>
          </p:spPr>
        </p:pic>
        <p:pic>
          <p:nvPicPr>
            <p:cNvPr id="6111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28145" y="-1543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13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909917" y="-1945"/>
              <a:ext cx="246924" cy="324640"/>
            </a:xfrm>
            <a:prstGeom prst="rect">
              <a:avLst/>
            </a:prstGeom>
            <a:effectLst/>
          </p:spPr>
        </p:pic>
        <p:pic>
          <p:nvPicPr>
            <p:cNvPr id="6115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042922" y="-187548"/>
              <a:ext cx="152664" cy="472037"/>
            </a:xfrm>
            <a:prstGeom prst="rect">
              <a:avLst/>
            </a:prstGeom>
            <a:effectLst/>
          </p:spPr>
        </p:pic>
        <p:pic>
          <p:nvPicPr>
            <p:cNvPr id="6117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178181" y="10660"/>
              <a:ext cx="310765" cy="278473"/>
            </a:xfrm>
            <a:prstGeom prst="rect">
              <a:avLst/>
            </a:prstGeom>
            <a:effectLst/>
          </p:spPr>
        </p:pic>
        <p:pic>
          <p:nvPicPr>
            <p:cNvPr id="6119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412745" y="-27670"/>
              <a:ext cx="254390" cy="327765"/>
            </a:xfrm>
            <a:prstGeom prst="rect">
              <a:avLst/>
            </a:prstGeom>
            <a:effectLst/>
          </p:spPr>
        </p:pic>
        <p:pic>
          <p:nvPicPr>
            <p:cNvPr id="6121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654714" y="-10658"/>
              <a:ext cx="310250" cy="328896"/>
            </a:xfrm>
            <a:prstGeom prst="rect">
              <a:avLst/>
            </a:prstGeom>
            <a:effectLst/>
          </p:spPr>
        </p:pic>
        <p:pic>
          <p:nvPicPr>
            <p:cNvPr id="6123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360152" y="-170943"/>
              <a:ext cx="507031" cy="424912"/>
            </a:xfrm>
            <a:prstGeom prst="rect">
              <a:avLst/>
            </a:prstGeom>
            <a:effectLst/>
          </p:spPr>
        </p:pic>
        <p:pic>
          <p:nvPicPr>
            <p:cNvPr id="6125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755438" y="-162081"/>
              <a:ext cx="111745" cy="122690"/>
            </a:xfrm>
            <a:prstGeom prst="rect">
              <a:avLst/>
            </a:prstGeom>
            <a:effectLst/>
          </p:spPr>
        </p:pic>
        <p:pic>
          <p:nvPicPr>
            <p:cNvPr id="6127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858187" y="-34709"/>
              <a:ext cx="224865" cy="290523"/>
            </a:xfrm>
            <a:prstGeom prst="rect">
              <a:avLst/>
            </a:prstGeom>
            <a:effectLst/>
          </p:spPr>
        </p:pic>
        <p:pic>
          <p:nvPicPr>
            <p:cNvPr id="6129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051131" y="-916"/>
              <a:ext cx="325280" cy="292106"/>
            </a:xfrm>
            <a:prstGeom prst="rect">
              <a:avLst/>
            </a:prstGeom>
            <a:effectLst/>
          </p:spPr>
        </p:pic>
        <p:pic>
          <p:nvPicPr>
            <p:cNvPr id="6131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631692" y="-3328"/>
              <a:ext cx="296166" cy="564541"/>
            </a:xfrm>
            <a:prstGeom prst="rect">
              <a:avLst/>
            </a:prstGeom>
            <a:effectLst/>
          </p:spPr>
        </p:pic>
        <p:pic>
          <p:nvPicPr>
            <p:cNvPr id="6133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923034" y="-10425"/>
              <a:ext cx="322386" cy="274023"/>
            </a:xfrm>
            <a:prstGeom prst="rect">
              <a:avLst/>
            </a:prstGeom>
            <a:effectLst/>
          </p:spPr>
        </p:pic>
        <p:pic>
          <p:nvPicPr>
            <p:cNvPr id="6135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7203252" y="-1167"/>
              <a:ext cx="329993" cy="266206"/>
            </a:xfrm>
            <a:prstGeom prst="rect">
              <a:avLst/>
            </a:prstGeom>
            <a:effectLst/>
          </p:spPr>
        </p:pic>
        <p:pic>
          <p:nvPicPr>
            <p:cNvPr id="6137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7481216" y="-215223"/>
              <a:ext cx="240222" cy="500892"/>
            </a:xfrm>
            <a:prstGeom prst="rect">
              <a:avLst/>
            </a:prstGeom>
            <a:effectLst/>
          </p:spPr>
        </p:pic>
        <p:pic>
          <p:nvPicPr>
            <p:cNvPr id="6139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7703997" y="-53681"/>
              <a:ext cx="438745" cy="323372"/>
            </a:xfrm>
            <a:prstGeom prst="rect">
              <a:avLst/>
            </a:prstGeom>
            <a:effectLst/>
          </p:spPr>
        </p:pic>
        <p:pic>
          <p:nvPicPr>
            <p:cNvPr id="6141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8143395" y="-29132"/>
              <a:ext cx="210604" cy="280103"/>
            </a:xfrm>
            <a:prstGeom prst="rect">
              <a:avLst/>
            </a:prstGeom>
            <a:effectLst/>
          </p:spPr>
        </p:pic>
        <p:pic>
          <p:nvPicPr>
            <p:cNvPr id="6143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8327002" y="1618"/>
              <a:ext cx="357540" cy="285562"/>
            </a:xfrm>
            <a:prstGeom prst="rect">
              <a:avLst/>
            </a:prstGeom>
            <a:effectLst/>
          </p:spPr>
        </p:pic>
      </p:grpSp>
      <p:grpSp>
        <p:nvGrpSpPr>
          <p:cNvPr id="6148" name="Schermata 2013-12-08 alle 15.54.04.png"/>
          <p:cNvGrpSpPr/>
          <p:nvPr/>
        </p:nvGrpSpPr>
        <p:grpSpPr>
          <a:xfrm>
            <a:off x="702956" y="1736881"/>
            <a:ext cx="5653652" cy="1552419"/>
            <a:chOff x="0" y="0"/>
            <a:chExt cx="5653651" cy="1552418"/>
          </a:xfrm>
        </p:grpSpPr>
        <p:pic>
          <p:nvPicPr>
            <p:cNvPr id="6147" name="Schermata 2013-12-08 alle 15.54.04.png" descr="Schermata 2013-12-08 alle 15.54.04.png"/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27000" y="88900"/>
              <a:ext cx="5399652" cy="122221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146" name="Schermata 2013-12-08 alle 15.54.04.png" descr="Schermata 2013-12-08 alle 15.54.04.png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0" y="0"/>
              <a:ext cx="5653652" cy="1552419"/>
            </a:xfrm>
            <a:prstGeom prst="rect">
              <a:avLst/>
            </a:prstGeom>
            <a:effectLst/>
          </p:spPr>
        </p:pic>
      </p:grpSp>
      <p:pic>
        <p:nvPicPr>
          <p:cNvPr id="6149" name="Schermata 2013-02-25 alle 23.14.24.png" descr="Schermata 2013-02-25 alle 23.14.24.pn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286151" y="4250667"/>
            <a:ext cx="5832555" cy="4067833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grpSp>
        <p:nvGrpSpPr>
          <p:cNvPr id="6152" name="droppedImage.tiff"/>
          <p:cNvGrpSpPr/>
          <p:nvPr/>
        </p:nvGrpSpPr>
        <p:grpSpPr>
          <a:xfrm>
            <a:off x="738724" y="3629819"/>
            <a:ext cx="4350790" cy="4771164"/>
            <a:chOff x="0" y="0"/>
            <a:chExt cx="4350789" cy="4771163"/>
          </a:xfrm>
        </p:grpSpPr>
        <p:pic>
          <p:nvPicPr>
            <p:cNvPr id="6151" name="droppedImage.tiff" descr="droppedImage.tiff"/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127000" y="88900"/>
              <a:ext cx="4096790" cy="444096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150" name="droppedImage.tiff" descr="droppedImage.tiff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0" y="0"/>
              <a:ext cx="4350790" cy="477116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1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6155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6222" name="Disegno"/>
          <p:cNvGrpSpPr/>
          <p:nvPr/>
        </p:nvGrpSpPr>
        <p:grpSpPr>
          <a:xfrm>
            <a:off x="664856" y="437917"/>
            <a:ext cx="8849315" cy="886449"/>
            <a:chOff x="-164772" y="-220757"/>
            <a:chExt cx="8849313" cy="886447"/>
          </a:xfrm>
        </p:grpSpPr>
        <p:pic>
          <p:nvPicPr>
            <p:cNvPr id="6156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8074" y="-54943"/>
              <a:ext cx="92345" cy="472628"/>
            </a:xfrm>
            <a:prstGeom prst="rect">
              <a:avLst/>
            </a:prstGeom>
            <a:effectLst/>
          </p:spPr>
        </p:pic>
        <p:pic>
          <p:nvPicPr>
            <p:cNvPr id="6158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64773" y="-65776"/>
              <a:ext cx="398707" cy="496868"/>
            </a:xfrm>
            <a:prstGeom prst="rect">
              <a:avLst/>
            </a:prstGeom>
            <a:effectLst/>
          </p:spPr>
        </p:pic>
        <p:pic>
          <p:nvPicPr>
            <p:cNvPr id="6160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6105" y="92447"/>
              <a:ext cx="289994" cy="281202"/>
            </a:xfrm>
            <a:prstGeom prst="rect">
              <a:avLst/>
            </a:prstGeom>
            <a:effectLst/>
          </p:spPr>
        </p:pic>
        <p:pic>
          <p:nvPicPr>
            <p:cNvPr id="6162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775" y="73025"/>
              <a:ext cx="210101" cy="291873"/>
            </a:xfrm>
            <a:prstGeom prst="rect">
              <a:avLst/>
            </a:prstGeom>
            <a:effectLst/>
          </p:spPr>
        </p:pic>
        <p:pic>
          <p:nvPicPr>
            <p:cNvPr id="6164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6647" y="77606"/>
              <a:ext cx="325194" cy="298921"/>
            </a:xfrm>
            <a:prstGeom prst="rect">
              <a:avLst/>
            </a:prstGeom>
            <a:effectLst/>
          </p:spPr>
        </p:pic>
        <p:pic>
          <p:nvPicPr>
            <p:cNvPr id="6166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88505" y="45447"/>
              <a:ext cx="265167" cy="324759"/>
            </a:xfrm>
            <a:prstGeom prst="rect">
              <a:avLst/>
            </a:prstGeom>
            <a:effectLst/>
          </p:spPr>
        </p:pic>
        <p:pic>
          <p:nvPicPr>
            <p:cNvPr id="6168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34456" y="67066"/>
              <a:ext cx="98385" cy="297605"/>
            </a:xfrm>
            <a:prstGeom prst="rect">
              <a:avLst/>
            </a:prstGeom>
            <a:effectLst/>
          </p:spPr>
        </p:pic>
        <p:pic>
          <p:nvPicPr>
            <p:cNvPr id="6170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85329" y="-602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72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894280" y="50461"/>
              <a:ext cx="111606" cy="615229"/>
            </a:xfrm>
            <a:prstGeom prst="rect">
              <a:avLst/>
            </a:prstGeom>
            <a:effectLst/>
          </p:spPr>
        </p:pic>
        <p:pic>
          <p:nvPicPr>
            <p:cNvPr id="6174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887239" y="74627"/>
              <a:ext cx="214239" cy="329712"/>
            </a:xfrm>
            <a:prstGeom prst="rect">
              <a:avLst/>
            </a:prstGeom>
            <a:effectLst/>
          </p:spPr>
        </p:pic>
        <p:pic>
          <p:nvPicPr>
            <p:cNvPr id="6176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121590" y="75323"/>
              <a:ext cx="308303" cy="283799"/>
            </a:xfrm>
            <a:prstGeom prst="rect">
              <a:avLst/>
            </a:prstGeom>
            <a:effectLst/>
          </p:spPr>
        </p:pic>
        <p:pic>
          <p:nvPicPr>
            <p:cNvPr id="6178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402190" y="31306"/>
              <a:ext cx="261587" cy="322210"/>
            </a:xfrm>
            <a:prstGeom prst="rect">
              <a:avLst/>
            </a:prstGeom>
            <a:effectLst/>
          </p:spPr>
        </p:pic>
        <p:pic>
          <p:nvPicPr>
            <p:cNvPr id="6180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486535" y="-148802"/>
              <a:ext cx="238691" cy="203508"/>
            </a:xfrm>
            <a:prstGeom prst="rect">
              <a:avLst/>
            </a:prstGeom>
            <a:effectLst/>
          </p:spPr>
        </p:pic>
        <p:pic>
          <p:nvPicPr>
            <p:cNvPr id="6182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854540" y="-220758"/>
              <a:ext cx="245099" cy="744918"/>
            </a:xfrm>
            <a:prstGeom prst="rect">
              <a:avLst/>
            </a:prstGeom>
            <a:effectLst/>
          </p:spPr>
        </p:pic>
        <p:pic>
          <p:nvPicPr>
            <p:cNvPr id="6184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199464" y="-24691"/>
              <a:ext cx="275736" cy="338987"/>
            </a:xfrm>
            <a:prstGeom prst="rect">
              <a:avLst/>
            </a:prstGeom>
            <a:effectLst/>
          </p:spPr>
        </p:pic>
        <p:pic>
          <p:nvPicPr>
            <p:cNvPr id="6186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446633" y="24631"/>
              <a:ext cx="106883" cy="284689"/>
            </a:xfrm>
            <a:prstGeom prst="rect">
              <a:avLst/>
            </a:prstGeom>
            <a:effectLst/>
          </p:spPr>
        </p:pic>
        <p:pic>
          <p:nvPicPr>
            <p:cNvPr id="6188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28145" y="-1543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90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909917" y="-1945"/>
              <a:ext cx="246924" cy="324640"/>
            </a:xfrm>
            <a:prstGeom prst="rect">
              <a:avLst/>
            </a:prstGeom>
            <a:effectLst/>
          </p:spPr>
        </p:pic>
        <p:pic>
          <p:nvPicPr>
            <p:cNvPr id="6192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042922" y="-187548"/>
              <a:ext cx="152664" cy="472037"/>
            </a:xfrm>
            <a:prstGeom prst="rect">
              <a:avLst/>
            </a:prstGeom>
            <a:effectLst/>
          </p:spPr>
        </p:pic>
        <p:pic>
          <p:nvPicPr>
            <p:cNvPr id="6194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178181" y="10660"/>
              <a:ext cx="310765" cy="278473"/>
            </a:xfrm>
            <a:prstGeom prst="rect">
              <a:avLst/>
            </a:prstGeom>
            <a:effectLst/>
          </p:spPr>
        </p:pic>
        <p:pic>
          <p:nvPicPr>
            <p:cNvPr id="6196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412745" y="-27670"/>
              <a:ext cx="254390" cy="327765"/>
            </a:xfrm>
            <a:prstGeom prst="rect">
              <a:avLst/>
            </a:prstGeom>
            <a:effectLst/>
          </p:spPr>
        </p:pic>
        <p:pic>
          <p:nvPicPr>
            <p:cNvPr id="6198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654714" y="-10658"/>
              <a:ext cx="310250" cy="328896"/>
            </a:xfrm>
            <a:prstGeom prst="rect">
              <a:avLst/>
            </a:prstGeom>
            <a:effectLst/>
          </p:spPr>
        </p:pic>
        <p:pic>
          <p:nvPicPr>
            <p:cNvPr id="6200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360152" y="-170943"/>
              <a:ext cx="507031" cy="424912"/>
            </a:xfrm>
            <a:prstGeom prst="rect">
              <a:avLst/>
            </a:prstGeom>
            <a:effectLst/>
          </p:spPr>
        </p:pic>
        <p:pic>
          <p:nvPicPr>
            <p:cNvPr id="6202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755438" y="-162081"/>
              <a:ext cx="111745" cy="122690"/>
            </a:xfrm>
            <a:prstGeom prst="rect">
              <a:avLst/>
            </a:prstGeom>
            <a:effectLst/>
          </p:spPr>
        </p:pic>
        <p:pic>
          <p:nvPicPr>
            <p:cNvPr id="6204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858187" y="-34709"/>
              <a:ext cx="224865" cy="290523"/>
            </a:xfrm>
            <a:prstGeom prst="rect">
              <a:avLst/>
            </a:prstGeom>
            <a:effectLst/>
          </p:spPr>
        </p:pic>
        <p:pic>
          <p:nvPicPr>
            <p:cNvPr id="6206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051131" y="-916"/>
              <a:ext cx="325280" cy="292106"/>
            </a:xfrm>
            <a:prstGeom prst="rect">
              <a:avLst/>
            </a:prstGeom>
            <a:effectLst/>
          </p:spPr>
        </p:pic>
        <p:pic>
          <p:nvPicPr>
            <p:cNvPr id="6208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631692" y="-3328"/>
              <a:ext cx="296166" cy="564541"/>
            </a:xfrm>
            <a:prstGeom prst="rect">
              <a:avLst/>
            </a:prstGeom>
            <a:effectLst/>
          </p:spPr>
        </p:pic>
        <p:pic>
          <p:nvPicPr>
            <p:cNvPr id="6210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923034" y="-10425"/>
              <a:ext cx="322386" cy="274023"/>
            </a:xfrm>
            <a:prstGeom prst="rect">
              <a:avLst/>
            </a:prstGeom>
            <a:effectLst/>
          </p:spPr>
        </p:pic>
        <p:pic>
          <p:nvPicPr>
            <p:cNvPr id="6212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7203252" y="-1167"/>
              <a:ext cx="329993" cy="266206"/>
            </a:xfrm>
            <a:prstGeom prst="rect">
              <a:avLst/>
            </a:prstGeom>
            <a:effectLst/>
          </p:spPr>
        </p:pic>
        <p:pic>
          <p:nvPicPr>
            <p:cNvPr id="6214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7481216" y="-215223"/>
              <a:ext cx="240222" cy="500892"/>
            </a:xfrm>
            <a:prstGeom prst="rect">
              <a:avLst/>
            </a:prstGeom>
            <a:effectLst/>
          </p:spPr>
        </p:pic>
        <p:pic>
          <p:nvPicPr>
            <p:cNvPr id="6216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7703997" y="-53681"/>
              <a:ext cx="438745" cy="323372"/>
            </a:xfrm>
            <a:prstGeom prst="rect">
              <a:avLst/>
            </a:prstGeom>
            <a:effectLst/>
          </p:spPr>
        </p:pic>
        <p:pic>
          <p:nvPicPr>
            <p:cNvPr id="6218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8143395" y="-29132"/>
              <a:ext cx="210604" cy="280103"/>
            </a:xfrm>
            <a:prstGeom prst="rect">
              <a:avLst/>
            </a:prstGeom>
            <a:effectLst/>
          </p:spPr>
        </p:pic>
        <p:pic>
          <p:nvPicPr>
            <p:cNvPr id="6220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8327002" y="1618"/>
              <a:ext cx="357540" cy="285562"/>
            </a:xfrm>
            <a:prstGeom prst="rect">
              <a:avLst/>
            </a:prstGeom>
            <a:effectLst/>
          </p:spPr>
        </p:pic>
      </p:grpSp>
      <p:grpSp>
        <p:nvGrpSpPr>
          <p:cNvPr id="6225" name="Schermata 2013-12-08 alle 15.54.04.png"/>
          <p:cNvGrpSpPr/>
          <p:nvPr/>
        </p:nvGrpSpPr>
        <p:grpSpPr>
          <a:xfrm>
            <a:off x="702956" y="1736881"/>
            <a:ext cx="5653652" cy="1552419"/>
            <a:chOff x="0" y="0"/>
            <a:chExt cx="5653651" cy="1552418"/>
          </a:xfrm>
        </p:grpSpPr>
        <p:pic>
          <p:nvPicPr>
            <p:cNvPr id="6224" name="Schermata 2013-12-08 alle 15.54.04.png" descr="Schermata 2013-12-08 alle 15.54.04.png"/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27000" y="88900"/>
              <a:ext cx="5399652" cy="122221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223" name="Schermata 2013-12-08 alle 15.54.04.png" descr="Schermata 2013-12-08 alle 15.54.04.png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0" y="0"/>
              <a:ext cx="5653652" cy="1552419"/>
            </a:xfrm>
            <a:prstGeom prst="rect">
              <a:avLst/>
            </a:prstGeom>
            <a:effectLst/>
          </p:spPr>
        </p:pic>
      </p:grpSp>
      <p:pic>
        <p:nvPicPr>
          <p:cNvPr id="6226" name="xiencia.jpg" descr="xiencia.jp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02956" y="3739916"/>
            <a:ext cx="3906990" cy="2136636"/>
          </a:xfrm>
          <a:prstGeom prst="rect">
            <a:avLst/>
          </a:prstGeom>
          <a:ln w="12700">
            <a:miter lim="400000"/>
          </a:ln>
        </p:spPr>
      </p:pic>
      <p:pic>
        <p:nvPicPr>
          <p:cNvPr id="6227" name="Schermata 2014-11-08 alle 09.55.46.png" descr="Schermata 2014-11-08 alle 09.55.46.png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734948" y="3739916"/>
            <a:ext cx="7023477" cy="4572733"/>
          </a:xfrm>
          <a:prstGeom prst="rect">
            <a:avLst/>
          </a:prstGeom>
          <a:ln w="12700">
            <a:miter lim="400000"/>
          </a:ln>
          <a:effectLst>
            <a:outerShdw blurRad="165100" dist="241300" dir="2700000" rotWithShape="0">
              <a:srgbClr val="FFFFFF">
                <a:alpha val="7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26" grpId="1" animBg="1" advAuto="0"/>
      <p:bldP spid="6227" grpId="2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9" name="lcosfilogo-filtered.jpeg" descr="lcosfilogo-filtered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6230" name="IMG_4269.jpeg" descr="IMG_4269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6297" name="Disegno"/>
          <p:cNvGrpSpPr/>
          <p:nvPr/>
        </p:nvGrpSpPr>
        <p:grpSpPr>
          <a:xfrm>
            <a:off x="664856" y="437917"/>
            <a:ext cx="8849315" cy="886449"/>
            <a:chOff x="-164772" y="-220757"/>
            <a:chExt cx="8849313" cy="886447"/>
          </a:xfrm>
        </p:grpSpPr>
        <p:pic>
          <p:nvPicPr>
            <p:cNvPr id="6231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8074" y="-54943"/>
              <a:ext cx="92345" cy="472628"/>
            </a:xfrm>
            <a:prstGeom prst="rect">
              <a:avLst/>
            </a:prstGeom>
            <a:effectLst/>
          </p:spPr>
        </p:pic>
        <p:pic>
          <p:nvPicPr>
            <p:cNvPr id="6233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64773" y="-65776"/>
              <a:ext cx="398707" cy="496868"/>
            </a:xfrm>
            <a:prstGeom prst="rect">
              <a:avLst/>
            </a:prstGeom>
            <a:effectLst/>
          </p:spPr>
        </p:pic>
        <p:pic>
          <p:nvPicPr>
            <p:cNvPr id="6235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6105" y="92447"/>
              <a:ext cx="289994" cy="281202"/>
            </a:xfrm>
            <a:prstGeom prst="rect">
              <a:avLst/>
            </a:prstGeom>
            <a:effectLst/>
          </p:spPr>
        </p:pic>
        <p:pic>
          <p:nvPicPr>
            <p:cNvPr id="6237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1775" y="73025"/>
              <a:ext cx="210101" cy="291873"/>
            </a:xfrm>
            <a:prstGeom prst="rect">
              <a:avLst/>
            </a:prstGeom>
            <a:effectLst/>
          </p:spPr>
        </p:pic>
        <p:pic>
          <p:nvPicPr>
            <p:cNvPr id="6239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76647" y="77606"/>
              <a:ext cx="325194" cy="298921"/>
            </a:xfrm>
            <a:prstGeom prst="rect">
              <a:avLst/>
            </a:prstGeom>
            <a:effectLst/>
          </p:spPr>
        </p:pic>
        <p:pic>
          <p:nvPicPr>
            <p:cNvPr id="6241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88505" y="45447"/>
              <a:ext cx="265167" cy="324759"/>
            </a:xfrm>
            <a:prstGeom prst="rect">
              <a:avLst/>
            </a:prstGeom>
            <a:effectLst/>
          </p:spPr>
        </p:pic>
        <p:pic>
          <p:nvPicPr>
            <p:cNvPr id="6243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534456" y="67066"/>
              <a:ext cx="98385" cy="297605"/>
            </a:xfrm>
            <a:prstGeom prst="rect">
              <a:avLst/>
            </a:prstGeom>
            <a:effectLst/>
          </p:spPr>
        </p:pic>
        <p:pic>
          <p:nvPicPr>
            <p:cNvPr id="6245" name="Linea Linea" descr="Linea Line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485329" y="-602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247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894280" y="50461"/>
              <a:ext cx="111606" cy="615229"/>
            </a:xfrm>
            <a:prstGeom prst="rect">
              <a:avLst/>
            </a:prstGeom>
            <a:effectLst/>
          </p:spPr>
        </p:pic>
        <p:pic>
          <p:nvPicPr>
            <p:cNvPr id="6249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887239" y="74627"/>
              <a:ext cx="214239" cy="329712"/>
            </a:xfrm>
            <a:prstGeom prst="rect">
              <a:avLst/>
            </a:prstGeom>
            <a:effectLst/>
          </p:spPr>
        </p:pic>
        <p:pic>
          <p:nvPicPr>
            <p:cNvPr id="6251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121590" y="75323"/>
              <a:ext cx="308303" cy="283799"/>
            </a:xfrm>
            <a:prstGeom prst="rect">
              <a:avLst/>
            </a:prstGeom>
            <a:effectLst/>
          </p:spPr>
        </p:pic>
        <p:pic>
          <p:nvPicPr>
            <p:cNvPr id="6253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402190" y="31306"/>
              <a:ext cx="261587" cy="322210"/>
            </a:xfrm>
            <a:prstGeom prst="rect">
              <a:avLst/>
            </a:prstGeom>
            <a:effectLst/>
          </p:spPr>
        </p:pic>
        <p:pic>
          <p:nvPicPr>
            <p:cNvPr id="6255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486535" y="-148802"/>
              <a:ext cx="238691" cy="203508"/>
            </a:xfrm>
            <a:prstGeom prst="rect">
              <a:avLst/>
            </a:prstGeom>
            <a:effectLst/>
          </p:spPr>
        </p:pic>
        <p:pic>
          <p:nvPicPr>
            <p:cNvPr id="6257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854540" y="-220758"/>
              <a:ext cx="245099" cy="744918"/>
            </a:xfrm>
            <a:prstGeom prst="rect">
              <a:avLst/>
            </a:prstGeom>
            <a:effectLst/>
          </p:spPr>
        </p:pic>
        <p:pic>
          <p:nvPicPr>
            <p:cNvPr id="6259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199464" y="-24691"/>
              <a:ext cx="275736" cy="338987"/>
            </a:xfrm>
            <a:prstGeom prst="rect">
              <a:avLst/>
            </a:prstGeom>
            <a:effectLst/>
          </p:spPr>
        </p:pic>
        <p:pic>
          <p:nvPicPr>
            <p:cNvPr id="6261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446633" y="24631"/>
              <a:ext cx="106883" cy="284689"/>
            </a:xfrm>
            <a:prstGeom prst="rect">
              <a:avLst/>
            </a:prstGeom>
            <a:effectLst/>
          </p:spPr>
        </p:pic>
        <p:pic>
          <p:nvPicPr>
            <p:cNvPr id="6263" name="Linea Linea" descr="Linea Line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428145" y="-1543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265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909917" y="-1945"/>
              <a:ext cx="246924" cy="324640"/>
            </a:xfrm>
            <a:prstGeom prst="rect">
              <a:avLst/>
            </a:prstGeom>
            <a:effectLst/>
          </p:spPr>
        </p:pic>
        <p:pic>
          <p:nvPicPr>
            <p:cNvPr id="6267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042922" y="-187548"/>
              <a:ext cx="152664" cy="472037"/>
            </a:xfrm>
            <a:prstGeom prst="rect">
              <a:avLst/>
            </a:prstGeom>
            <a:effectLst/>
          </p:spPr>
        </p:pic>
        <p:pic>
          <p:nvPicPr>
            <p:cNvPr id="6269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178181" y="10660"/>
              <a:ext cx="310765" cy="278473"/>
            </a:xfrm>
            <a:prstGeom prst="rect">
              <a:avLst/>
            </a:prstGeom>
            <a:effectLst/>
          </p:spPr>
        </p:pic>
        <p:pic>
          <p:nvPicPr>
            <p:cNvPr id="6271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412745" y="-27670"/>
              <a:ext cx="254390" cy="327765"/>
            </a:xfrm>
            <a:prstGeom prst="rect">
              <a:avLst/>
            </a:prstGeom>
            <a:effectLst/>
          </p:spPr>
        </p:pic>
        <p:pic>
          <p:nvPicPr>
            <p:cNvPr id="6273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4654714" y="-10658"/>
              <a:ext cx="310250" cy="328896"/>
            </a:xfrm>
            <a:prstGeom prst="rect">
              <a:avLst/>
            </a:prstGeom>
            <a:effectLst/>
          </p:spPr>
        </p:pic>
        <p:pic>
          <p:nvPicPr>
            <p:cNvPr id="6275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360152" y="-170943"/>
              <a:ext cx="507031" cy="424912"/>
            </a:xfrm>
            <a:prstGeom prst="rect">
              <a:avLst/>
            </a:prstGeom>
            <a:effectLst/>
          </p:spPr>
        </p:pic>
        <p:pic>
          <p:nvPicPr>
            <p:cNvPr id="6277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5755438" y="-162081"/>
              <a:ext cx="111745" cy="122690"/>
            </a:xfrm>
            <a:prstGeom prst="rect">
              <a:avLst/>
            </a:prstGeom>
            <a:effectLst/>
          </p:spPr>
        </p:pic>
        <p:pic>
          <p:nvPicPr>
            <p:cNvPr id="6279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5858187" y="-34709"/>
              <a:ext cx="224865" cy="290523"/>
            </a:xfrm>
            <a:prstGeom prst="rect">
              <a:avLst/>
            </a:prstGeom>
            <a:effectLst/>
          </p:spPr>
        </p:pic>
        <p:pic>
          <p:nvPicPr>
            <p:cNvPr id="6281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051131" y="-916"/>
              <a:ext cx="325280" cy="292106"/>
            </a:xfrm>
            <a:prstGeom prst="rect">
              <a:avLst/>
            </a:prstGeom>
            <a:effectLst/>
          </p:spPr>
        </p:pic>
        <p:pic>
          <p:nvPicPr>
            <p:cNvPr id="6283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6631692" y="-3328"/>
              <a:ext cx="296166" cy="564541"/>
            </a:xfrm>
            <a:prstGeom prst="rect">
              <a:avLst/>
            </a:prstGeom>
            <a:effectLst/>
          </p:spPr>
        </p:pic>
        <p:pic>
          <p:nvPicPr>
            <p:cNvPr id="6285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923034" y="-10425"/>
              <a:ext cx="322386" cy="274023"/>
            </a:xfrm>
            <a:prstGeom prst="rect">
              <a:avLst/>
            </a:prstGeom>
            <a:effectLst/>
          </p:spPr>
        </p:pic>
        <p:pic>
          <p:nvPicPr>
            <p:cNvPr id="6287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7203252" y="-1167"/>
              <a:ext cx="329993" cy="266206"/>
            </a:xfrm>
            <a:prstGeom prst="rect">
              <a:avLst/>
            </a:prstGeom>
            <a:effectLst/>
          </p:spPr>
        </p:pic>
        <p:pic>
          <p:nvPicPr>
            <p:cNvPr id="6289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7481216" y="-215223"/>
              <a:ext cx="240222" cy="500892"/>
            </a:xfrm>
            <a:prstGeom prst="rect">
              <a:avLst/>
            </a:prstGeom>
            <a:effectLst/>
          </p:spPr>
        </p:pic>
        <p:pic>
          <p:nvPicPr>
            <p:cNvPr id="6291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7703997" y="-53681"/>
              <a:ext cx="438745" cy="323372"/>
            </a:xfrm>
            <a:prstGeom prst="rect">
              <a:avLst/>
            </a:prstGeom>
            <a:effectLst/>
          </p:spPr>
        </p:pic>
        <p:pic>
          <p:nvPicPr>
            <p:cNvPr id="6293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8143395" y="-29132"/>
              <a:ext cx="210604" cy="280103"/>
            </a:xfrm>
            <a:prstGeom prst="rect">
              <a:avLst/>
            </a:prstGeom>
            <a:effectLst/>
          </p:spPr>
        </p:pic>
        <p:pic>
          <p:nvPicPr>
            <p:cNvPr id="6295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8327002" y="1618"/>
              <a:ext cx="357540" cy="285562"/>
            </a:xfrm>
            <a:prstGeom prst="rect">
              <a:avLst/>
            </a:prstGeom>
            <a:effectLst/>
          </p:spPr>
        </p:pic>
      </p:grpSp>
      <p:grpSp>
        <p:nvGrpSpPr>
          <p:cNvPr id="6300" name="Schermata 2013-12-08 alle 15.54.04.png"/>
          <p:cNvGrpSpPr/>
          <p:nvPr/>
        </p:nvGrpSpPr>
        <p:grpSpPr>
          <a:xfrm>
            <a:off x="702956" y="1736881"/>
            <a:ext cx="5653652" cy="1552419"/>
            <a:chOff x="0" y="0"/>
            <a:chExt cx="5653651" cy="1552418"/>
          </a:xfrm>
        </p:grpSpPr>
        <p:pic>
          <p:nvPicPr>
            <p:cNvPr id="6299" name="Schermata 2013-12-08 alle 15.54.04.png" descr="Schermata 2013-12-08 alle 15.54.04.png"/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127000" y="88900"/>
              <a:ext cx="5399652" cy="122221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298" name="Schermata 2013-12-08 alle 15.54.04.png" descr="Schermata 2013-12-08 alle 15.54.04.png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0" y="0"/>
              <a:ext cx="5653652" cy="1552419"/>
            </a:xfrm>
            <a:prstGeom prst="rect">
              <a:avLst/>
            </a:prstGeom>
            <a:effectLst/>
          </p:spPr>
        </p:pic>
      </p:grpSp>
      <p:pic>
        <p:nvPicPr>
          <p:cNvPr id="6301" name="orione3D-1.mov" descr="orione3D-1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3550628" y="3739916"/>
            <a:ext cx="8095728" cy="4277953"/>
          </a:xfrm>
          <a:prstGeom prst="rect">
            <a:avLst/>
          </a:prstGeom>
          <a:ln w="12700">
            <a:miter lim="400000"/>
          </a:ln>
          <a:effectLst>
            <a:outerShdw blurRad="76200" dist="50800" dir="318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00" fill="hold"/>
                                        <p:tgtEl>
                                          <p:spTgt spid="63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6301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3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01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3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6304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6373" name="Disegno"/>
          <p:cNvGrpSpPr/>
          <p:nvPr/>
        </p:nvGrpSpPr>
        <p:grpSpPr>
          <a:xfrm>
            <a:off x="664856" y="437917"/>
            <a:ext cx="8849315" cy="1100192"/>
            <a:chOff x="-164772" y="-220757"/>
            <a:chExt cx="8849313" cy="1100191"/>
          </a:xfrm>
        </p:grpSpPr>
        <p:pic>
          <p:nvPicPr>
            <p:cNvPr id="6305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8074" y="-54943"/>
              <a:ext cx="92345" cy="472628"/>
            </a:xfrm>
            <a:prstGeom prst="rect">
              <a:avLst/>
            </a:prstGeom>
            <a:effectLst/>
          </p:spPr>
        </p:pic>
        <p:pic>
          <p:nvPicPr>
            <p:cNvPr id="6307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64773" y="-65776"/>
              <a:ext cx="398707" cy="496868"/>
            </a:xfrm>
            <a:prstGeom prst="rect">
              <a:avLst/>
            </a:prstGeom>
            <a:effectLst/>
          </p:spPr>
        </p:pic>
        <p:pic>
          <p:nvPicPr>
            <p:cNvPr id="6309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6105" y="92447"/>
              <a:ext cx="289994" cy="281202"/>
            </a:xfrm>
            <a:prstGeom prst="rect">
              <a:avLst/>
            </a:prstGeom>
            <a:effectLst/>
          </p:spPr>
        </p:pic>
        <p:pic>
          <p:nvPicPr>
            <p:cNvPr id="6311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775" y="73025"/>
              <a:ext cx="210101" cy="291873"/>
            </a:xfrm>
            <a:prstGeom prst="rect">
              <a:avLst/>
            </a:prstGeom>
            <a:effectLst/>
          </p:spPr>
        </p:pic>
        <p:pic>
          <p:nvPicPr>
            <p:cNvPr id="6313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6647" y="77606"/>
              <a:ext cx="325194" cy="298921"/>
            </a:xfrm>
            <a:prstGeom prst="rect">
              <a:avLst/>
            </a:prstGeom>
            <a:effectLst/>
          </p:spPr>
        </p:pic>
        <p:pic>
          <p:nvPicPr>
            <p:cNvPr id="6315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88505" y="45447"/>
              <a:ext cx="265167" cy="324759"/>
            </a:xfrm>
            <a:prstGeom prst="rect">
              <a:avLst/>
            </a:prstGeom>
            <a:effectLst/>
          </p:spPr>
        </p:pic>
        <p:pic>
          <p:nvPicPr>
            <p:cNvPr id="6317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34456" y="67066"/>
              <a:ext cx="98385" cy="297605"/>
            </a:xfrm>
            <a:prstGeom prst="rect">
              <a:avLst/>
            </a:prstGeom>
            <a:effectLst/>
          </p:spPr>
        </p:pic>
        <p:pic>
          <p:nvPicPr>
            <p:cNvPr id="6319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85329" y="-602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321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894280" y="50461"/>
              <a:ext cx="111606" cy="615229"/>
            </a:xfrm>
            <a:prstGeom prst="rect">
              <a:avLst/>
            </a:prstGeom>
            <a:effectLst/>
          </p:spPr>
        </p:pic>
        <p:pic>
          <p:nvPicPr>
            <p:cNvPr id="6323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887239" y="74627"/>
              <a:ext cx="214239" cy="329712"/>
            </a:xfrm>
            <a:prstGeom prst="rect">
              <a:avLst/>
            </a:prstGeom>
            <a:effectLst/>
          </p:spPr>
        </p:pic>
        <p:pic>
          <p:nvPicPr>
            <p:cNvPr id="6325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121590" y="75323"/>
              <a:ext cx="308303" cy="283799"/>
            </a:xfrm>
            <a:prstGeom prst="rect">
              <a:avLst/>
            </a:prstGeom>
            <a:effectLst/>
          </p:spPr>
        </p:pic>
        <p:pic>
          <p:nvPicPr>
            <p:cNvPr id="6327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402190" y="31306"/>
              <a:ext cx="261587" cy="322210"/>
            </a:xfrm>
            <a:prstGeom prst="rect">
              <a:avLst/>
            </a:prstGeom>
            <a:effectLst/>
          </p:spPr>
        </p:pic>
        <p:pic>
          <p:nvPicPr>
            <p:cNvPr id="6329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486535" y="-148802"/>
              <a:ext cx="238691" cy="203508"/>
            </a:xfrm>
            <a:prstGeom prst="rect">
              <a:avLst/>
            </a:prstGeom>
            <a:effectLst/>
          </p:spPr>
        </p:pic>
        <p:pic>
          <p:nvPicPr>
            <p:cNvPr id="6331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854540" y="-220758"/>
              <a:ext cx="245099" cy="744918"/>
            </a:xfrm>
            <a:prstGeom prst="rect">
              <a:avLst/>
            </a:prstGeom>
            <a:effectLst/>
          </p:spPr>
        </p:pic>
        <p:pic>
          <p:nvPicPr>
            <p:cNvPr id="6333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199464" y="-24691"/>
              <a:ext cx="275736" cy="338987"/>
            </a:xfrm>
            <a:prstGeom prst="rect">
              <a:avLst/>
            </a:prstGeom>
            <a:effectLst/>
          </p:spPr>
        </p:pic>
        <p:pic>
          <p:nvPicPr>
            <p:cNvPr id="6335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446633" y="24631"/>
              <a:ext cx="106883" cy="284689"/>
            </a:xfrm>
            <a:prstGeom prst="rect">
              <a:avLst/>
            </a:prstGeom>
            <a:effectLst/>
          </p:spPr>
        </p:pic>
        <p:pic>
          <p:nvPicPr>
            <p:cNvPr id="6337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28145" y="-1543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339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909917" y="-1945"/>
              <a:ext cx="246924" cy="324640"/>
            </a:xfrm>
            <a:prstGeom prst="rect">
              <a:avLst/>
            </a:prstGeom>
            <a:effectLst/>
          </p:spPr>
        </p:pic>
        <p:pic>
          <p:nvPicPr>
            <p:cNvPr id="6341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042922" y="-187548"/>
              <a:ext cx="152664" cy="472037"/>
            </a:xfrm>
            <a:prstGeom prst="rect">
              <a:avLst/>
            </a:prstGeom>
            <a:effectLst/>
          </p:spPr>
        </p:pic>
        <p:pic>
          <p:nvPicPr>
            <p:cNvPr id="6343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178181" y="10660"/>
              <a:ext cx="310765" cy="278473"/>
            </a:xfrm>
            <a:prstGeom prst="rect">
              <a:avLst/>
            </a:prstGeom>
            <a:effectLst/>
          </p:spPr>
        </p:pic>
        <p:pic>
          <p:nvPicPr>
            <p:cNvPr id="6345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412745" y="-27670"/>
              <a:ext cx="254390" cy="327765"/>
            </a:xfrm>
            <a:prstGeom prst="rect">
              <a:avLst/>
            </a:prstGeom>
            <a:effectLst/>
          </p:spPr>
        </p:pic>
        <p:pic>
          <p:nvPicPr>
            <p:cNvPr id="6347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654714" y="-10658"/>
              <a:ext cx="310250" cy="328896"/>
            </a:xfrm>
            <a:prstGeom prst="rect">
              <a:avLst/>
            </a:prstGeom>
            <a:effectLst/>
          </p:spPr>
        </p:pic>
        <p:pic>
          <p:nvPicPr>
            <p:cNvPr id="6349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360152" y="-170943"/>
              <a:ext cx="507031" cy="424912"/>
            </a:xfrm>
            <a:prstGeom prst="rect">
              <a:avLst/>
            </a:prstGeom>
            <a:effectLst/>
          </p:spPr>
        </p:pic>
        <p:pic>
          <p:nvPicPr>
            <p:cNvPr id="6351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755438" y="-162081"/>
              <a:ext cx="111745" cy="122690"/>
            </a:xfrm>
            <a:prstGeom prst="rect">
              <a:avLst/>
            </a:prstGeom>
            <a:effectLst/>
          </p:spPr>
        </p:pic>
        <p:pic>
          <p:nvPicPr>
            <p:cNvPr id="6353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858187" y="-34709"/>
              <a:ext cx="224865" cy="290523"/>
            </a:xfrm>
            <a:prstGeom prst="rect">
              <a:avLst/>
            </a:prstGeom>
            <a:effectLst/>
          </p:spPr>
        </p:pic>
        <p:pic>
          <p:nvPicPr>
            <p:cNvPr id="6355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051131" y="-916"/>
              <a:ext cx="325280" cy="292106"/>
            </a:xfrm>
            <a:prstGeom prst="rect">
              <a:avLst/>
            </a:prstGeom>
            <a:effectLst/>
          </p:spPr>
        </p:pic>
        <p:pic>
          <p:nvPicPr>
            <p:cNvPr id="6357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631692" y="-3328"/>
              <a:ext cx="296166" cy="564541"/>
            </a:xfrm>
            <a:prstGeom prst="rect">
              <a:avLst/>
            </a:prstGeom>
            <a:effectLst/>
          </p:spPr>
        </p:pic>
        <p:pic>
          <p:nvPicPr>
            <p:cNvPr id="6359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923034" y="-10425"/>
              <a:ext cx="322386" cy="274023"/>
            </a:xfrm>
            <a:prstGeom prst="rect">
              <a:avLst/>
            </a:prstGeom>
            <a:effectLst/>
          </p:spPr>
        </p:pic>
        <p:pic>
          <p:nvPicPr>
            <p:cNvPr id="6361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7203252" y="-1167"/>
              <a:ext cx="329993" cy="266206"/>
            </a:xfrm>
            <a:prstGeom prst="rect">
              <a:avLst/>
            </a:prstGeom>
            <a:effectLst/>
          </p:spPr>
        </p:pic>
        <p:pic>
          <p:nvPicPr>
            <p:cNvPr id="6363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7481216" y="-215223"/>
              <a:ext cx="240222" cy="500892"/>
            </a:xfrm>
            <a:prstGeom prst="rect">
              <a:avLst/>
            </a:prstGeom>
            <a:effectLst/>
          </p:spPr>
        </p:pic>
        <p:pic>
          <p:nvPicPr>
            <p:cNvPr id="6365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7703997" y="-53681"/>
              <a:ext cx="438745" cy="323372"/>
            </a:xfrm>
            <a:prstGeom prst="rect">
              <a:avLst/>
            </a:prstGeom>
            <a:effectLst/>
          </p:spPr>
        </p:pic>
        <p:pic>
          <p:nvPicPr>
            <p:cNvPr id="6367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8143395" y="-29132"/>
              <a:ext cx="210604" cy="280103"/>
            </a:xfrm>
            <a:prstGeom prst="rect">
              <a:avLst/>
            </a:prstGeom>
            <a:effectLst/>
          </p:spPr>
        </p:pic>
        <p:pic>
          <p:nvPicPr>
            <p:cNvPr id="6369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8327002" y="1618"/>
              <a:ext cx="357540" cy="285562"/>
            </a:xfrm>
            <a:prstGeom prst="rect">
              <a:avLst/>
            </a:prstGeom>
            <a:effectLst/>
          </p:spPr>
        </p:pic>
        <p:pic>
          <p:nvPicPr>
            <p:cNvPr id="6371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859899" y="803233"/>
              <a:ext cx="152401" cy="76201"/>
            </a:xfrm>
            <a:prstGeom prst="rect">
              <a:avLst/>
            </a:prstGeom>
            <a:effectLst/>
          </p:spPr>
        </p:pic>
      </p:grpSp>
      <p:pic>
        <p:nvPicPr>
          <p:cNvPr id="6374" name="IMG_4277.jpeg" descr="IMG_4277.jpe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997591" y="1891562"/>
            <a:ext cx="9104997" cy="5642078"/>
          </a:xfrm>
          <a:prstGeom prst="rect">
            <a:avLst/>
          </a:prstGeom>
          <a:ln w="12700">
            <a:miter lim="400000"/>
          </a:ln>
          <a:effectLst>
            <a:outerShdw blurRad="381000" dist="114300" rotWithShape="0">
              <a:srgbClr val="000000">
                <a:alpha val="75000"/>
              </a:srgbClr>
            </a:outerShdw>
          </a:effectLst>
        </p:spPr>
      </p:pic>
      <p:pic>
        <p:nvPicPr>
          <p:cNvPr id="6375" name="Disegno" descr="Disegno"/>
          <p:cNvPicPr>
            <a:picLocks/>
          </p:cNvPicPr>
          <p:nvPr/>
        </p:nvPicPr>
        <p:blipFill>
          <a:blip r:embed="rId37"/>
          <a:stretch>
            <a:fillRect/>
          </a:stretch>
        </p:blipFill>
        <p:spPr>
          <a:xfrm>
            <a:off x="1295856" y="4989604"/>
            <a:ext cx="8183907" cy="913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5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6566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6751" name="Disegno"/>
          <p:cNvGrpSpPr/>
          <p:nvPr/>
        </p:nvGrpSpPr>
        <p:grpSpPr>
          <a:xfrm>
            <a:off x="664856" y="437917"/>
            <a:ext cx="8849315" cy="7409007"/>
            <a:chOff x="-164772" y="-220757"/>
            <a:chExt cx="8849313" cy="7409005"/>
          </a:xfrm>
        </p:grpSpPr>
        <p:pic>
          <p:nvPicPr>
            <p:cNvPr id="6567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8074" y="-54943"/>
              <a:ext cx="92345" cy="472628"/>
            </a:xfrm>
            <a:prstGeom prst="rect">
              <a:avLst/>
            </a:prstGeom>
            <a:effectLst/>
          </p:spPr>
        </p:pic>
        <p:pic>
          <p:nvPicPr>
            <p:cNvPr id="6569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64773" y="-65776"/>
              <a:ext cx="398707" cy="496868"/>
            </a:xfrm>
            <a:prstGeom prst="rect">
              <a:avLst/>
            </a:prstGeom>
            <a:effectLst/>
          </p:spPr>
        </p:pic>
        <p:pic>
          <p:nvPicPr>
            <p:cNvPr id="6571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6105" y="92447"/>
              <a:ext cx="289994" cy="281202"/>
            </a:xfrm>
            <a:prstGeom prst="rect">
              <a:avLst/>
            </a:prstGeom>
            <a:effectLst/>
          </p:spPr>
        </p:pic>
        <p:pic>
          <p:nvPicPr>
            <p:cNvPr id="6573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775" y="73025"/>
              <a:ext cx="210101" cy="291873"/>
            </a:xfrm>
            <a:prstGeom prst="rect">
              <a:avLst/>
            </a:prstGeom>
            <a:effectLst/>
          </p:spPr>
        </p:pic>
        <p:pic>
          <p:nvPicPr>
            <p:cNvPr id="6575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6647" y="77606"/>
              <a:ext cx="325194" cy="298921"/>
            </a:xfrm>
            <a:prstGeom prst="rect">
              <a:avLst/>
            </a:prstGeom>
            <a:effectLst/>
          </p:spPr>
        </p:pic>
        <p:pic>
          <p:nvPicPr>
            <p:cNvPr id="6577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88505" y="45447"/>
              <a:ext cx="265167" cy="324759"/>
            </a:xfrm>
            <a:prstGeom prst="rect">
              <a:avLst/>
            </a:prstGeom>
            <a:effectLst/>
          </p:spPr>
        </p:pic>
        <p:pic>
          <p:nvPicPr>
            <p:cNvPr id="6579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34456" y="67066"/>
              <a:ext cx="98385" cy="297605"/>
            </a:xfrm>
            <a:prstGeom prst="rect">
              <a:avLst/>
            </a:prstGeom>
            <a:effectLst/>
          </p:spPr>
        </p:pic>
        <p:pic>
          <p:nvPicPr>
            <p:cNvPr id="6581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85329" y="-602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583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894280" y="50461"/>
              <a:ext cx="111606" cy="615229"/>
            </a:xfrm>
            <a:prstGeom prst="rect">
              <a:avLst/>
            </a:prstGeom>
            <a:effectLst/>
          </p:spPr>
        </p:pic>
        <p:pic>
          <p:nvPicPr>
            <p:cNvPr id="6585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887239" y="74627"/>
              <a:ext cx="214239" cy="329712"/>
            </a:xfrm>
            <a:prstGeom prst="rect">
              <a:avLst/>
            </a:prstGeom>
            <a:effectLst/>
          </p:spPr>
        </p:pic>
        <p:pic>
          <p:nvPicPr>
            <p:cNvPr id="6587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121590" y="75323"/>
              <a:ext cx="308303" cy="283799"/>
            </a:xfrm>
            <a:prstGeom prst="rect">
              <a:avLst/>
            </a:prstGeom>
            <a:effectLst/>
          </p:spPr>
        </p:pic>
        <p:pic>
          <p:nvPicPr>
            <p:cNvPr id="6589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402190" y="31306"/>
              <a:ext cx="261587" cy="322210"/>
            </a:xfrm>
            <a:prstGeom prst="rect">
              <a:avLst/>
            </a:prstGeom>
            <a:effectLst/>
          </p:spPr>
        </p:pic>
        <p:pic>
          <p:nvPicPr>
            <p:cNvPr id="6591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486535" y="-148802"/>
              <a:ext cx="238691" cy="203508"/>
            </a:xfrm>
            <a:prstGeom prst="rect">
              <a:avLst/>
            </a:prstGeom>
            <a:effectLst/>
          </p:spPr>
        </p:pic>
        <p:pic>
          <p:nvPicPr>
            <p:cNvPr id="6593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854540" y="-220758"/>
              <a:ext cx="245099" cy="744918"/>
            </a:xfrm>
            <a:prstGeom prst="rect">
              <a:avLst/>
            </a:prstGeom>
            <a:effectLst/>
          </p:spPr>
        </p:pic>
        <p:pic>
          <p:nvPicPr>
            <p:cNvPr id="6595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199464" y="-24691"/>
              <a:ext cx="275736" cy="338987"/>
            </a:xfrm>
            <a:prstGeom prst="rect">
              <a:avLst/>
            </a:prstGeom>
            <a:effectLst/>
          </p:spPr>
        </p:pic>
        <p:pic>
          <p:nvPicPr>
            <p:cNvPr id="6597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446633" y="24631"/>
              <a:ext cx="106883" cy="284689"/>
            </a:xfrm>
            <a:prstGeom prst="rect">
              <a:avLst/>
            </a:prstGeom>
            <a:effectLst/>
          </p:spPr>
        </p:pic>
        <p:pic>
          <p:nvPicPr>
            <p:cNvPr id="6599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28145" y="-1543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601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909917" y="-1945"/>
              <a:ext cx="246924" cy="324640"/>
            </a:xfrm>
            <a:prstGeom prst="rect">
              <a:avLst/>
            </a:prstGeom>
            <a:effectLst/>
          </p:spPr>
        </p:pic>
        <p:pic>
          <p:nvPicPr>
            <p:cNvPr id="6603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042922" y="-187548"/>
              <a:ext cx="152664" cy="472037"/>
            </a:xfrm>
            <a:prstGeom prst="rect">
              <a:avLst/>
            </a:prstGeom>
            <a:effectLst/>
          </p:spPr>
        </p:pic>
        <p:pic>
          <p:nvPicPr>
            <p:cNvPr id="6605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178181" y="10660"/>
              <a:ext cx="310765" cy="278473"/>
            </a:xfrm>
            <a:prstGeom prst="rect">
              <a:avLst/>
            </a:prstGeom>
            <a:effectLst/>
          </p:spPr>
        </p:pic>
        <p:pic>
          <p:nvPicPr>
            <p:cNvPr id="6607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412745" y="-27670"/>
              <a:ext cx="254390" cy="327765"/>
            </a:xfrm>
            <a:prstGeom prst="rect">
              <a:avLst/>
            </a:prstGeom>
            <a:effectLst/>
          </p:spPr>
        </p:pic>
        <p:pic>
          <p:nvPicPr>
            <p:cNvPr id="6609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654714" y="-10658"/>
              <a:ext cx="310250" cy="328896"/>
            </a:xfrm>
            <a:prstGeom prst="rect">
              <a:avLst/>
            </a:prstGeom>
            <a:effectLst/>
          </p:spPr>
        </p:pic>
        <p:pic>
          <p:nvPicPr>
            <p:cNvPr id="6611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360152" y="-170943"/>
              <a:ext cx="507031" cy="424912"/>
            </a:xfrm>
            <a:prstGeom prst="rect">
              <a:avLst/>
            </a:prstGeom>
            <a:effectLst/>
          </p:spPr>
        </p:pic>
        <p:pic>
          <p:nvPicPr>
            <p:cNvPr id="6613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755438" y="-162081"/>
              <a:ext cx="111745" cy="122690"/>
            </a:xfrm>
            <a:prstGeom prst="rect">
              <a:avLst/>
            </a:prstGeom>
            <a:effectLst/>
          </p:spPr>
        </p:pic>
        <p:pic>
          <p:nvPicPr>
            <p:cNvPr id="6615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858187" y="-34709"/>
              <a:ext cx="224865" cy="290523"/>
            </a:xfrm>
            <a:prstGeom prst="rect">
              <a:avLst/>
            </a:prstGeom>
            <a:effectLst/>
          </p:spPr>
        </p:pic>
        <p:pic>
          <p:nvPicPr>
            <p:cNvPr id="6617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051131" y="-916"/>
              <a:ext cx="325280" cy="292106"/>
            </a:xfrm>
            <a:prstGeom prst="rect">
              <a:avLst/>
            </a:prstGeom>
            <a:effectLst/>
          </p:spPr>
        </p:pic>
        <p:pic>
          <p:nvPicPr>
            <p:cNvPr id="6619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631692" y="-3328"/>
              <a:ext cx="296166" cy="564541"/>
            </a:xfrm>
            <a:prstGeom prst="rect">
              <a:avLst/>
            </a:prstGeom>
            <a:effectLst/>
          </p:spPr>
        </p:pic>
        <p:pic>
          <p:nvPicPr>
            <p:cNvPr id="6621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923034" y="-10425"/>
              <a:ext cx="322386" cy="274023"/>
            </a:xfrm>
            <a:prstGeom prst="rect">
              <a:avLst/>
            </a:prstGeom>
            <a:effectLst/>
          </p:spPr>
        </p:pic>
        <p:pic>
          <p:nvPicPr>
            <p:cNvPr id="6623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7203252" y="-1167"/>
              <a:ext cx="329993" cy="266206"/>
            </a:xfrm>
            <a:prstGeom prst="rect">
              <a:avLst/>
            </a:prstGeom>
            <a:effectLst/>
          </p:spPr>
        </p:pic>
        <p:pic>
          <p:nvPicPr>
            <p:cNvPr id="6625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7481216" y="-215223"/>
              <a:ext cx="240222" cy="500892"/>
            </a:xfrm>
            <a:prstGeom prst="rect">
              <a:avLst/>
            </a:prstGeom>
            <a:effectLst/>
          </p:spPr>
        </p:pic>
        <p:pic>
          <p:nvPicPr>
            <p:cNvPr id="6627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7703997" y="-53681"/>
              <a:ext cx="438745" cy="323372"/>
            </a:xfrm>
            <a:prstGeom prst="rect">
              <a:avLst/>
            </a:prstGeom>
            <a:effectLst/>
          </p:spPr>
        </p:pic>
        <p:pic>
          <p:nvPicPr>
            <p:cNvPr id="6629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8143395" y="-29132"/>
              <a:ext cx="210604" cy="280103"/>
            </a:xfrm>
            <a:prstGeom prst="rect">
              <a:avLst/>
            </a:prstGeom>
            <a:effectLst/>
          </p:spPr>
        </p:pic>
        <p:pic>
          <p:nvPicPr>
            <p:cNvPr id="6631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8327002" y="1618"/>
              <a:ext cx="357540" cy="285562"/>
            </a:xfrm>
            <a:prstGeom prst="rect">
              <a:avLst/>
            </a:prstGeom>
            <a:effectLst/>
          </p:spPr>
        </p:pic>
        <p:sp>
          <p:nvSpPr>
            <p:cNvPr id="6633" name="Linea"/>
            <p:cNvSpPr/>
            <p:nvPr/>
          </p:nvSpPr>
          <p:spPr>
            <a:xfrm>
              <a:off x="3879674" y="2011134"/>
              <a:ext cx="178663" cy="240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8" h="21359" extrusionOk="0">
                  <a:moveTo>
                    <a:pt x="11907" y="2287"/>
                  </a:moveTo>
                  <a:cubicBezTo>
                    <a:pt x="11689" y="1468"/>
                    <a:pt x="11471" y="650"/>
                    <a:pt x="10816" y="241"/>
                  </a:cubicBezTo>
                  <a:cubicBezTo>
                    <a:pt x="10162" y="-168"/>
                    <a:pt x="9071" y="-168"/>
                    <a:pt x="7325" y="1141"/>
                  </a:cubicBezTo>
                  <a:cubicBezTo>
                    <a:pt x="5580" y="2450"/>
                    <a:pt x="3180" y="5068"/>
                    <a:pt x="1762" y="7687"/>
                  </a:cubicBezTo>
                  <a:cubicBezTo>
                    <a:pt x="343" y="10305"/>
                    <a:pt x="-93" y="12923"/>
                    <a:pt x="16" y="15050"/>
                  </a:cubicBezTo>
                  <a:cubicBezTo>
                    <a:pt x="125" y="17177"/>
                    <a:pt x="780" y="18814"/>
                    <a:pt x="2198" y="19877"/>
                  </a:cubicBezTo>
                  <a:cubicBezTo>
                    <a:pt x="3616" y="20941"/>
                    <a:pt x="5798" y="21432"/>
                    <a:pt x="8089" y="21350"/>
                  </a:cubicBezTo>
                  <a:cubicBezTo>
                    <a:pt x="10380" y="21268"/>
                    <a:pt x="12780" y="20614"/>
                    <a:pt x="15071" y="18732"/>
                  </a:cubicBezTo>
                  <a:cubicBezTo>
                    <a:pt x="17362" y="16850"/>
                    <a:pt x="19543" y="13741"/>
                    <a:pt x="20525" y="11368"/>
                  </a:cubicBezTo>
                  <a:cubicBezTo>
                    <a:pt x="21507" y="8996"/>
                    <a:pt x="21289" y="7359"/>
                    <a:pt x="19871" y="6050"/>
                  </a:cubicBezTo>
                  <a:cubicBezTo>
                    <a:pt x="18452" y="4741"/>
                    <a:pt x="15834" y="3759"/>
                    <a:pt x="13434" y="3268"/>
                  </a:cubicBezTo>
                  <a:cubicBezTo>
                    <a:pt x="11034" y="2777"/>
                    <a:pt x="8852" y="2777"/>
                    <a:pt x="7434" y="3105"/>
                  </a:cubicBezTo>
                  <a:cubicBezTo>
                    <a:pt x="6016" y="3432"/>
                    <a:pt x="5362" y="4087"/>
                    <a:pt x="5034" y="4823"/>
                  </a:cubicBezTo>
                  <a:cubicBezTo>
                    <a:pt x="4707" y="5559"/>
                    <a:pt x="4707" y="6377"/>
                    <a:pt x="4707" y="719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34" name="Linea"/>
            <p:cNvSpPr/>
            <p:nvPr/>
          </p:nvSpPr>
          <p:spPr>
            <a:xfrm>
              <a:off x="4146415" y="2033222"/>
              <a:ext cx="215499" cy="202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508" extrusionOk="0">
                  <a:moveTo>
                    <a:pt x="2215" y="393"/>
                  </a:moveTo>
                  <a:cubicBezTo>
                    <a:pt x="1477" y="5302"/>
                    <a:pt x="738" y="10211"/>
                    <a:pt x="369" y="13156"/>
                  </a:cubicBezTo>
                  <a:cubicBezTo>
                    <a:pt x="0" y="16102"/>
                    <a:pt x="0" y="17084"/>
                    <a:pt x="0" y="18065"/>
                  </a:cubicBezTo>
                  <a:cubicBezTo>
                    <a:pt x="0" y="19047"/>
                    <a:pt x="0" y="20029"/>
                    <a:pt x="185" y="20029"/>
                  </a:cubicBezTo>
                  <a:cubicBezTo>
                    <a:pt x="369" y="20029"/>
                    <a:pt x="738" y="19047"/>
                    <a:pt x="1569" y="16396"/>
                  </a:cubicBezTo>
                  <a:cubicBezTo>
                    <a:pt x="2400" y="13745"/>
                    <a:pt x="3692" y="9425"/>
                    <a:pt x="4708" y="6676"/>
                  </a:cubicBezTo>
                  <a:cubicBezTo>
                    <a:pt x="5723" y="3927"/>
                    <a:pt x="6462" y="2749"/>
                    <a:pt x="7292" y="2062"/>
                  </a:cubicBezTo>
                  <a:cubicBezTo>
                    <a:pt x="8123" y="1375"/>
                    <a:pt x="9046" y="1178"/>
                    <a:pt x="9508" y="1571"/>
                  </a:cubicBezTo>
                  <a:cubicBezTo>
                    <a:pt x="9969" y="1964"/>
                    <a:pt x="9969" y="2945"/>
                    <a:pt x="9969" y="5989"/>
                  </a:cubicBezTo>
                  <a:cubicBezTo>
                    <a:pt x="9969" y="9033"/>
                    <a:pt x="9969" y="14138"/>
                    <a:pt x="9969" y="17182"/>
                  </a:cubicBezTo>
                  <a:cubicBezTo>
                    <a:pt x="9969" y="20225"/>
                    <a:pt x="9969" y="21207"/>
                    <a:pt x="9969" y="21207"/>
                  </a:cubicBezTo>
                  <a:cubicBezTo>
                    <a:pt x="9969" y="21207"/>
                    <a:pt x="9969" y="20225"/>
                    <a:pt x="10800" y="17673"/>
                  </a:cubicBezTo>
                  <a:cubicBezTo>
                    <a:pt x="11631" y="15120"/>
                    <a:pt x="13292" y="10996"/>
                    <a:pt x="14677" y="8051"/>
                  </a:cubicBezTo>
                  <a:cubicBezTo>
                    <a:pt x="16062" y="5105"/>
                    <a:pt x="17169" y="3338"/>
                    <a:pt x="18000" y="2062"/>
                  </a:cubicBezTo>
                  <a:cubicBezTo>
                    <a:pt x="18831" y="785"/>
                    <a:pt x="19385" y="0"/>
                    <a:pt x="19938" y="0"/>
                  </a:cubicBezTo>
                  <a:cubicBezTo>
                    <a:pt x="20492" y="0"/>
                    <a:pt x="21046" y="785"/>
                    <a:pt x="21323" y="3044"/>
                  </a:cubicBezTo>
                  <a:cubicBezTo>
                    <a:pt x="21600" y="5302"/>
                    <a:pt x="21600" y="9033"/>
                    <a:pt x="21508" y="11978"/>
                  </a:cubicBezTo>
                  <a:cubicBezTo>
                    <a:pt x="21415" y="14924"/>
                    <a:pt x="21231" y="17084"/>
                    <a:pt x="20862" y="18753"/>
                  </a:cubicBezTo>
                  <a:cubicBezTo>
                    <a:pt x="20492" y="20422"/>
                    <a:pt x="19938" y="21600"/>
                    <a:pt x="19662" y="21502"/>
                  </a:cubicBezTo>
                  <a:cubicBezTo>
                    <a:pt x="19385" y="21404"/>
                    <a:pt x="19385" y="20029"/>
                    <a:pt x="19385" y="1865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35" name="Linea"/>
            <p:cNvSpPr/>
            <p:nvPr/>
          </p:nvSpPr>
          <p:spPr>
            <a:xfrm>
              <a:off x="4445310" y="2027163"/>
              <a:ext cx="402163" cy="200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139" extrusionOk="0">
                  <a:moveTo>
                    <a:pt x="0" y="8034"/>
                  </a:moveTo>
                  <a:cubicBezTo>
                    <a:pt x="0" y="9007"/>
                    <a:pt x="0" y="9980"/>
                    <a:pt x="345" y="10564"/>
                  </a:cubicBezTo>
                  <a:cubicBezTo>
                    <a:pt x="690" y="11147"/>
                    <a:pt x="1381" y="11342"/>
                    <a:pt x="2564" y="10272"/>
                  </a:cubicBezTo>
                  <a:cubicBezTo>
                    <a:pt x="3748" y="9202"/>
                    <a:pt x="5425" y="6866"/>
                    <a:pt x="6411" y="5212"/>
                  </a:cubicBezTo>
                  <a:cubicBezTo>
                    <a:pt x="7397" y="3558"/>
                    <a:pt x="7693" y="2585"/>
                    <a:pt x="7644" y="1807"/>
                  </a:cubicBezTo>
                  <a:cubicBezTo>
                    <a:pt x="7595" y="1029"/>
                    <a:pt x="7200" y="445"/>
                    <a:pt x="6756" y="153"/>
                  </a:cubicBezTo>
                  <a:cubicBezTo>
                    <a:pt x="6312" y="-139"/>
                    <a:pt x="5819" y="-139"/>
                    <a:pt x="4833" y="1320"/>
                  </a:cubicBezTo>
                  <a:cubicBezTo>
                    <a:pt x="3847" y="2780"/>
                    <a:pt x="2367" y="5699"/>
                    <a:pt x="1726" y="8618"/>
                  </a:cubicBezTo>
                  <a:cubicBezTo>
                    <a:pt x="1085" y="11537"/>
                    <a:pt x="1282" y="14456"/>
                    <a:pt x="1775" y="16693"/>
                  </a:cubicBezTo>
                  <a:cubicBezTo>
                    <a:pt x="2268" y="18931"/>
                    <a:pt x="3058" y="20488"/>
                    <a:pt x="3995" y="20975"/>
                  </a:cubicBezTo>
                  <a:cubicBezTo>
                    <a:pt x="4932" y="21461"/>
                    <a:pt x="6016" y="20877"/>
                    <a:pt x="7348" y="19126"/>
                  </a:cubicBezTo>
                  <a:cubicBezTo>
                    <a:pt x="8679" y="17375"/>
                    <a:pt x="10258" y="14456"/>
                    <a:pt x="11195" y="12607"/>
                  </a:cubicBezTo>
                  <a:cubicBezTo>
                    <a:pt x="12132" y="10758"/>
                    <a:pt x="12427" y="9980"/>
                    <a:pt x="12378" y="10272"/>
                  </a:cubicBezTo>
                  <a:cubicBezTo>
                    <a:pt x="12329" y="10564"/>
                    <a:pt x="11934" y="11926"/>
                    <a:pt x="11737" y="13191"/>
                  </a:cubicBezTo>
                  <a:cubicBezTo>
                    <a:pt x="11540" y="14456"/>
                    <a:pt x="11540" y="15623"/>
                    <a:pt x="11984" y="16888"/>
                  </a:cubicBezTo>
                  <a:cubicBezTo>
                    <a:pt x="12427" y="18153"/>
                    <a:pt x="13315" y="19515"/>
                    <a:pt x="14400" y="20293"/>
                  </a:cubicBezTo>
                  <a:cubicBezTo>
                    <a:pt x="15485" y="21072"/>
                    <a:pt x="16767" y="21266"/>
                    <a:pt x="18000" y="20196"/>
                  </a:cubicBezTo>
                  <a:cubicBezTo>
                    <a:pt x="19233" y="19126"/>
                    <a:pt x="20416" y="16791"/>
                    <a:pt x="21008" y="14553"/>
                  </a:cubicBezTo>
                  <a:cubicBezTo>
                    <a:pt x="21600" y="12315"/>
                    <a:pt x="21600" y="10175"/>
                    <a:pt x="21304" y="8131"/>
                  </a:cubicBezTo>
                  <a:cubicBezTo>
                    <a:pt x="21008" y="6088"/>
                    <a:pt x="20416" y="4142"/>
                    <a:pt x="19627" y="2975"/>
                  </a:cubicBezTo>
                  <a:cubicBezTo>
                    <a:pt x="18838" y="1807"/>
                    <a:pt x="17852" y="1418"/>
                    <a:pt x="16521" y="3169"/>
                  </a:cubicBezTo>
                  <a:cubicBezTo>
                    <a:pt x="15189" y="4920"/>
                    <a:pt x="13512" y="8812"/>
                    <a:pt x="12625" y="11342"/>
                  </a:cubicBezTo>
                  <a:cubicBezTo>
                    <a:pt x="11737" y="13872"/>
                    <a:pt x="11638" y="15039"/>
                    <a:pt x="11540" y="1620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36" name="Linea"/>
            <p:cNvSpPr/>
            <p:nvPr/>
          </p:nvSpPr>
          <p:spPr>
            <a:xfrm>
              <a:off x="4937933" y="2042447"/>
              <a:ext cx="22141" cy="345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5" extrusionOk="0">
                  <a:moveTo>
                    <a:pt x="10800" y="0"/>
                  </a:moveTo>
                  <a:cubicBezTo>
                    <a:pt x="16200" y="4251"/>
                    <a:pt x="21600" y="8502"/>
                    <a:pt x="21600" y="11834"/>
                  </a:cubicBezTo>
                  <a:cubicBezTo>
                    <a:pt x="21600" y="15166"/>
                    <a:pt x="16200" y="17579"/>
                    <a:pt x="11700" y="19187"/>
                  </a:cubicBezTo>
                  <a:cubicBezTo>
                    <a:pt x="7200" y="20796"/>
                    <a:pt x="3600" y="21600"/>
                    <a:pt x="1800" y="21543"/>
                  </a:cubicBezTo>
                  <a:cubicBezTo>
                    <a:pt x="0" y="21485"/>
                    <a:pt x="0" y="20566"/>
                    <a:pt x="0" y="1964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37" name="Linea"/>
            <p:cNvSpPr/>
            <p:nvPr/>
          </p:nvSpPr>
          <p:spPr>
            <a:xfrm>
              <a:off x="4926863" y="2062119"/>
              <a:ext cx="183920" cy="169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0926" extrusionOk="0">
                  <a:moveTo>
                    <a:pt x="0" y="9171"/>
                  </a:moveTo>
                  <a:cubicBezTo>
                    <a:pt x="1925" y="6670"/>
                    <a:pt x="3850" y="4169"/>
                    <a:pt x="6844" y="2577"/>
                  </a:cubicBezTo>
                  <a:cubicBezTo>
                    <a:pt x="9838" y="986"/>
                    <a:pt x="13901" y="304"/>
                    <a:pt x="16574" y="76"/>
                  </a:cubicBezTo>
                  <a:cubicBezTo>
                    <a:pt x="19248" y="-151"/>
                    <a:pt x="20531" y="76"/>
                    <a:pt x="21065" y="1441"/>
                  </a:cubicBezTo>
                  <a:cubicBezTo>
                    <a:pt x="21600" y="2805"/>
                    <a:pt x="21386" y="5306"/>
                    <a:pt x="19461" y="8830"/>
                  </a:cubicBezTo>
                  <a:cubicBezTo>
                    <a:pt x="17537" y="12354"/>
                    <a:pt x="13901" y="16902"/>
                    <a:pt x="11549" y="19175"/>
                  </a:cubicBezTo>
                  <a:cubicBezTo>
                    <a:pt x="9196" y="21449"/>
                    <a:pt x="8127" y="21449"/>
                    <a:pt x="7164" y="19516"/>
                  </a:cubicBezTo>
                  <a:cubicBezTo>
                    <a:pt x="6202" y="17584"/>
                    <a:pt x="5347" y="13718"/>
                    <a:pt x="4491" y="985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38" name="Linea"/>
            <p:cNvSpPr/>
            <p:nvPr/>
          </p:nvSpPr>
          <p:spPr>
            <a:xfrm>
              <a:off x="5127766" y="2046385"/>
              <a:ext cx="197624" cy="163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0777" extrusionOk="0">
                  <a:moveTo>
                    <a:pt x="10022" y="6543"/>
                  </a:moveTo>
                  <a:cubicBezTo>
                    <a:pt x="10222" y="5369"/>
                    <a:pt x="10422" y="4195"/>
                    <a:pt x="10922" y="3021"/>
                  </a:cubicBezTo>
                  <a:cubicBezTo>
                    <a:pt x="11422" y="1847"/>
                    <a:pt x="12222" y="673"/>
                    <a:pt x="12022" y="204"/>
                  </a:cubicBezTo>
                  <a:cubicBezTo>
                    <a:pt x="11822" y="-266"/>
                    <a:pt x="10622" y="-31"/>
                    <a:pt x="8422" y="2082"/>
                  </a:cubicBezTo>
                  <a:cubicBezTo>
                    <a:pt x="6222" y="4195"/>
                    <a:pt x="3022" y="8186"/>
                    <a:pt x="1422" y="11473"/>
                  </a:cubicBezTo>
                  <a:cubicBezTo>
                    <a:pt x="-178" y="14760"/>
                    <a:pt x="-178" y="17343"/>
                    <a:pt x="222" y="18986"/>
                  </a:cubicBezTo>
                  <a:cubicBezTo>
                    <a:pt x="622" y="20630"/>
                    <a:pt x="1422" y="21334"/>
                    <a:pt x="3722" y="20277"/>
                  </a:cubicBezTo>
                  <a:cubicBezTo>
                    <a:pt x="6022" y="19221"/>
                    <a:pt x="9822" y="16404"/>
                    <a:pt x="12222" y="13938"/>
                  </a:cubicBezTo>
                  <a:cubicBezTo>
                    <a:pt x="14622" y="11473"/>
                    <a:pt x="15622" y="9360"/>
                    <a:pt x="16222" y="7717"/>
                  </a:cubicBezTo>
                  <a:cubicBezTo>
                    <a:pt x="16822" y="6073"/>
                    <a:pt x="17022" y="4899"/>
                    <a:pt x="16822" y="4782"/>
                  </a:cubicBezTo>
                  <a:cubicBezTo>
                    <a:pt x="16622" y="4664"/>
                    <a:pt x="16022" y="5604"/>
                    <a:pt x="15622" y="7247"/>
                  </a:cubicBezTo>
                  <a:cubicBezTo>
                    <a:pt x="15222" y="8891"/>
                    <a:pt x="15022" y="11238"/>
                    <a:pt x="14922" y="12999"/>
                  </a:cubicBezTo>
                  <a:cubicBezTo>
                    <a:pt x="14822" y="14760"/>
                    <a:pt x="14822" y="15934"/>
                    <a:pt x="15922" y="17108"/>
                  </a:cubicBezTo>
                  <a:cubicBezTo>
                    <a:pt x="17022" y="18282"/>
                    <a:pt x="19222" y="19456"/>
                    <a:pt x="21422" y="2063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39" name="Linea"/>
            <p:cNvSpPr/>
            <p:nvPr/>
          </p:nvSpPr>
          <p:spPr>
            <a:xfrm>
              <a:off x="5414416" y="1904070"/>
              <a:ext cx="82562" cy="2943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405" extrusionOk="0">
                  <a:moveTo>
                    <a:pt x="5639" y="0"/>
                  </a:moveTo>
                  <a:cubicBezTo>
                    <a:pt x="4199" y="4561"/>
                    <a:pt x="2759" y="9123"/>
                    <a:pt x="1799" y="12209"/>
                  </a:cubicBezTo>
                  <a:cubicBezTo>
                    <a:pt x="839" y="15294"/>
                    <a:pt x="359" y="16904"/>
                    <a:pt x="119" y="18179"/>
                  </a:cubicBezTo>
                  <a:cubicBezTo>
                    <a:pt x="-121" y="19453"/>
                    <a:pt x="-121" y="20393"/>
                    <a:pt x="1319" y="20929"/>
                  </a:cubicBezTo>
                  <a:cubicBezTo>
                    <a:pt x="2759" y="21466"/>
                    <a:pt x="5639" y="21600"/>
                    <a:pt x="9239" y="21063"/>
                  </a:cubicBezTo>
                  <a:cubicBezTo>
                    <a:pt x="12839" y="20527"/>
                    <a:pt x="17159" y="19319"/>
                    <a:pt x="21479" y="1811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40" name="Linea"/>
            <p:cNvSpPr/>
            <p:nvPr/>
          </p:nvSpPr>
          <p:spPr>
            <a:xfrm>
              <a:off x="5408416" y="2015182"/>
              <a:ext cx="198572" cy="154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543" extrusionOk="0">
                  <a:moveTo>
                    <a:pt x="0" y="714"/>
                  </a:moveTo>
                  <a:cubicBezTo>
                    <a:pt x="5400" y="457"/>
                    <a:pt x="10800" y="200"/>
                    <a:pt x="14100" y="72"/>
                  </a:cubicBezTo>
                  <a:cubicBezTo>
                    <a:pt x="17400" y="-57"/>
                    <a:pt x="18600" y="-57"/>
                    <a:pt x="19500" y="457"/>
                  </a:cubicBezTo>
                  <a:cubicBezTo>
                    <a:pt x="20400" y="972"/>
                    <a:pt x="21000" y="2000"/>
                    <a:pt x="21300" y="3800"/>
                  </a:cubicBezTo>
                  <a:cubicBezTo>
                    <a:pt x="21600" y="5600"/>
                    <a:pt x="21600" y="8172"/>
                    <a:pt x="21300" y="11257"/>
                  </a:cubicBezTo>
                  <a:cubicBezTo>
                    <a:pt x="21000" y="14343"/>
                    <a:pt x="20400" y="17943"/>
                    <a:pt x="19800" y="2154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41" name="Linea"/>
            <p:cNvSpPr/>
            <p:nvPr/>
          </p:nvSpPr>
          <p:spPr>
            <a:xfrm>
              <a:off x="5696240" y="1893000"/>
              <a:ext cx="1" cy="33211"/>
            </a:xfrm>
            <a:prstGeom prst="ellipse">
              <a:avLst/>
            </a:pr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42" name="Linea"/>
            <p:cNvSpPr/>
            <p:nvPr/>
          </p:nvSpPr>
          <p:spPr>
            <a:xfrm>
              <a:off x="5691154" y="2005546"/>
              <a:ext cx="215420" cy="164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360" extrusionOk="0">
                  <a:moveTo>
                    <a:pt x="12586" y="5520"/>
                  </a:moveTo>
                  <a:cubicBezTo>
                    <a:pt x="12403" y="3600"/>
                    <a:pt x="12219" y="1680"/>
                    <a:pt x="11670" y="720"/>
                  </a:cubicBezTo>
                  <a:cubicBezTo>
                    <a:pt x="11121" y="-240"/>
                    <a:pt x="10206" y="-240"/>
                    <a:pt x="8741" y="720"/>
                  </a:cubicBezTo>
                  <a:cubicBezTo>
                    <a:pt x="7277" y="1680"/>
                    <a:pt x="5264" y="3600"/>
                    <a:pt x="3525" y="6720"/>
                  </a:cubicBezTo>
                  <a:cubicBezTo>
                    <a:pt x="1786" y="9840"/>
                    <a:pt x="321" y="14160"/>
                    <a:pt x="47" y="16800"/>
                  </a:cubicBezTo>
                  <a:cubicBezTo>
                    <a:pt x="-228" y="19440"/>
                    <a:pt x="687" y="20400"/>
                    <a:pt x="3158" y="19440"/>
                  </a:cubicBezTo>
                  <a:cubicBezTo>
                    <a:pt x="5630" y="18480"/>
                    <a:pt x="9657" y="15600"/>
                    <a:pt x="11945" y="13440"/>
                  </a:cubicBezTo>
                  <a:cubicBezTo>
                    <a:pt x="14233" y="11280"/>
                    <a:pt x="14782" y="9840"/>
                    <a:pt x="15148" y="8400"/>
                  </a:cubicBezTo>
                  <a:cubicBezTo>
                    <a:pt x="15514" y="6960"/>
                    <a:pt x="15697" y="5520"/>
                    <a:pt x="15423" y="5280"/>
                  </a:cubicBezTo>
                  <a:cubicBezTo>
                    <a:pt x="15148" y="5040"/>
                    <a:pt x="14416" y="6000"/>
                    <a:pt x="14233" y="8280"/>
                  </a:cubicBezTo>
                  <a:cubicBezTo>
                    <a:pt x="14050" y="10560"/>
                    <a:pt x="14416" y="14160"/>
                    <a:pt x="15697" y="16560"/>
                  </a:cubicBezTo>
                  <a:cubicBezTo>
                    <a:pt x="16979" y="18960"/>
                    <a:pt x="19175" y="20160"/>
                    <a:pt x="21372" y="2136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43" name="Linea"/>
            <p:cNvSpPr/>
            <p:nvPr/>
          </p:nvSpPr>
          <p:spPr>
            <a:xfrm>
              <a:off x="3908407" y="2702764"/>
              <a:ext cx="34278" cy="403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1" h="21467" extrusionOk="0">
                  <a:moveTo>
                    <a:pt x="0" y="1975"/>
                  </a:moveTo>
                  <a:cubicBezTo>
                    <a:pt x="4547" y="1680"/>
                    <a:pt x="9095" y="1386"/>
                    <a:pt x="13074" y="944"/>
                  </a:cubicBezTo>
                  <a:cubicBezTo>
                    <a:pt x="17053" y="502"/>
                    <a:pt x="20463" y="-87"/>
                    <a:pt x="21032" y="11"/>
                  </a:cubicBezTo>
                  <a:cubicBezTo>
                    <a:pt x="21600" y="109"/>
                    <a:pt x="19326" y="895"/>
                    <a:pt x="17621" y="3153"/>
                  </a:cubicBezTo>
                  <a:cubicBezTo>
                    <a:pt x="15916" y="5411"/>
                    <a:pt x="14779" y="9142"/>
                    <a:pt x="12505" y="12284"/>
                  </a:cubicBezTo>
                  <a:cubicBezTo>
                    <a:pt x="10232" y="15426"/>
                    <a:pt x="6821" y="17978"/>
                    <a:pt x="4547" y="19500"/>
                  </a:cubicBezTo>
                  <a:cubicBezTo>
                    <a:pt x="2274" y="21022"/>
                    <a:pt x="1137" y="21513"/>
                    <a:pt x="1137" y="21464"/>
                  </a:cubicBezTo>
                  <a:cubicBezTo>
                    <a:pt x="1137" y="21415"/>
                    <a:pt x="2274" y="20826"/>
                    <a:pt x="3411" y="20138"/>
                  </a:cubicBezTo>
                  <a:cubicBezTo>
                    <a:pt x="4547" y="19451"/>
                    <a:pt x="5684" y="18666"/>
                    <a:pt x="6821" y="1788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44" name="Linea"/>
            <p:cNvSpPr/>
            <p:nvPr/>
          </p:nvSpPr>
          <p:spPr>
            <a:xfrm>
              <a:off x="3902871" y="2728244"/>
              <a:ext cx="164449" cy="184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6" h="20744" extrusionOk="0">
                  <a:moveTo>
                    <a:pt x="0" y="5047"/>
                  </a:moveTo>
                  <a:cubicBezTo>
                    <a:pt x="235" y="3801"/>
                    <a:pt x="470" y="2555"/>
                    <a:pt x="2583" y="1413"/>
                  </a:cubicBezTo>
                  <a:cubicBezTo>
                    <a:pt x="4696" y="270"/>
                    <a:pt x="8687" y="-768"/>
                    <a:pt x="12443" y="790"/>
                  </a:cubicBezTo>
                  <a:cubicBezTo>
                    <a:pt x="16200" y="2347"/>
                    <a:pt x="19722" y="6501"/>
                    <a:pt x="20661" y="10032"/>
                  </a:cubicBezTo>
                  <a:cubicBezTo>
                    <a:pt x="21600" y="13563"/>
                    <a:pt x="19957" y="16470"/>
                    <a:pt x="17139" y="18236"/>
                  </a:cubicBezTo>
                  <a:cubicBezTo>
                    <a:pt x="14322" y="20001"/>
                    <a:pt x="10330" y="20624"/>
                    <a:pt x="7748" y="20728"/>
                  </a:cubicBezTo>
                  <a:cubicBezTo>
                    <a:pt x="5165" y="20832"/>
                    <a:pt x="3991" y="20417"/>
                    <a:pt x="2935" y="19794"/>
                  </a:cubicBezTo>
                  <a:cubicBezTo>
                    <a:pt x="1878" y="19170"/>
                    <a:pt x="939" y="18340"/>
                    <a:pt x="1291" y="17717"/>
                  </a:cubicBezTo>
                  <a:cubicBezTo>
                    <a:pt x="1643" y="17094"/>
                    <a:pt x="3287" y="16678"/>
                    <a:pt x="4930" y="1626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45" name="Linea"/>
            <p:cNvSpPr/>
            <p:nvPr/>
          </p:nvSpPr>
          <p:spPr>
            <a:xfrm>
              <a:off x="4151950" y="2715883"/>
              <a:ext cx="127308" cy="191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77"/>
                  </a:moveTo>
                  <a:cubicBezTo>
                    <a:pt x="0" y="1038"/>
                    <a:pt x="0" y="0"/>
                    <a:pt x="0" y="0"/>
                  </a:cubicBezTo>
                  <a:cubicBezTo>
                    <a:pt x="0" y="0"/>
                    <a:pt x="0" y="1038"/>
                    <a:pt x="157" y="4465"/>
                  </a:cubicBezTo>
                  <a:cubicBezTo>
                    <a:pt x="313" y="7892"/>
                    <a:pt x="626" y="13708"/>
                    <a:pt x="939" y="17135"/>
                  </a:cubicBezTo>
                  <a:cubicBezTo>
                    <a:pt x="1252" y="20562"/>
                    <a:pt x="1565" y="21600"/>
                    <a:pt x="1409" y="21600"/>
                  </a:cubicBezTo>
                  <a:cubicBezTo>
                    <a:pt x="1252" y="21600"/>
                    <a:pt x="626" y="20562"/>
                    <a:pt x="1096" y="18900"/>
                  </a:cubicBezTo>
                  <a:cubicBezTo>
                    <a:pt x="1565" y="17238"/>
                    <a:pt x="3130" y="14954"/>
                    <a:pt x="5165" y="12462"/>
                  </a:cubicBezTo>
                  <a:cubicBezTo>
                    <a:pt x="7200" y="9969"/>
                    <a:pt x="9704" y="7269"/>
                    <a:pt x="11739" y="5608"/>
                  </a:cubicBezTo>
                  <a:cubicBezTo>
                    <a:pt x="13774" y="3946"/>
                    <a:pt x="15339" y="3323"/>
                    <a:pt x="16904" y="3219"/>
                  </a:cubicBezTo>
                  <a:cubicBezTo>
                    <a:pt x="18470" y="3115"/>
                    <a:pt x="20035" y="3531"/>
                    <a:pt x="21600" y="394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46" name="Linea"/>
            <p:cNvSpPr/>
            <p:nvPr/>
          </p:nvSpPr>
          <p:spPr>
            <a:xfrm>
              <a:off x="4293292" y="2723660"/>
              <a:ext cx="212905" cy="184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0931" extrusionOk="0">
                  <a:moveTo>
                    <a:pt x="14103" y="4359"/>
                  </a:moveTo>
                  <a:cubicBezTo>
                    <a:pt x="14472" y="3100"/>
                    <a:pt x="14841" y="1842"/>
                    <a:pt x="14565" y="1003"/>
                  </a:cubicBezTo>
                  <a:cubicBezTo>
                    <a:pt x="14288" y="164"/>
                    <a:pt x="13365" y="-255"/>
                    <a:pt x="11518" y="164"/>
                  </a:cubicBezTo>
                  <a:cubicBezTo>
                    <a:pt x="9672" y="584"/>
                    <a:pt x="6903" y="1842"/>
                    <a:pt x="4595" y="4044"/>
                  </a:cubicBezTo>
                  <a:cubicBezTo>
                    <a:pt x="2288" y="6246"/>
                    <a:pt x="441" y="9392"/>
                    <a:pt x="72" y="12432"/>
                  </a:cubicBezTo>
                  <a:cubicBezTo>
                    <a:pt x="-297" y="15473"/>
                    <a:pt x="811" y="18409"/>
                    <a:pt x="1826" y="19877"/>
                  </a:cubicBezTo>
                  <a:cubicBezTo>
                    <a:pt x="2841" y="21345"/>
                    <a:pt x="3765" y="21345"/>
                    <a:pt x="5980" y="19458"/>
                  </a:cubicBezTo>
                  <a:cubicBezTo>
                    <a:pt x="8195" y="17570"/>
                    <a:pt x="11703" y="13795"/>
                    <a:pt x="13734" y="10964"/>
                  </a:cubicBezTo>
                  <a:cubicBezTo>
                    <a:pt x="15765" y="8133"/>
                    <a:pt x="16318" y="6246"/>
                    <a:pt x="16226" y="5827"/>
                  </a:cubicBezTo>
                  <a:cubicBezTo>
                    <a:pt x="16134" y="5407"/>
                    <a:pt x="15395" y="6456"/>
                    <a:pt x="15026" y="8133"/>
                  </a:cubicBezTo>
                  <a:cubicBezTo>
                    <a:pt x="14657" y="9811"/>
                    <a:pt x="14657" y="12118"/>
                    <a:pt x="15211" y="14110"/>
                  </a:cubicBezTo>
                  <a:cubicBezTo>
                    <a:pt x="15765" y="16102"/>
                    <a:pt x="16872" y="17780"/>
                    <a:pt x="17980" y="18619"/>
                  </a:cubicBezTo>
                  <a:cubicBezTo>
                    <a:pt x="19088" y="19458"/>
                    <a:pt x="20195" y="19458"/>
                    <a:pt x="21303" y="1945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47" name="Linea"/>
            <p:cNvSpPr/>
            <p:nvPr/>
          </p:nvSpPr>
          <p:spPr>
            <a:xfrm>
              <a:off x="4578152" y="2703272"/>
              <a:ext cx="148627" cy="198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369" extrusionOk="0">
                  <a:moveTo>
                    <a:pt x="800" y="2741"/>
                  </a:moveTo>
                  <a:cubicBezTo>
                    <a:pt x="533" y="8290"/>
                    <a:pt x="267" y="13839"/>
                    <a:pt x="133" y="17108"/>
                  </a:cubicBezTo>
                  <a:cubicBezTo>
                    <a:pt x="0" y="20378"/>
                    <a:pt x="0" y="21369"/>
                    <a:pt x="0" y="21369"/>
                  </a:cubicBezTo>
                  <a:cubicBezTo>
                    <a:pt x="0" y="21369"/>
                    <a:pt x="0" y="20378"/>
                    <a:pt x="933" y="17406"/>
                  </a:cubicBezTo>
                  <a:cubicBezTo>
                    <a:pt x="1867" y="14433"/>
                    <a:pt x="3733" y="9479"/>
                    <a:pt x="6400" y="6209"/>
                  </a:cubicBezTo>
                  <a:cubicBezTo>
                    <a:pt x="9067" y="2940"/>
                    <a:pt x="12533" y="1354"/>
                    <a:pt x="14933" y="562"/>
                  </a:cubicBezTo>
                  <a:cubicBezTo>
                    <a:pt x="17333" y="-231"/>
                    <a:pt x="18667" y="-231"/>
                    <a:pt x="19733" y="859"/>
                  </a:cubicBezTo>
                  <a:cubicBezTo>
                    <a:pt x="20800" y="1949"/>
                    <a:pt x="21600" y="4129"/>
                    <a:pt x="21467" y="7299"/>
                  </a:cubicBezTo>
                  <a:cubicBezTo>
                    <a:pt x="21333" y="10470"/>
                    <a:pt x="20267" y="14631"/>
                    <a:pt x="19200" y="1879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48" name="Linea"/>
            <p:cNvSpPr/>
            <p:nvPr/>
          </p:nvSpPr>
          <p:spPr>
            <a:xfrm>
              <a:off x="4779177" y="2732797"/>
              <a:ext cx="179017" cy="16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0" h="20241" extrusionOk="0">
                  <a:moveTo>
                    <a:pt x="6853" y="3600"/>
                  </a:moveTo>
                  <a:cubicBezTo>
                    <a:pt x="5356" y="3373"/>
                    <a:pt x="3859" y="3145"/>
                    <a:pt x="2683" y="4282"/>
                  </a:cubicBezTo>
                  <a:cubicBezTo>
                    <a:pt x="1507" y="5419"/>
                    <a:pt x="651" y="7920"/>
                    <a:pt x="224" y="10535"/>
                  </a:cubicBezTo>
                  <a:cubicBezTo>
                    <a:pt x="-204" y="13149"/>
                    <a:pt x="-204" y="15878"/>
                    <a:pt x="1935" y="17811"/>
                  </a:cubicBezTo>
                  <a:cubicBezTo>
                    <a:pt x="4073" y="19743"/>
                    <a:pt x="8350" y="20880"/>
                    <a:pt x="12093" y="19857"/>
                  </a:cubicBezTo>
                  <a:cubicBezTo>
                    <a:pt x="15836" y="18834"/>
                    <a:pt x="19044" y="15651"/>
                    <a:pt x="20220" y="11785"/>
                  </a:cubicBezTo>
                  <a:cubicBezTo>
                    <a:pt x="21396" y="7920"/>
                    <a:pt x="20541" y="3373"/>
                    <a:pt x="18402" y="1326"/>
                  </a:cubicBezTo>
                  <a:cubicBezTo>
                    <a:pt x="16263" y="-720"/>
                    <a:pt x="12842" y="-265"/>
                    <a:pt x="9954" y="1781"/>
                  </a:cubicBezTo>
                  <a:cubicBezTo>
                    <a:pt x="7067" y="3827"/>
                    <a:pt x="4715" y="7465"/>
                    <a:pt x="2362" y="1110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49" name="Linea"/>
            <p:cNvSpPr/>
            <p:nvPr/>
          </p:nvSpPr>
          <p:spPr>
            <a:xfrm>
              <a:off x="5048951" y="2594974"/>
              <a:ext cx="110387" cy="292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252" extrusionOk="0">
                  <a:moveTo>
                    <a:pt x="9658" y="876"/>
                  </a:moveTo>
                  <a:cubicBezTo>
                    <a:pt x="8578" y="340"/>
                    <a:pt x="7498" y="-197"/>
                    <a:pt x="6238" y="71"/>
                  </a:cubicBezTo>
                  <a:cubicBezTo>
                    <a:pt x="4978" y="340"/>
                    <a:pt x="3538" y="1413"/>
                    <a:pt x="2458" y="4096"/>
                  </a:cubicBezTo>
                  <a:cubicBezTo>
                    <a:pt x="1378" y="6779"/>
                    <a:pt x="658" y="11073"/>
                    <a:pt x="298" y="13823"/>
                  </a:cubicBezTo>
                  <a:cubicBezTo>
                    <a:pt x="-62" y="16573"/>
                    <a:pt x="-62" y="17781"/>
                    <a:pt x="118" y="18787"/>
                  </a:cubicBezTo>
                  <a:cubicBezTo>
                    <a:pt x="298" y="19793"/>
                    <a:pt x="658" y="20598"/>
                    <a:pt x="1738" y="21001"/>
                  </a:cubicBezTo>
                  <a:cubicBezTo>
                    <a:pt x="2818" y="21403"/>
                    <a:pt x="4618" y="21403"/>
                    <a:pt x="8038" y="20397"/>
                  </a:cubicBezTo>
                  <a:cubicBezTo>
                    <a:pt x="11458" y="19391"/>
                    <a:pt x="16498" y="17378"/>
                    <a:pt x="21538" y="1536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50" name="Linea"/>
            <p:cNvSpPr/>
            <p:nvPr/>
          </p:nvSpPr>
          <p:spPr>
            <a:xfrm>
              <a:off x="5026494" y="2666394"/>
              <a:ext cx="166054" cy="29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04" extrusionOk="0">
                  <a:moveTo>
                    <a:pt x="0" y="8669"/>
                  </a:moveTo>
                  <a:cubicBezTo>
                    <a:pt x="720" y="3586"/>
                    <a:pt x="1440" y="-1496"/>
                    <a:pt x="5040" y="410"/>
                  </a:cubicBezTo>
                  <a:cubicBezTo>
                    <a:pt x="8640" y="2316"/>
                    <a:pt x="15120" y="11210"/>
                    <a:pt x="21600" y="2010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51" name="Linea"/>
            <p:cNvSpPr/>
            <p:nvPr/>
          </p:nvSpPr>
          <p:spPr>
            <a:xfrm>
              <a:off x="5200064" y="2721418"/>
              <a:ext cx="202817" cy="146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1469" extrusionOk="0">
                  <a:moveTo>
                    <a:pt x="2088" y="11610"/>
                  </a:moveTo>
                  <a:cubicBezTo>
                    <a:pt x="2853" y="12420"/>
                    <a:pt x="3617" y="13230"/>
                    <a:pt x="4955" y="13095"/>
                  </a:cubicBezTo>
                  <a:cubicBezTo>
                    <a:pt x="6293" y="12960"/>
                    <a:pt x="8205" y="11880"/>
                    <a:pt x="9734" y="9990"/>
                  </a:cubicBezTo>
                  <a:cubicBezTo>
                    <a:pt x="11263" y="8100"/>
                    <a:pt x="12410" y="5400"/>
                    <a:pt x="12793" y="3375"/>
                  </a:cubicBezTo>
                  <a:cubicBezTo>
                    <a:pt x="13175" y="1350"/>
                    <a:pt x="12793" y="0"/>
                    <a:pt x="10690" y="0"/>
                  </a:cubicBezTo>
                  <a:cubicBezTo>
                    <a:pt x="8587" y="0"/>
                    <a:pt x="4764" y="1350"/>
                    <a:pt x="2470" y="4050"/>
                  </a:cubicBezTo>
                  <a:cubicBezTo>
                    <a:pt x="177" y="6750"/>
                    <a:pt x="-588" y="10800"/>
                    <a:pt x="463" y="14445"/>
                  </a:cubicBezTo>
                  <a:cubicBezTo>
                    <a:pt x="1515" y="18090"/>
                    <a:pt x="4382" y="21330"/>
                    <a:pt x="8109" y="21465"/>
                  </a:cubicBezTo>
                  <a:cubicBezTo>
                    <a:pt x="11837" y="21600"/>
                    <a:pt x="16424" y="18630"/>
                    <a:pt x="21012" y="1566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52" name="Linea"/>
            <p:cNvSpPr/>
            <p:nvPr/>
          </p:nvSpPr>
          <p:spPr>
            <a:xfrm>
              <a:off x="5421331" y="2684517"/>
              <a:ext cx="158673" cy="178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6" extrusionOk="0">
                  <a:moveTo>
                    <a:pt x="4270" y="0"/>
                  </a:moveTo>
                  <a:cubicBezTo>
                    <a:pt x="3014" y="668"/>
                    <a:pt x="1758" y="1336"/>
                    <a:pt x="1005" y="4454"/>
                  </a:cubicBezTo>
                  <a:cubicBezTo>
                    <a:pt x="251" y="7571"/>
                    <a:pt x="0" y="13138"/>
                    <a:pt x="0" y="16590"/>
                  </a:cubicBezTo>
                  <a:cubicBezTo>
                    <a:pt x="0" y="20041"/>
                    <a:pt x="251" y="21377"/>
                    <a:pt x="502" y="21489"/>
                  </a:cubicBezTo>
                  <a:cubicBezTo>
                    <a:pt x="753" y="21600"/>
                    <a:pt x="1005" y="20487"/>
                    <a:pt x="879" y="18705"/>
                  </a:cubicBezTo>
                  <a:cubicBezTo>
                    <a:pt x="754" y="16924"/>
                    <a:pt x="251" y="14474"/>
                    <a:pt x="1381" y="11913"/>
                  </a:cubicBezTo>
                  <a:cubicBezTo>
                    <a:pt x="2512" y="9353"/>
                    <a:pt x="5274" y="6680"/>
                    <a:pt x="8288" y="4788"/>
                  </a:cubicBezTo>
                  <a:cubicBezTo>
                    <a:pt x="11302" y="2895"/>
                    <a:pt x="14567" y="1781"/>
                    <a:pt x="16828" y="1670"/>
                  </a:cubicBezTo>
                  <a:cubicBezTo>
                    <a:pt x="19088" y="1559"/>
                    <a:pt x="20344" y="2449"/>
                    <a:pt x="21600" y="334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53" name="Linea"/>
            <p:cNvSpPr/>
            <p:nvPr/>
          </p:nvSpPr>
          <p:spPr>
            <a:xfrm>
              <a:off x="5591588" y="2683653"/>
              <a:ext cx="231960" cy="183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3" h="21014" extrusionOk="0">
                  <a:moveTo>
                    <a:pt x="14240" y="5817"/>
                  </a:moveTo>
                  <a:cubicBezTo>
                    <a:pt x="14070" y="3911"/>
                    <a:pt x="13900" y="2005"/>
                    <a:pt x="13389" y="947"/>
                  </a:cubicBezTo>
                  <a:cubicBezTo>
                    <a:pt x="12879" y="-112"/>
                    <a:pt x="12029" y="-324"/>
                    <a:pt x="10158" y="523"/>
                  </a:cubicBezTo>
                  <a:cubicBezTo>
                    <a:pt x="8287" y="1370"/>
                    <a:pt x="5396" y="3276"/>
                    <a:pt x="3440" y="5923"/>
                  </a:cubicBezTo>
                  <a:cubicBezTo>
                    <a:pt x="1484" y="8570"/>
                    <a:pt x="463" y="11958"/>
                    <a:pt x="123" y="14182"/>
                  </a:cubicBezTo>
                  <a:cubicBezTo>
                    <a:pt x="-217" y="16405"/>
                    <a:pt x="123" y="17464"/>
                    <a:pt x="1484" y="17994"/>
                  </a:cubicBezTo>
                  <a:cubicBezTo>
                    <a:pt x="2844" y="18523"/>
                    <a:pt x="5226" y="18523"/>
                    <a:pt x="7437" y="16935"/>
                  </a:cubicBezTo>
                  <a:cubicBezTo>
                    <a:pt x="9648" y="15347"/>
                    <a:pt x="11689" y="12170"/>
                    <a:pt x="12794" y="9629"/>
                  </a:cubicBezTo>
                  <a:cubicBezTo>
                    <a:pt x="13900" y="7088"/>
                    <a:pt x="14070" y="5182"/>
                    <a:pt x="13814" y="4547"/>
                  </a:cubicBezTo>
                  <a:cubicBezTo>
                    <a:pt x="13559" y="3911"/>
                    <a:pt x="12879" y="4547"/>
                    <a:pt x="12454" y="6029"/>
                  </a:cubicBezTo>
                  <a:cubicBezTo>
                    <a:pt x="12029" y="7511"/>
                    <a:pt x="11859" y="9841"/>
                    <a:pt x="11774" y="12170"/>
                  </a:cubicBezTo>
                  <a:cubicBezTo>
                    <a:pt x="11688" y="14500"/>
                    <a:pt x="11688" y="16829"/>
                    <a:pt x="12539" y="18523"/>
                  </a:cubicBezTo>
                  <a:cubicBezTo>
                    <a:pt x="13389" y="20217"/>
                    <a:pt x="15090" y="21276"/>
                    <a:pt x="16706" y="20958"/>
                  </a:cubicBezTo>
                  <a:cubicBezTo>
                    <a:pt x="18322" y="20641"/>
                    <a:pt x="19852" y="18947"/>
                    <a:pt x="21383" y="1725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54" name="Linea"/>
            <p:cNvSpPr/>
            <p:nvPr/>
          </p:nvSpPr>
          <p:spPr>
            <a:xfrm>
              <a:off x="5878898" y="2690052"/>
              <a:ext cx="49817" cy="409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600" y="1849"/>
                    <a:pt x="13600" y="3697"/>
                    <a:pt x="11200" y="6616"/>
                  </a:cubicBezTo>
                  <a:cubicBezTo>
                    <a:pt x="8800" y="9535"/>
                    <a:pt x="8000" y="13524"/>
                    <a:pt x="6800" y="16005"/>
                  </a:cubicBezTo>
                  <a:cubicBezTo>
                    <a:pt x="5600" y="18486"/>
                    <a:pt x="4000" y="19459"/>
                    <a:pt x="2800" y="20238"/>
                  </a:cubicBezTo>
                  <a:cubicBezTo>
                    <a:pt x="1600" y="21016"/>
                    <a:pt x="800" y="21600"/>
                    <a:pt x="400" y="21600"/>
                  </a:cubicBezTo>
                  <a:cubicBezTo>
                    <a:pt x="0" y="21600"/>
                    <a:pt x="0" y="21016"/>
                    <a:pt x="0" y="2043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55" name="Linea"/>
            <p:cNvSpPr/>
            <p:nvPr/>
          </p:nvSpPr>
          <p:spPr>
            <a:xfrm>
              <a:off x="5878898" y="2736969"/>
              <a:ext cx="168015" cy="157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0910" extrusionOk="0">
                  <a:moveTo>
                    <a:pt x="0" y="7749"/>
                  </a:moveTo>
                  <a:cubicBezTo>
                    <a:pt x="0" y="6522"/>
                    <a:pt x="0" y="5294"/>
                    <a:pt x="2555" y="3822"/>
                  </a:cubicBezTo>
                  <a:cubicBezTo>
                    <a:pt x="5110" y="2349"/>
                    <a:pt x="10219" y="631"/>
                    <a:pt x="14052" y="140"/>
                  </a:cubicBezTo>
                  <a:cubicBezTo>
                    <a:pt x="17884" y="-351"/>
                    <a:pt x="20439" y="385"/>
                    <a:pt x="21019" y="3331"/>
                  </a:cubicBezTo>
                  <a:cubicBezTo>
                    <a:pt x="21600" y="6276"/>
                    <a:pt x="20206" y="11431"/>
                    <a:pt x="17652" y="14867"/>
                  </a:cubicBezTo>
                  <a:cubicBezTo>
                    <a:pt x="15097" y="18304"/>
                    <a:pt x="11381" y="20022"/>
                    <a:pt x="8594" y="20635"/>
                  </a:cubicBezTo>
                  <a:cubicBezTo>
                    <a:pt x="5806" y="21249"/>
                    <a:pt x="3948" y="20758"/>
                    <a:pt x="3019" y="19899"/>
                  </a:cubicBezTo>
                  <a:cubicBezTo>
                    <a:pt x="2090" y="19040"/>
                    <a:pt x="2090" y="17813"/>
                    <a:pt x="2090" y="1658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56" name="Linea"/>
            <p:cNvSpPr/>
            <p:nvPr/>
          </p:nvSpPr>
          <p:spPr>
            <a:xfrm>
              <a:off x="6122442" y="2706658"/>
              <a:ext cx="27676" cy="154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257"/>
                    <a:pt x="7200" y="514"/>
                    <a:pt x="3600" y="1286"/>
                  </a:cubicBezTo>
                  <a:cubicBezTo>
                    <a:pt x="0" y="2057"/>
                    <a:pt x="0" y="3343"/>
                    <a:pt x="0" y="6171"/>
                  </a:cubicBezTo>
                  <a:cubicBezTo>
                    <a:pt x="0" y="9000"/>
                    <a:pt x="0" y="13371"/>
                    <a:pt x="0" y="16200"/>
                  </a:cubicBezTo>
                  <a:cubicBezTo>
                    <a:pt x="0" y="19029"/>
                    <a:pt x="0" y="20314"/>
                    <a:pt x="2880" y="20957"/>
                  </a:cubicBezTo>
                  <a:cubicBezTo>
                    <a:pt x="5760" y="21600"/>
                    <a:pt x="11520" y="21600"/>
                    <a:pt x="1728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57" name="Linea"/>
            <p:cNvSpPr/>
            <p:nvPr/>
          </p:nvSpPr>
          <p:spPr>
            <a:xfrm>
              <a:off x="6167590" y="2573815"/>
              <a:ext cx="37879" cy="4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extrusionOk="0">
                  <a:moveTo>
                    <a:pt x="2484" y="21600"/>
                  </a:moveTo>
                  <a:cubicBezTo>
                    <a:pt x="521" y="17100"/>
                    <a:pt x="-1443" y="12600"/>
                    <a:pt x="1502" y="9000"/>
                  </a:cubicBezTo>
                  <a:cubicBezTo>
                    <a:pt x="4448" y="5400"/>
                    <a:pt x="12302" y="2700"/>
                    <a:pt x="20157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58" name="Linea"/>
            <p:cNvSpPr/>
            <p:nvPr/>
          </p:nvSpPr>
          <p:spPr>
            <a:xfrm>
              <a:off x="6214847" y="2699483"/>
              <a:ext cx="206491" cy="184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362" extrusionOk="0">
                  <a:moveTo>
                    <a:pt x="13938" y="4039"/>
                  </a:moveTo>
                  <a:cubicBezTo>
                    <a:pt x="14129" y="2756"/>
                    <a:pt x="14320" y="1473"/>
                    <a:pt x="13938" y="724"/>
                  </a:cubicBezTo>
                  <a:cubicBezTo>
                    <a:pt x="13556" y="-24"/>
                    <a:pt x="12600" y="-238"/>
                    <a:pt x="10689" y="297"/>
                  </a:cubicBezTo>
                  <a:cubicBezTo>
                    <a:pt x="8777" y="831"/>
                    <a:pt x="5910" y="2114"/>
                    <a:pt x="3903" y="4467"/>
                  </a:cubicBezTo>
                  <a:cubicBezTo>
                    <a:pt x="1896" y="6819"/>
                    <a:pt x="749" y="10241"/>
                    <a:pt x="271" y="12487"/>
                  </a:cubicBezTo>
                  <a:cubicBezTo>
                    <a:pt x="-207" y="14732"/>
                    <a:pt x="-16" y="15802"/>
                    <a:pt x="558" y="16443"/>
                  </a:cubicBezTo>
                  <a:cubicBezTo>
                    <a:pt x="1131" y="17085"/>
                    <a:pt x="2087" y="17299"/>
                    <a:pt x="4094" y="16764"/>
                  </a:cubicBezTo>
                  <a:cubicBezTo>
                    <a:pt x="6101" y="16229"/>
                    <a:pt x="9159" y="14946"/>
                    <a:pt x="11644" y="12380"/>
                  </a:cubicBezTo>
                  <a:cubicBezTo>
                    <a:pt x="14129" y="9813"/>
                    <a:pt x="16041" y="5964"/>
                    <a:pt x="17092" y="3505"/>
                  </a:cubicBezTo>
                  <a:cubicBezTo>
                    <a:pt x="18143" y="1045"/>
                    <a:pt x="18335" y="-24"/>
                    <a:pt x="18239" y="190"/>
                  </a:cubicBezTo>
                  <a:cubicBezTo>
                    <a:pt x="18143" y="404"/>
                    <a:pt x="17761" y="1901"/>
                    <a:pt x="17188" y="4788"/>
                  </a:cubicBezTo>
                  <a:cubicBezTo>
                    <a:pt x="16614" y="7675"/>
                    <a:pt x="15850" y="11952"/>
                    <a:pt x="15945" y="14946"/>
                  </a:cubicBezTo>
                  <a:cubicBezTo>
                    <a:pt x="16041" y="17940"/>
                    <a:pt x="16997" y="19651"/>
                    <a:pt x="18048" y="20507"/>
                  </a:cubicBezTo>
                  <a:cubicBezTo>
                    <a:pt x="19099" y="21362"/>
                    <a:pt x="20246" y="21362"/>
                    <a:pt x="21393" y="2136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59" name="Linea"/>
            <p:cNvSpPr/>
            <p:nvPr/>
          </p:nvSpPr>
          <p:spPr>
            <a:xfrm>
              <a:off x="3974828" y="3274248"/>
              <a:ext cx="88562" cy="445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6" extrusionOk="0">
                  <a:moveTo>
                    <a:pt x="21600" y="3055"/>
                  </a:moveTo>
                  <a:cubicBezTo>
                    <a:pt x="21600" y="2611"/>
                    <a:pt x="21600" y="2166"/>
                    <a:pt x="21375" y="1677"/>
                  </a:cubicBezTo>
                  <a:cubicBezTo>
                    <a:pt x="21150" y="1188"/>
                    <a:pt x="20700" y="655"/>
                    <a:pt x="19125" y="344"/>
                  </a:cubicBezTo>
                  <a:cubicBezTo>
                    <a:pt x="17550" y="33"/>
                    <a:pt x="14850" y="-56"/>
                    <a:pt x="12600" y="33"/>
                  </a:cubicBezTo>
                  <a:cubicBezTo>
                    <a:pt x="10350" y="122"/>
                    <a:pt x="8550" y="388"/>
                    <a:pt x="6525" y="1366"/>
                  </a:cubicBezTo>
                  <a:cubicBezTo>
                    <a:pt x="4500" y="2344"/>
                    <a:pt x="2250" y="4033"/>
                    <a:pt x="1575" y="6344"/>
                  </a:cubicBezTo>
                  <a:cubicBezTo>
                    <a:pt x="900" y="8655"/>
                    <a:pt x="1800" y="11588"/>
                    <a:pt x="2025" y="14077"/>
                  </a:cubicBezTo>
                  <a:cubicBezTo>
                    <a:pt x="2250" y="16566"/>
                    <a:pt x="1800" y="18611"/>
                    <a:pt x="1575" y="19855"/>
                  </a:cubicBezTo>
                  <a:cubicBezTo>
                    <a:pt x="1350" y="21100"/>
                    <a:pt x="1350" y="21544"/>
                    <a:pt x="1125" y="21455"/>
                  </a:cubicBezTo>
                  <a:cubicBezTo>
                    <a:pt x="900" y="21366"/>
                    <a:pt x="450" y="20744"/>
                    <a:pt x="0" y="2012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60" name="Linea"/>
            <p:cNvSpPr/>
            <p:nvPr/>
          </p:nvSpPr>
          <p:spPr>
            <a:xfrm>
              <a:off x="3886266" y="3460234"/>
              <a:ext cx="276756" cy="159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8" extrusionOk="0">
                  <a:moveTo>
                    <a:pt x="0" y="16093"/>
                  </a:moveTo>
                  <a:cubicBezTo>
                    <a:pt x="0" y="14621"/>
                    <a:pt x="0" y="13148"/>
                    <a:pt x="936" y="11675"/>
                  </a:cubicBezTo>
                  <a:cubicBezTo>
                    <a:pt x="1872" y="10203"/>
                    <a:pt x="3744" y="8730"/>
                    <a:pt x="6696" y="6889"/>
                  </a:cubicBezTo>
                  <a:cubicBezTo>
                    <a:pt x="9648" y="5048"/>
                    <a:pt x="13680" y="2839"/>
                    <a:pt x="16200" y="1489"/>
                  </a:cubicBezTo>
                  <a:cubicBezTo>
                    <a:pt x="18720" y="139"/>
                    <a:pt x="19728" y="-352"/>
                    <a:pt x="20160" y="262"/>
                  </a:cubicBezTo>
                  <a:cubicBezTo>
                    <a:pt x="20592" y="875"/>
                    <a:pt x="20448" y="2593"/>
                    <a:pt x="20376" y="5539"/>
                  </a:cubicBezTo>
                  <a:cubicBezTo>
                    <a:pt x="20304" y="8484"/>
                    <a:pt x="20304" y="12657"/>
                    <a:pt x="20520" y="15480"/>
                  </a:cubicBezTo>
                  <a:cubicBezTo>
                    <a:pt x="20736" y="18303"/>
                    <a:pt x="21168" y="19775"/>
                    <a:pt x="21600" y="2124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61" name="Linea"/>
            <p:cNvSpPr/>
            <p:nvPr/>
          </p:nvSpPr>
          <p:spPr>
            <a:xfrm>
              <a:off x="4196231" y="3325601"/>
              <a:ext cx="27676" cy="23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27" extrusionOk="0">
                  <a:moveTo>
                    <a:pt x="21600" y="15842"/>
                  </a:moveTo>
                  <a:cubicBezTo>
                    <a:pt x="14400" y="7535"/>
                    <a:pt x="7200" y="-773"/>
                    <a:pt x="3600" y="58"/>
                  </a:cubicBezTo>
                  <a:cubicBezTo>
                    <a:pt x="0" y="889"/>
                    <a:pt x="0" y="10858"/>
                    <a:pt x="0" y="2082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62" name="Linea"/>
            <p:cNvSpPr/>
            <p:nvPr/>
          </p:nvSpPr>
          <p:spPr>
            <a:xfrm>
              <a:off x="4239226" y="3460946"/>
              <a:ext cx="148317" cy="156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0" h="21116" extrusionOk="0">
                  <a:moveTo>
                    <a:pt x="7208" y="2775"/>
                  </a:moveTo>
                  <a:cubicBezTo>
                    <a:pt x="7208" y="1534"/>
                    <a:pt x="7208" y="293"/>
                    <a:pt x="6688" y="44"/>
                  </a:cubicBezTo>
                  <a:cubicBezTo>
                    <a:pt x="6167" y="-204"/>
                    <a:pt x="5126" y="541"/>
                    <a:pt x="3825" y="3644"/>
                  </a:cubicBezTo>
                  <a:cubicBezTo>
                    <a:pt x="2524" y="6748"/>
                    <a:pt x="962" y="12210"/>
                    <a:pt x="312" y="15562"/>
                  </a:cubicBezTo>
                  <a:cubicBezTo>
                    <a:pt x="-339" y="18913"/>
                    <a:pt x="-79" y="20155"/>
                    <a:pt x="2133" y="20775"/>
                  </a:cubicBezTo>
                  <a:cubicBezTo>
                    <a:pt x="4345" y="21396"/>
                    <a:pt x="8509" y="21396"/>
                    <a:pt x="12022" y="18789"/>
                  </a:cubicBezTo>
                  <a:cubicBezTo>
                    <a:pt x="15536" y="16182"/>
                    <a:pt x="18398" y="10968"/>
                    <a:pt x="19830" y="7741"/>
                  </a:cubicBezTo>
                  <a:cubicBezTo>
                    <a:pt x="21261" y="4513"/>
                    <a:pt x="21261" y="3272"/>
                    <a:pt x="19960" y="2279"/>
                  </a:cubicBezTo>
                  <a:cubicBezTo>
                    <a:pt x="18659" y="1286"/>
                    <a:pt x="16056" y="541"/>
                    <a:pt x="13324" y="1534"/>
                  </a:cubicBezTo>
                  <a:cubicBezTo>
                    <a:pt x="10591" y="2527"/>
                    <a:pt x="7728" y="5258"/>
                    <a:pt x="4866" y="798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63" name="Linea"/>
            <p:cNvSpPr/>
            <p:nvPr/>
          </p:nvSpPr>
          <p:spPr>
            <a:xfrm>
              <a:off x="4439775" y="3464485"/>
              <a:ext cx="199264" cy="195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9" extrusionOk="0">
                  <a:moveTo>
                    <a:pt x="2400" y="652"/>
                  </a:moveTo>
                  <a:cubicBezTo>
                    <a:pt x="1600" y="4852"/>
                    <a:pt x="800" y="9052"/>
                    <a:pt x="400" y="11952"/>
                  </a:cubicBezTo>
                  <a:cubicBezTo>
                    <a:pt x="0" y="14852"/>
                    <a:pt x="0" y="16452"/>
                    <a:pt x="0" y="16752"/>
                  </a:cubicBezTo>
                  <a:cubicBezTo>
                    <a:pt x="0" y="17052"/>
                    <a:pt x="0" y="16052"/>
                    <a:pt x="1200" y="13552"/>
                  </a:cubicBezTo>
                  <a:cubicBezTo>
                    <a:pt x="2400" y="11052"/>
                    <a:pt x="4800" y="7052"/>
                    <a:pt x="6500" y="4652"/>
                  </a:cubicBezTo>
                  <a:cubicBezTo>
                    <a:pt x="8200" y="2252"/>
                    <a:pt x="9200" y="1452"/>
                    <a:pt x="10200" y="852"/>
                  </a:cubicBezTo>
                  <a:cubicBezTo>
                    <a:pt x="11200" y="252"/>
                    <a:pt x="12200" y="-148"/>
                    <a:pt x="13000" y="52"/>
                  </a:cubicBezTo>
                  <a:cubicBezTo>
                    <a:pt x="13800" y="252"/>
                    <a:pt x="14400" y="1052"/>
                    <a:pt x="14600" y="2452"/>
                  </a:cubicBezTo>
                  <a:cubicBezTo>
                    <a:pt x="14800" y="3852"/>
                    <a:pt x="14600" y="5852"/>
                    <a:pt x="14400" y="8652"/>
                  </a:cubicBezTo>
                  <a:cubicBezTo>
                    <a:pt x="14200" y="11452"/>
                    <a:pt x="14000" y="15052"/>
                    <a:pt x="13900" y="17352"/>
                  </a:cubicBezTo>
                  <a:cubicBezTo>
                    <a:pt x="13800" y="19652"/>
                    <a:pt x="13800" y="20652"/>
                    <a:pt x="14300" y="21052"/>
                  </a:cubicBezTo>
                  <a:cubicBezTo>
                    <a:pt x="14800" y="21452"/>
                    <a:pt x="15800" y="21252"/>
                    <a:pt x="17100" y="20052"/>
                  </a:cubicBezTo>
                  <a:cubicBezTo>
                    <a:pt x="18400" y="18852"/>
                    <a:pt x="20000" y="16652"/>
                    <a:pt x="21600" y="1445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64" name="Linea"/>
            <p:cNvSpPr/>
            <p:nvPr/>
          </p:nvSpPr>
          <p:spPr>
            <a:xfrm>
              <a:off x="4586889" y="3364267"/>
              <a:ext cx="46615" cy="45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9" h="21235" extrusionOk="0">
                  <a:moveTo>
                    <a:pt x="1051" y="21235"/>
                  </a:moveTo>
                  <a:cubicBezTo>
                    <a:pt x="220" y="16051"/>
                    <a:pt x="-611" y="10867"/>
                    <a:pt x="635" y="6979"/>
                  </a:cubicBezTo>
                  <a:cubicBezTo>
                    <a:pt x="1881" y="3091"/>
                    <a:pt x="5204" y="499"/>
                    <a:pt x="8943" y="67"/>
                  </a:cubicBezTo>
                  <a:cubicBezTo>
                    <a:pt x="12681" y="-365"/>
                    <a:pt x="16835" y="1363"/>
                    <a:pt x="20989" y="309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65" name="Linea"/>
            <p:cNvSpPr/>
            <p:nvPr/>
          </p:nvSpPr>
          <p:spPr>
            <a:xfrm>
              <a:off x="4894771" y="3265701"/>
              <a:ext cx="264566" cy="364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551" extrusionOk="0">
                  <a:moveTo>
                    <a:pt x="11529" y="0"/>
                  </a:moveTo>
                  <a:cubicBezTo>
                    <a:pt x="10784" y="1964"/>
                    <a:pt x="10040" y="3927"/>
                    <a:pt x="9518" y="6709"/>
                  </a:cubicBezTo>
                  <a:cubicBezTo>
                    <a:pt x="8997" y="9491"/>
                    <a:pt x="8699" y="13091"/>
                    <a:pt x="8475" y="15382"/>
                  </a:cubicBezTo>
                  <a:cubicBezTo>
                    <a:pt x="8252" y="17673"/>
                    <a:pt x="8103" y="18655"/>
                    <a:pt x="8178" y="18818"/>
                  </a:cubicBezTo>
                  <a:cubicBezTo>
                    <a:pt x="8252" y="18982"/>
                    <a:pt x="8550" y="18327"/>
                    <a:pt x="8699" y="17127"/>
                  </a:cubicBezTo>
                  <a:cubicBezTo>
                    <a:pt x="8848" y="15927"/>
                    <a:pt x="8848" y="14182"/>
                    <a:pt x="8699" y="13036"/>
                  </a:cubicBezTo>
                  <a:cubicBezTo>
                    <a:pt x="8550" y="11891"/>
                    <a:pt x="8252" y="11345"/>
                    <a:pt x="7656" y="10855"/>
                  </a:cubicBezTo>
                  <a:cubicBezTo>
                    <a:pt x="7060" y="10364"/>
                    <a:pt x="6167" y="9927"/>
                    <a:pt x="5347" y="9709"/>
                  </a:cubicBezTo>
                  <a:cubicBezTo>
                    <a:pt x="4528" y="9491"/>
                    <a:pt x="3783" y="9491"/>
                    <a:pt x="2815" y="10091"/>
                  </a:cubicBezTo>
                  <a:cubicBezTo>
                    <a:pt x="1847" y="10691"/>
                    <a:pt x="655" y="11891"/>
                    <a:pt x="208" y="13309"/>
                  </a:cubicBezTo>
                  <a:cubicBezTo>
                    <a:pt x="-239" y="14727"/>
                    <a:pt x="59" y="16364"/>
                    <a:pt x="878" y="17673"/>
                  </a:cubicBezTo>
                  <a:cubicBezTo>
                    <a:pt x="1698" y="18982"/>
                    <a:pt x="3038" y="19964"/>
                    <a:pt x="4677" y="20236"/>
                  </a:cubicBezTo>
                  <a:cubicBezTo>
                    <a:pt x="6315" y="20509"/>
                    <a:pt x="8252" y="20073"/>
                    <a:pt x="10189" y="19145"/>
                  </a:cubicBezTo>
                  <a:cubicBezTo>
                    <a:pt x="12125" y="18218"/>
                    <a:pt x="14062" y="16800"/>
                    <a:pt x="15253" y="15818"/>
                  </a:cubicBezTo>
                  <a:cubicBezTo>
                    <a:pt x="16445" y="14836"/>
                    <a:pt x="16892" y="14291"/>
                    <a:pt x="17041" y="14291"/>
                  </a:cubicBezTo>
                  <a:cubicBezTo>
                    <a:pt x="17190" y="14291"/>
                    <a:pt x="17041" y="14836"/>
                    <a:pt x="17115" y="15982"/>
                  </a:cubicBezTo>
                  <a:cubicBezTo>
                    <a:pt x="17190" y="17127"/>
                    <a:pt x="17488" y="18873"/>
                    <a:pt x="18009" y="19964"/>
                  </a:cubicBezTo>
                  <a:cubicBezTo>
                    <a:pt x="18531" y="21055"/>
                    <a:pt x="19275" y="21491"/>
                    <a:pt x="19871" y="21545"/>
                  </a:cubicBezTo>
                  <a:cubicBezTo>
                    <a:pt x="20467" y="21600"/>
                    <a:pt x="20914" y="21273"/>
                    <a:pt x="21361" y="2094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66" name="Linea"/>
            <p:cNvSpPr/>
            <p:nvPr/>
          </p:nvSpPr>
          <p:spPr>
            <a:xfrm>
              <a:off x="5153801" y="3359798"/>
              <a:ext cx="11071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67" name="Linea"/>
            <p:cNvSpPr/>
            <p:nvPr/>
          </p:nvSpPr>
          <p:spPr>
            <a:xfrm>
              <a:off x="5469934" y="3232491"/>
              <a:ext cx="38114" cy="343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1600" extrusionOk="0">
                  <a:moveTo>
                    <a:pt x="21247" y="0"/>
                  </a:moveTo>
                  <a:cubicBezTo>
                    <a:pt x="18161" y="2787"/>
                    <a:pt x="15076" y="5574"/>
                    <a:pt x="11476" y="8942"/>
                  </a:cubicBezTo>
                  <a:cubicBezTo>
                    <a:pt x="7876" y="12310"/>
                    <a:pt x="3761" y="16258"/>
                    <a:pt x="1704" y="18581"/>
                  </a:cubicBezTo>
                  <a:cubicBezTo>
                    <a:pt x="-353" y="20903"/>
                    <a:pt x="-353" y="21600"/>
                    <a:pt x="676" y="21600"/>
                  </a:cubicBezTo>
                  <a:cubicBezTo>
                    <a:pt x="1704" y="21600"/>
                    <a:pt x="3761" y="20903"/>
                    <a:pt x="5818" y="20265"/>
                  </a:cubicBezTo>
                  <a:cubicBezTo>
                    <a:pt x="7876" y="19626"/>
                    <a:pt x="9933" y="19045"/>
                    <a:pt x="11990" y="1846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68" name="Linea"/>
            <p:cNvSpPr/>
            <p:nvPr/>
          </p:nvSpPr>
          <p:spPr>
            <a:xfrm>
              <a:off x="5460063" y="3238912"/>
              <a:ext cx="196610" cy="351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455" extrusionOk="0">
                  <a:moveTo>
                    <a:pt x="1001" y="3659"/>
                  </a:moveTo>
                  <a:cubicBezTo>
                    <a:pt x="1001" y="3096"/>
                    <a:pt x="1001" y="2534"/>
                    <a:pt x="2201" y="1746"/>
                  </a:cubicBezTo>
                  <a:cubicBezTo>
                    <a:pt x="3401" y="959"/>
                    <a:pt x="5801" y="-54"/>
                    <a:pt x="8601" y="2"/>
                  </a:cubicBezTo>
                  <a:cubicBezTo>
                    <a:pt x="11401" y="58"/>
                    <a:pt x="14601" y="1183"/>
                    <a:pt x="15201" y="3265"/>
                  </a:cubicBezTo>
                  <a:cubicBezTo>
                    <a:pt x="15801" y="5346"/>
                    <a:pt x="13801" y="8384"/>
                    <a:pt x="11601" y="10184"/>
                  </a:cubicBezTo>
                  <a:cubicBezTo>
                    <a:pt x="9401" y="11984"/>
                    <a:pt x="7001" y="12546"/>
                    <a:pt x="5301" y="12771"/>
                  </a:cubicBezTo>
                  <a:cubicBezTo>
                    <a:pt x="3601" y="12996"/>
                    <a:pt x="2601" y="12883"/>
                    <a:pt x="2001" y="12490"/>
                  </a:cubicBezTo>
                  <a:cubicBezTo>
                    <a:pt x="1401" y="12096"/>
                    <a:pt x="1201" y="11421"/>
                    <a:pt x="1601" y="11027"/>
                  </a:cubicBezTo>
                  <a:cubicBezTo>
                    <a:pt x="2001" y="10634"/>
                    <a:pt x="3001" y="10521"/>
                    <a:pt x="5601" y="10409"/>
                  </a:cubicBezTo>
                  <a:cubicBezTo>
                    <a:pt x="8201" y="10296"/>
                    <a:pt x="12401" y="10183"/>
                    <a:pt x="15101" y="10240"/>
                  </a:cubicBezTo>
                  <a:cubicBezTo>
                    <a:pt x="17801" y="10296"/>
                    <a:pt x="19001" y="10521"/>
                    <a:pt x="19901" y="10915"/>
                  </a:cubicBezTo>
                  <a:cubicBezTo>
                    <a:pt x="20801" y="11309"/>
                    <a:pt x="21401" y="11871"/>
                    <a:pt x="21301" y="12940"/>
                  </a:cubicBezTo>
                  <a:cubicBezTo>
                    <a:pt x="21201" y="14009"/>
                    <a:pt x="20401" y="15584"/>
                    <a:pt x="18801" y="16990"/>
                  </a:cubicBezTo>
                  <a:cubicBezTo>
                    <a:pt x="17201" y="18396"/>
                    <a:pt x="14801" y="19634"/>
                    <a:pt x="12601" y="20421"/>
                  </a:cubicBezTo>
                  <a:cubicBezTo>
                    <a:pt x="10401" y="21209"/>
                    <a:pt x="8401" y="21546"/>
                    <a:pt x="6301" y="21433"/>
                  </a:cubicBezTo>
                  <a:cubicBezTo>
                    <a:pt x="4201" y="21321"/>
                    <a:pt x="2001" y="20758"/>
                    <a:pt x="901" y="20196"/>
                  </a:cubicBezTo>
                  <a:cubicBezTo>
                    <a:pt x="-199" y="19633"/>
                    <a:pt x="-199" y="19071"/>
                    <a:pt x="401" y="18621"/>
                  </a:cubicBezTo>
                  <a:cubicBezTo>
                    <a:pt x="1001" y="18171"/>
                    <a:pt x="2201" y="17834"/>
                    <a:pt x="3401" y="1749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69" name="Linea"/>
            <p:cNvSpPr/>
            <p:nvPr/>
          </p:nvSpPr>
          <p:spPr>
            <a:xfrm>
              <a:off x="5679635" y="3384499"/>
              <a:ext cx="260150" cy="192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4" extrusionOk="0">
                  <a:moveTo>
                    <a:pt x="12868" y="3996"/>
                  </a:moveTo>
                  <a:cubicBezTo>
                    <a:pt x="14094" y="2978"/>
                    <a:pt x="15319" y="1959"/>
                    <a:pt x="15549" y="1246"/>
                  </a:cubicBezTo>
                  <a:cubicBezTo>
                    <a:pt x="15779" y="532"/>
                    <a:pt x="15013" y="125"/>
                    <a:pt x="13404" y="23"/>
                  </a:cubicBezTo>
                  <a:cubicBezTo>
                    <a:pt x="11796" y="-79"/>
                    <a:pt x="9345" y="125"/>
                    <a:pt x="7123" y="1347"/>
                  </a:cubicBezTo>
                  <a:cubicBezTo>
                    <a:pt x="4902" y="2570"/>
                    <a:pt x="2911" y="4812"/>
                    <a:pt x="1685" y="7868"/>
                  </a:cubicBezTo>
                  <a:cubicBezTo>
                    <a:pt x="460" y="10925"/>
                    <a:pt x="0" y="14796"/>
                    <a:pt x="0" y="17140"/>
                  </a:cubicBezTo>
                  <a:cubicBezTo>
                    <a:pt x="0" y="19483"/>
                    <a:pt x="460" y="20298"/>
                    <a:pt x="1991" y="19993"/>
                  </a:cubicBezTo>
                  <a:cubicBezTo>
                    <a:pt x="3523" y="19687"/>
                    <a:pt x="6128" y="18261"/>
                    <a:pt x="8349" y="16325"/>
                  </a:cubicBezTo>
                  <a:cubicBezTo>
                    <a:pt x="10570" y="14389"/>
                    <a:pt x="12409" y="11944"/>
                    <a:pt x="13634" y="10313"/>
                  </a:cubicBezTo>
                  <a:cubicBezTo>
                    <a:pt x="14860" y="8683"/>
                    <a:pt x="15472" y="7868"/>
                    <a:pt x="15626" y="6951"/>
                  </a:cubicBezTo>
                  <a:cubicBezTo>
                    <a:pt x="15779" y="6034"/>
                    <a:pt x="15472" y="5015"/>
                    <a:pt x="15243" y="5117"/>
                  </a:cubicBezTo>
                  <a:cubicBezTo>
                    <a:pt x="15013" y="5219"/>
                    <a:pt x="14860" y="6442"/>
                    <a:pt x="14706" y="8785"/>
                  </a:cubicBezTo>
                  <a:cubicBezTo>
                    <a:pt x="14553" y="11129"/>
                    <a:pt x="14400" y="14593"/>
                    <a:pt x="14400" y="16834"/>
                  </a:cubicBezTo>
                  <a:cubicBezTo>
                    <a:pt x="14400" y="19076"/>
                    <a:pt x="14553" y="20095"/>
                    <a:pt x="15013" y="20706"/>
                  </a:cubicBezTo>
                  <a:cubicBezTo>
                    <a:pt x="15472" y="21317"/>
                    <a:pt x="16238" y="21521"/>
                    <a:pt x="17387" y="20706"/>
                  </a:cubicBezTo>
                  <a:cubicBezTo>
                    <a:pt x="18536" y="19891"/>
                    <a:pt x="20068" y="18057"/>
                    <a:pt x="21600" y="1622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70" name="Linea"/>
            <p:cNvSpPr/>
            <p:nvPr/>
          </p:nvSpPr>
          <p:spPr>
            <a:xfrm>
              <a:off x="5979044" y="3394591"/>
              <a:ext cx="148934" cy="150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3" h="20967" extrusionOk="0">
                  <a:moveTo>
                    <a:pt x="17312" y="3636"/>
                  </a:moveTo>
                  <a:cubicBezTo>
                    <a:pt x="17312" y="2350"/>
                    <a:pt x="17312" y="1065"/>
                    <a:pt x="16390" y="422"/>
                  </a:cubicBezTo>
                  <a:cubicBezTo>
                    <a:pt x="15468" y="-221"/>
                    <a:pt x="13624" y="-221"/>
                    <a:pt x="10858" y="1065"/>
                  </a:cubicBezTo>
                  <a:cubicBezTo>
                    <a:pt x="8092" y="2350"/>
                    <a:pt x="4404" y="4922"/>
                    <a:pt x="2297" y="7493"/>
                  </a:cubicBezTo>
                  <a:cubicBezTo>
                    <a:pt x="190" y="10065"/>
                    <a:pt x="-337" y="12636"/>
                    <a:pt x="190" y="15208"/>
                  </a:cubicBezTo>
                  <a:cubicBezTo>
                    <a:pt x="717" y="17779"/>
                    <a:pt x="2297" y="20350"/>
                    <a:pt x="5458" y="20865"/>
                  </a:cubicBezTo>
                  <a:cubicBezTo>
                    <a:pt x="8619" y="21379"/>
                    <a:pt x="13361" y="19836"/>
                    <a:pt x="16258" y="18679"/>
                  </a:cubicBezTo>
                  <a:cubicBezTo>
                    <a:pt x="19156" y="17522"/>
                    <a:pt x="20209" y="16750"/>
                    <a:pt x="21263" y="1597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71" name="Linea"/>
            <p:cNvSpPr/>
            <p:nvPr/>
          </p:nvSpPr>
          <p:spPr>
            <a:xfrm>
              <a:off x="6177704" y="3210350"/>
              <a:ext cx="156884" cy="3265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1" h="21600" extrusionOk="0">
                  <a:moveTo>
                    <a:pt x="2992" y="0"/>
                  </a:moveTo>
                  <a:cubicBezTo>
                    <a:pt x="1750" y="3539"/>
                    <a:pt x="509" y="7078"/>
                    <a:pt x="136" y="10190"/>
                  </a:cubicBezTo>
                  <a:cubicBezTo>
                    <a:pt x="-236" y="13302"/>
                    <a:pt x="261" y="15986"/>
                    <a:pt x="385" y="17817"/>
                  </a:cubicBezTo>
                  <a:cubicBezTo>
                    <a:pt x="509" y="19647"/>
                    <a:pt x="261" y="20624"/>
                    <a:pt x="136" y="20807"/>
                  </a:cubicBezTo>
                  <a:cubicBezTo>
                    <a:pt x="12" y="20990"/>
                    <a:pt x="12" y="20380"/>
                    <a:pt x="1005" y="18976"/>
                  </a:cubicBezTo>
                  <a:cubicBezTo>
                    <a:pt x="1998" y="17573"/>
                    <a:pt x="3985" y="15376"/>
                    <a:pt x="5847" y="13790"/>
                  </a:cubicBezTo>
                  <a:cubicBezTo>
                    <a:pt x="7709" y="12203"/>
                    <a:pt x="9447" y="11227"/>
                    <a:pt x="10936" y="10617"/>
                  </a:cubicBezTo>
                  <a:cubicBezTo>
                    <a:pt x="12426" y="10007"/>
                    <a:pt x="13667" y="9763"/>
                    <a:pt x="15281" y="9641"/>
                  </a:cubicBezTo>
                  <a:cubicBezTo>
                    <a:pt x="16895" y="9519"/>
                    <a:pt x="18881" y="9519"/>
                    <a:pt x="19998" y="9824"/>
                  </a:cubicBezTo>
                  <a:cubicBezTo>
                    <a:pt x="21116" y="10129"/>
                    <a:pt x="21364" y="10739"/>
                    <a:pt x="20867" y="12142"/>
                  </a:cubicBezTo>
                  <a:cubicBezTo>
                    <a:pt x="20371" y="13546"/>
                    <a:pt x="19130" y="15742"/>
                    <a:pt x="18633" y="17451"/>
                  </a:cubicBezTo>
                  <a:cubicBezTo>
                    <a:pt x="18136" y="19159"/>
                    <a:pt x="18385" y="20380"/>
                    <a:pt x="18633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72" name="Linea"/>
            <p:cNvSpPr/>
            <p:nvPr/>
          </p:nvSpPr>
          <p:spPr>
            <a:xfrm>
              <a:off x="3998080" y="3900356"/>
              <a:ext cx="109591" cy="428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3" h="21350" extrusionOk="0">
                  <a:moveTo>
                    <a:pt x="21383" y="1748"/>
                  </a:moveTo>
                  <a:cubicBezTo>
                    <a:pt x="20663" y="1197"/>
                    <a:pt x="19943" y="645"/>
                    <a:pt x="18683" y="324"/>
                  </a:cubicBezTo>
                  <a:cubicBezTo>
                    <a:pt x="17423" y="2"/>
                    <a:pt x="15623" y="-90"/>
                    <a:pt x="14003" y="94"/>
                  </a:cubicBezTo>
                  <a:cubicBezTo>
                    <a:pt x="12383" y="278"/>
                    <a:pt x="10943" y="737"/>
                    <a:pt x="8603" y="2346"/>
                  </a:cubicBezTo>
                  <a:cubicBezTo>
                    <a:pt x="6263" y="3954"/>
                    <a:pt x="3023" y="6712"/>
                    <a:pt x="1403" y="9607"/>
                  </a:cubicBezTo>
                  <a:cubicBezTo>
                    <a:pt x="-217" y="12502"/>
                    <a:pt x="-217" y="15536"/>
                    <a:pt x="323" y="17420"/>
                  </a:cubicBezTo>
                  <a:cubicBezTo>
                    <a:pt x="863" y="19304"/>
                    <a:pt x="1943" y="20039"/>
                    <a:pt x="3023" y="20591"/>
                  </a:cubicBezTo>
                  <a:cubicBezTo>
                    <a:pt x="4103" y="21142"/>
                    <a:pt x="5183" y="21510"/>
                    <a:pt x="5723" y="21280"/>
                  </a:cubicBezTo>
                  <a:cubicBezTo>
                    <a:pt x="6263" y="21050"/>
                    <a:pt x="6263" y="20223"/>
                    <a:pt x="6263" y="1939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73" name="Linea"/>
            <p:cNvSpPr/>
            <p:nvPr/>
          </p:nvSpPr>
          <p:spPr>
            <a:xfrm>
              <a:off x="3930547" y="4077986"/>
              <a:ext cx="264357" cy="176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2" h="21320" extrusionOk="0">
                  <a:moveTo>
                    <a:pt x="0" y="10186"/>
                  </a:moveTo>
                  <a:cubicBezTo>
                    <a:pt x="300" y="9073"/>
                    <a:pt x="600" y="7959"/>
                    <a:pt x="1725" y="7068"/>
                  </a:cubicBezTo>
                  <a:cubicBezTo>
                    <a:pt x="2850" y="6178"/>
                    <a:pt x="4800" y="5510"/>
                    <a:pt x="7575" y="4396"/>
                  </a:cubicBezTo>
                  <a:cubicBezTo>
                    <a:pt x="10350" y="3283"/>
                    <a:pt x="13950" y="1724"/>
                    <a:pt x="16425" y="833"/>
                  </a:cubicBezTo>
                  <a:cubicBezTo>
                    <a:pt x="18900" y="-57"/>
                    <a:pt x="20250" y="-280"/>
                    <a:pt x="20925" y="388"/>
                  </a:cubicBezTo>
                  <a:cubicBezTo>
                    <a:pt x="21600" y="1056"/>
                    <a:pt x="21600" y="2615"/>
                    <a:pt x="21300" y="5176"/>
                  </a:cubicBezTo>
                  <a:cubicBezTo>
                    <a:pt x="21000" y="7736"/>
                    <a:pt x="20400" y="11299"/>
                    <a:pt x="20100" y="13638"/>
                  </a:cubicBezTo>
                  <a:cubicBezTo>
                    <a:pt x="19800" y="15976"/>
                    <a:pt x="19800" y="17089"/>
                    <a:pt x="19875" y="18425"/>
                  </a:cubicBezTo>
                  <a:cubicBezTo>
                    <a:pt x="19950" y="19761"/>
                    <a:pt x="20100" y="21320"/>
                    <a:pt x="20250" y="21320"/>
                  </a:cubicBezTo>
                  <a:cubicBezTo>
                    <a:pt x="20400" y="21320"/>
                    <a:pt x="20550" y="19761"/>
                    <a:pt x="20700" y="1820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74" name="Linea"/>
            <p:cNvSpPr/>
            <p:nvPr/>
          </p:nvSpPr>
          <p:spPr>
            <a:xfrm>
              <a:off x="4216038" y="3942827"/>
              <a:ext cx="18940" cy="25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extrusionOk="0">
                  <a:moveTo>
                    <a:pt x="20157" y="21600"/>
                  </a:moveTo>
                  <a:cubicBezTo>
                    <a:pt x="12302" y="10800"/>
                    <a:pt x="4448" y="0"/>
                    <a:pt x="1502" y="0"/>
                  </a:cubicBezTo>
                  <a:cubicBezTo>
                    <a:pt x="-1443" y="0"/>
                    <a:pt x="521" y="10800"/>
                    <a:pt x="2484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75" name="Linea"/>
            <p:cNvSpPr/>
            <p:nvPr/>
          </p:nvSpPr>
          <p:spPr>
            <a:xfrm>
              <a:off x="4323538" y="3933930"/>
              <a:ext cx="33212" cy="316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0" extrusionOk="0">
                  <a:moveTo>
                    <a:pt x="21600" y="847"/>
                  </a:moveTo>
                  <a:cubicBezTo>
                    <a:pt x="18000" y="351"/>
                    <a:pt x="14400" y="-146"/>
                    <a:pt x="11400" y="40"/>
                  </a:cubicBezTo>
                  <a:cubicBezTo>
                    <a:pt x="8400" y="226"/>
                    <a:pt x="6000" y="1095"/>
                    <a:pt x="4200" y="3702"/>
                  </a:cubicBezTo>
                  <a:cubicBezTo>
                    <a:pt x="2400" y="6309"/>
                    <a:pt x="1200" y="10654"/>
                    <a:pt x="600" y="13695"/>
                  </a:cubicBezTo>
                  <a:cubicBezTo>
                    <a:pt x="0" y="16737"/>
                    <a:pt x="0" y="18475"/>
                    <a:pt x="0" y="19654"/>
                  </a:cubicBezTo>
                  <a:cubicBezTo>
                    <a:pt x="0" y="20833"/>
                    <a:pt x="0" y="21454"/>
                    <a:pt x="0" y="21268"/>
                  </a:cubicBezTo>
                  <a:cubicBezTo>
                    <a:pt x="0" y="21082"/>
                    <a:pt x="0" y="20088"/>
                    <a:pt x="0" y="1909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76" name="Linea"/>
            <p:cNvSpPr/>
            <p:nvPr/>
          </p:nvSpPr>
          <p:spPr>
            <a:xfrm>
              <a:off x="4251582" y="4030422"/>
              <a:ext cx="321521" cy="188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247" extrusionOk="0">
                  <a:moveTo>
                    <a:pt x="0" y="3016"/>
                  </a:moveTo>
                  <a:cubicBezTo>
                    <a:pt x="247" y="1978"/>
                    <a:pt x="494" y="939"/>
                    <a:pt x="1049" y="420"/>
                  </a:cubicBezTo>
                  <a:cubicBezTo>
                    <a:pt x="1605" y="-99"/>
                    <a:pt x="2469" y="-99"/>
                    <a:pt x="4320" y="213"/>
                  </a:cubicBezTo>
                  <a:cubicBezTo>
                    <a:pt x="6171" y="524"/>
                    <a:pt x="9010" y="1147"/>
                    <a:pt x="10985" y="2186"/>
                  </a:cubicBezTo>
                  <a:cubicBezTo>
                    <a:pt x="12960" y="3224"/>
                    <a:pt x="14071" y="4678"/>
                    <a:pt x="14503" y="6755"/>
                  </a:cubicBezTo>
                  <a:cubicBezTo>
                    <a:pt x="14935" y="8832"/>
                    <a:pt x="14688" y="11532"/>
                    <a:pt x="14379" y="13401"/>
                  </a:cubicBezTo>
                  <a:cubicBezTo>
                    <a:pt x="14071" y="15270"/>
                    <a:pt x="13701" y="16309"/>
                    <a:pt x="13515" y="17451"/>
                  </a:cubicBezTo>
                  <a:cubicBezTo>
                    <a:pt x="13330" y="18593"/>
                    <a:pt x="13330" y="19839"/>
                    <a:pt x="13639" y="20566"/>
                  </a:cubicBezTo>
                  <a:cubicBezTo>
                    <a:pt x="13947" y="21293"/>
                    <a:pt x="14565" y="21501"/>
                    <a:pt x="15737" y="20878"/>
                  </a:cubicBezTo>
                  <a:cubicBezTo>
                    <a:pt x="16910" y="20255"/>
                    <a:pt x="18638" y="18801"/>
                    <a:pt x="19749" y="17659"/>
                  </a:cubicBezTo>
                  <a:cubicBezTo>
                    <a:pt x="20859" y="16516"/>
                    <a:pt x="21353" y="15686"/>
                    <a:pt x="21477" y="14128"/>
                  </a:cubicBezTo>
                  <a:cubicBezTo>
                    <a:pt x="21600" y="12570"/>
                    <a:pt x="21353" y="10286"/>
                    <a:pt x="21045" y="8624"/>
                  </a:cubicBezTo>
                  <a:cubicBezTo>
                    <a:pt x="20736" y="6963"/>
                    <a:pt x="20366" y="5924"/>
                    <a:pt x="19563" y="5197"/>
                  </a:cubicBezTo>
                  <a:cubicBezTo>
                    <a:pt x="18761" y="4470"/>
                    <a:pt x="17527" y="4055"/>
                    <a:pt x="16601" y="5197"/>
                  </a:cubicBezTo>
                  <a:cubicBezTo>
                    <a:pt x="15675" y="6339"/>
                    <a:pt x="15058" y="9039"/>
                    <a:pt x="14441" y="1173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77" name="Linea"/>
            <p:cNvSpPr/>
            <p:nvPr/>
          </p:nvSpPr>
          <p:spPr>
            <a:xfrm>
              <a:off x="4674094" y="3968658"/>
              <a:ext cx="164208" cy="245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1" extrusionOk="0">
                  <a:moveTo>
                    <a:pt x="5582" y="0"/>
                  </a:moveTo>
                  <a:cubicBezTo>
                    <a:pt x="3883" y="3385"/>
                    <a:pt x="2184" y="6770"/>
                    <a:pt x="1213" y="9994"/>
                  </a:cubicBezTo>
                  <a:cubicBezTo>
                    <a:pt x="243" y="13218"/>
                    <a:pt x="0" y="16281"/>
                    <a:pt x="0" y="18215"/>
                  </a:cubicBezTo>
                  <a:cubicBezTo>
                    <a:pt x="0" y="20149"/>
                    <a:pt x="243" y="20955"/>
                    <a:pt x="3034" y="21278"/>
                  </a:cubicBezTo>
                  <a:cubicBezTo>
                    <a:pt x="5825" y="21600"/>
                    <a:pt x="11164" y="21439"/>
                    <a:pt x="14683" y="20552"/>
                  </a:cubicBezTo>
                  <a:cubicBezTo>
                    <a:pt x="18202" y="19666"/>
                    <a:pt x="19901" y="18054"/>
                    <a:pt x="21600" y="1644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78" name="Linea"/>
            <p:cNvSpPr/>
            <p:nvPr/>
          </p:nvSpPr>
          <p:spPr>
            <a:xfrm>
              <a:off x="4616898" y="4001868"/>
              <a:ext cx="226940" cy="37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7" extrusionOk="0">
                  <a:moveTo>
                    <a:pt x="0" y="6171"/>
                  </a:moveTo>
                  <a:cubicBezTo>
                    <a:pt x="0" y="11314"/>
                    <a:pt x="0" y="16457"/>
                    <a:pt x="615" y="19029"/>
                  </a:cubicBezTo>
                  <a:cubicBezTo>
                    <a:pt x="1229" y="21600"/>
                    <a:pt x="2459" y="21600"/>
                    <a:pt x="5532" y="18514"/>
                  </a:cubicBezTo>
                  <a:cubicBezTo>
                    <a:pt x="8605" y="15429"/>
                    <a:pt x="13522" y="9257"/>
                    <a:pt x="16507" y="5657"/>
                  </a:cubicBezTo>
                  <a:cubicBezTo>
                    <a:pt x="19493" y="2057"/>
                    <a:pt x="20546" y="1029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79" name="Linea"/>
            <p:cNvSpPr/>
            <p:nvPr/>
          </p:nvSpPr>
          <p:spPr>
            <a:xfrm>
              <a:off x="4812153" y="4090877"/>
              <a:ext cx="175597" cy="149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155" extrusionOk="0">
                  <a:moveTo>
                    <a:pt x="1839" y="5402"/>
                  </a:moveTo>
                  <a:cubicBezTo>
                    <a:pt x="1839" y="7744"/>
                    <a:pt x="1839" y="10087"/>
                    <a:pt x="2401" y="11518"/>
                  </a:cubicBezTo>
                  <a:cubicBezTo>
                    <a:pt x="2964" y="12949"/>
                    <a:pt x="4089" y="13470"/>
                    <a:pt x="6339" y="12819"/>
                  </a:cubicBezTo>
                  <a:cubicBezTo>
                    <a:pt x="8589" y="12169"/>
                    <a:pt x="11964" y="10347"/>
                    <a:pt x="13764" y="8785"/>
                  </a:cubicBezTo>
                  <a:cubicBezTo>
                    <a:pt x="15564" y="7224"/>
                    <a:pt x="15789" y="5923"/>
                    <a:pt x="14664" y="4231"/>
                  </a:cubicBezTo>
                  <a:cubicBezTo>
                    <a:pt x="13539" y="2540"/>
                    <a:pt x="11064" y="458"/>
                    <a:pt x="8364" y="67"/>
                  </a:cubicBezTo>
                  <a:cubicBezTo>
                    <a:pt x="5664" y="-323"/>
                    <a:pt x="2739" y="978"/>
                    <a:pt x="1276" y="4361"/>
                  </a:cubicBezTo>
                  <a:cubicBezTo>
                    <a:pt x="-186" y="7744"/>
                    <a:pt x="-186" y="13210"/>
                    <a:pt x="264" y="16593"/>
                  </a:cubicBezTo>
                  <a:cubicBezTo>
                    <a:pt x="714" y="19976"/>
                    <a:pt x="1614" y="21277"/>
                    <a:pt x="4539" y="21147"/>
                  </a:cubicBezTo>
                  <a:cubicBezTo>
                    <a:pt x="7464" y="21017"/>
                    <a:pt x="12414" y="19455"/>
                    <a:pt x="15564" y="17894"/>
                  </a:cubicBezTo>
                  <a:cubicBezTo>
                    <a:pt x="18714" y="16332"/>
                    <a:pt x="20064" y="14771"/>
                    <a:pt x="21414" y="1321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80" name="Linea"/>
            <p:cNvSpPr/>
            <p:nvPr/>
          </p:nvSpPr>
          <p:spPr>
            <a:xfrm>
              <a:off x="5007598" y="4079359"/>
              <a:ext cx="173880" cy="164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8" h="21170" extrusionOk="0">
                  <a:moveTo>
                    <a:pt x="2329" y="0"/>
                  </a:moveTo>
                  <a:cubicBezTo>
                    <a:pt x="1420" y="712"/>
                    <a:pt x="510" y="1425"/>
                    <a:pt x="169" y="3679"/>
                  </a:cubicBezTo>
                  <a:cubicBezTo>
                    <a:pt x="-172" y="5934"/>
                    <a:pt x="55" y="9732"/>
                    <a:pt x="396" y="12699"/>
                  </a:cubicBezTo>
                  <a:cubicBezTo>
                    <a:pt x="737" y="15666"/>
                    <a:pt x="1192" y="17803"/>
                    <a:pt x="1874" y="19227"/>
                  </a:cubicBezTo>
                  <a:cubicBezTo>
                    <a:pt x="2556" y="20651"/>
                    <a:pt x="3466" y="21363"/>
                    <a:pt x="3921" y="21126"/>
                  </a:cubicBezTo>
                  <a:cubicBezTo>
                    <a:pt x="4375" y="20888"/>
                    <a:pt x="4375" y="19701"/>
                    <a:pt x="4375" y="16972"/>
                  </a:cubicBezTo>
                  <a:cubicBezTo>
                    <a:pt x="4375" y="14242"/>
                    <a:pt x="4375" y="9970"/>
                    <a:pt x="5171" y="6765"/>
                  </a:cubicBezTo>
                  <a:cubicBezTo>
                    <a:pt x="5967" y="3561"/>
                    <a:pt x="7559" y="1425"/>
                    <a:pt x="10401" y="594"/>
                  </a:cubicBezTo>
                  <a:cubicBezTo>
                    <a:pt x="13243" y="-237"/>
                    <a:pt x="17335" y="238"/>
                    <a:pt x="21428" y="71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81" name="Linea"/>
            <p:cNvSpPr/>
            <p:nvPr/>
          </p:nvSpPr>
          <p:spPr>
            <a:xfrm>
              <a:off x="5176973" y="4093797"/>
              <a:ext cx="209303" cy="152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1012" extrusionOk="0">
                  <a:moveTo>
                    <a:pt x="10601" y="4872"/>
                  </a:moveTo>
                  <a:cubicBezTo>
                    <a:pt x="10789" y="3348"/>
                    <a:pt x="10977" y="1823"/>
                    <a:pt x="10507" y="934"/>
                  </a:cubicBezTo>
                  <a:cubicBezTo>
                    <a:pt x="10037" y="44"/>
                    <a:pt x="8910" y="-210"/>
                    <a:pt x="7314" y="171"/>
                  </a:cubicBezTo>
                  <a:cubicBezTo>
                    <a:pt x="5717" y="552"/>
                    <a:pt x="3651" y="1569"/>
                    <a:pt x="2149" y="4364"/>
                  </a:cubicBezTo>
                  <a:cubicBezTo>
                    <a:pt x="646" y="7159"/>
                    <a:pt x="-293" y="11734"/>
                    <a:pt x="83" y="15037"/>
                  </a:cubicBezTo>
                  <a:cubicBezTo>
                    <a:pt x="458" y="18341"/>
                    <a:pt x="2149" y="20374"/>
                    <a:pt x="3933" y="20882"/>
                  </a:cubicBezTo>
                  <a:cubicBezTo>
                    <a:pt x="5717" y="21390"/>
                    <a:pt x="7596" y="20374"/>
                    <a:pt x="9098" y="18341"/>
                  </a:cubicBezTo>
                  <a:cubicBezTo>
                    <a:pt x="10601" y="16308"/>
                    <a:pt x="11728" y="13258"/>
                    <a:pt x="12385" y="10971"/>
                  </a:cubicBezTo>
                  <a:cubicBezTo>
                    <a:pt x="13043" y="8684"/>
                    <a:pt x="13230" y="7159"/>
                    <a:pt x="12855" y="6397"/>
                  </a:cubicBezTo>
                  <a:cubicBezTo>
                    <a:pt x="12479" y="5635"/>
                    <a:pt x="11540" y="5635"/>
                    <a:pt x="10883" y="6651"/>
                  </a:cubicBezTo>
                  <a:cubicBezTo>
                    <a:pt x="10225" y="7668"/>
                    <a:pt x="9850" y="9701"/>
                    <a:pt x="9662" y="11606"/>
                  </a:cubicBezTo>
                  <a:cubicBezTo>
                    <a:pt x="9474" y="13512"/>
                    <a:pt x="9474" y="15291"/>
                    <a:pt x="11446" y="16816"/>
                  </a:cubicBezTo>
                  <a:cubicBezTo>
                    <a:pt x="13418" y="18341"/>
                    <a:pt x="17363" y="19611"/>
                    <a:pt x="21307" y="2088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82" name="Linea"/>
            <p:cNvSpPr/>
            <p:nvPr/>
          </p:nvSpPr>
          <p:spPr>
            <a:xfrm>
              <a:off x="5401817" y="4084894"/>
              <a:ext cx="34275" cy="315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1600" extrusionOk="0">
                  <a:moveTo>
                    <a:pt x="21118" y="0"/>
                  </a:moveTo>
                  <a:cubicBezTo>
                    <a:pt x="15434" y="0"/>
                    <a:pt x="9750" y="0"/>
                    <a:pt x="5771" y="316"/>
                  </a:cubicBezTo>
                  <a:cubicBezTo>
                    <a:pt x="1792" y="632"/>
                    <a:pt x="-482" y="1263"/>
                    <a:pt x="86" y="3474"/>
                  </a:cubicBezTo>
                  <a:cubicBezTo>
                    <a:pt x="655" y="5684"/>
                    <a:pt x="4065" y="9474"/>
                    <a:pt x="6339" y="12758"/>
                  </a:cubicBezTo>
                  <a:cubicBezTo>
                    <a:pt x="8613" y="16042"/>
                    <a:pt x="9750" y="18821"/>
                    <a:pt x="10886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83" name="Linea"/>
            <p:cNvSpPr/>
            <p:nvPr/>
          </p:nvSpPr>
          <p:spPr>
            <a:xfrm>
              <a:off x="5402881" y="4081008"/>
              <a:ext cx="131199" cy="185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3" h="21095" extrusionOk="0">
                  <a:moveTo>
                    <a:pt x="0" y="7363"/>
                  </a:moveTo>
                  <a:cubicBezTo>
                    <a:pt x="0" y="6104"/>
                    <a:pt x="0" y="4846"/>
                    <a:pt x="2700" y="3378"/>
                  </a:cubicBezTo>
                  <a:cubicBezTo>
                    <a:pt x="5400" y="1910"/>
                    <a:pt x="10800" y="232"/>
                    <a:pt x="14700" y="23"/>
                  </a:cubicBezTo>
                  <a:cubicBezTo>
                    <a:pt x="18600" y="-187"/>
                    <a:pt x="21000" y="1071"/>
                    <a:pt x="21300" y="4217"/>
                  </a:cubicBezTo>
                  <a:cubicBezTo>
                    <a:pt x="21600" y="7363"/>
                    <a:pt x="19800" y="12396"/>
                    <a:pt x="17550" y="15646"/>
                  </a:cubicBezTo>
                  <a:cubicBezTo>
                    <a:pt x="15300" y="18896"/>
                    <a:pt x="12600" y="20364"/>
                    <a:pt x="10500" y="20889"/>
                  </a:cubicBezTo>
                  <a:cubicBezTo>
                    <a:pt x="8400" y="21413"/>
                    <a:pt x="6900" y="20994"/>
                    <a:pt x="5850" y="19001"/>
                  </a:cubicBezTo>
                  <a:cubicBezTo>
                    <a:pt x="4800" y="17009"/>
                    <a:pt x="4200" y="13444"/>
                    <a:pt x="3600" y="987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84" name="Linea"/>
            <p:cNvSpPr/>
            <p:nvPr/>
          </p:nvSpPr>
          <p:spPr>
            <a:xfrm>
              <a:off x="5629819" y="4073824"/>
              <a:ext cx="1" cy="177124"/>
            </a:xfrm>
            <a:prstGeom prst="ellipse">
              <a:avLst/>
            </a:pr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85" name="Linea"/>
            <p:cNvSpPr/>
            <p:nvPr/>
          </p:nvSpPr>
          <p:spPr>
            <a:xfrm>
              <a:off x="5635354" y="3924693"/>
              <a:ext cx="49817" cy="27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extrusionOk="0">
                  <a:moveTo>
                    <a:pt x="0" y="20018"/>
                  </a:moveTo>
                  <a:cubicBezTo>
                    <a:pt x="0" y="11918"/>
                    <a:pt x="0" y="3818"/>
                    <a:pt x="3600" y="1118"/>
                  </a:cubicBezTo>
                  <a:cubicBezTo>
                    <a:pt x="7200" y="-1582"/>
                    <a:pt x="14400" y="1118"/>
                    <a:pt x="21600" y="381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86" name="Linea"/>
            <p:cNvSpPr/>
            <p:nvPr/>
          </p:nvSpPr>
          <p:spPr>
            <a:xfrm>
              <a:off x="5698558" y="4050252"/>
              <a:ext cx="252297" cy="206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366" extrusionOk="0">
                  <a:moveTo>
                    <a:pt x="14360" y="6456"/>
                  </a:moveTo>
                  <a:cubicBezTo>
                    <a:pt x="14673" y="5500"/>
                    <a:pt x="14986" y="4545"/>
                    <a:pt x="15220" y="3493"/>
                  </a:cubicBezTo>
                  <a:cubicBezTo>
                    <a:pt x="15455" y="2442"/>
                    <a:pt x="15612" y="1295"/>
                    <a:pt x="15299" y="626"/>
                  </a:cubicBezTo>
                  <a:cubicBezTo>
                    <a:pt x="14986" y="-43"/>
                    <a:pt x="14203" y="-234"/>
                    <a:pt x="12560" y="339"/>
                  </a:cubicBezTo>
                  <a:cubicBezTo>
                    <a:pt x="10916" y="913"/>
                    <a:pt x="8412" y="2251"/>
                    <a:pt x="6142" y="4831"/>
                  </a:cubicBezTo>
                  <a:cubicBezTo>
                    <a:pt x="3873" y="7412"/>
                    <a:pt x="1838" y="11235"/>
                    <a:pt x="820" y="13624"/>
                  </a:cubicBezTo>
                  <a:cubicBezTo>
                    <a:pt x="-197" y="16014"/>
                    <a:pt x="-197" y="16970"/>
                    <a:pt x="429" y="18021"/>
                  </a:cubicBezTo>
                  <a:cubicBezTo>
                    <a:pt x="1055" y="19072"/>
                    <a:pt x="2307" y="20219"/>
                    <a:pt x="4420" y="19550"/>
                  </a:cubicBezTo>
                  <a:cubicBezTo>
                    <a:pt x="6533" y="18881"/>
                    <a:pt x="9507" y="16396"/>
                    <a:pt x="11229" y="14676"/>
                  </a:cubicBezTo>
                  <a:cubicBezTo>
                    <a:pt x="12951" y="12955"/>
                    <a:pt x="13420" y="12000"/>
                    <a:pt x="13890" y="10662"/>
                  </a:cubicBezTo>
                  <a:cubicBezTo>
                    <a:pt x="14360" y="9324"/>
                    <a:pt x="14829" y="7603"/>
                    <a:pt x="14907" y="7221"/>
                  </a:cubicBezTo>
                  <a:cubicBezTo>
                    <a:pt x="14986" y="6839"/>
                    <a:pt x="14673" y="7794"/>
                    <a:pt x="14751" y="9610"/>
                  </a:cubicBezTo>
                  <a:cubicBezTo>
                    <a:pt x="14829" y="11426"/>
                    <a:pt x="15299" y="14102"/>
                    <a:pt x="16473" y="16205"/>
                  </a:cubicBezTo>
                  <a:cubicBezTo>
                    <a:pt x="17646" y="18308"/>
                    <a:pt x="19525" y="19837"/>
                    <a:pt x="21403" y="2136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87" name="Linea"/>
            <p:cNvSpPr/>
            <p:nvPr/>
          </p:nvSpPr>
          <p:spPr>
            <a:xfrm>
              <a:off x="3964552" y="4652565"/>
              <a:ext cx="187400" cy="270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378" extrusionOk="0">
                  <a:moveTo>
                    <a:pt x="14521" y="3258"/>
                  </a:moveTo>
                  <a:cubicBezTo>
                    <a:pt x="14097" y="2528"/>
                    <a:pt x="13674" y="1798"/>
                    <a:pt x="13038" y="1215"/>
                  </a:cubicBezTo>
                  <a:cubicBezTo>
                    <a:pt x="12403" y="631"/>
                    <a:pt x="11556" y="193"/>
                    <a:pt x="10603" y="47"/>
                  </a:cubicBezTo>
                  <a:cubicBezTo>
                    <a:pt x="9650" y="-99"/>
                    <a:pt x="8591" y="47"/>
                    <a:pt x="7109" y="1142"/>
                  </a:cubicBezTo>
                  <a:cubicBezTo>
                    <a:pt x="5627" y="2236"/>
                    <a:pt x="3721" y="4279"/>
                    <a:pt x="2450" y="7125"/>
                  </a:cubicBezTo>
                  <a:cubicBezTo>
                    <a:pt x="1180" y="9971"/>
                    <a:pt x="544" y="13620"/>
                    <a:pt x="227" y="15809"/>
                  </a:cubicBezTo>
                  <a:cubicBezTo>
                    <a:pt x="-91" y="17998"/>
                    <a:pt x="-91" y="18728"/>
                    <a:pt x="333" y="19312"/>
                  </a:cubicBezTo>
                  <a:cubicBezTo>
                    <a:pt x="756" y="19896"/>
                    <a:pt x="1603" y="20333"/>
                    <a:pt x="2556" y="20552"/>
                  </a:cubicBezTo>
                  <a:cubicBezTo>
                    <a:pt x="3509" y="20771"/>
                    <a:pt x="4568" y="20771"/>
                    <a:pt x="6262" y="19823"/>
                  </a:cubicBezTo>
                  <a:cubicBezTo>
                    <a:pt x="7956" y="18874"/>
                    <a:pt x="10285" y="16977"/>
                    <a:pt x="11768" y="15079"/>
                  </a:cubicBezTo>
                  <a:cubicBezTo>
                    <a:pt x="13250" y="13182"/>
                    <a:pt x="13885" y="11285"/>
                    <a:pt x="13991" y="9679"/>
                  </a:cubicBezTo>
                  <a:cubicBezTo>
                    <a:pt x="14097" y="8074"/>
                    <a:pt x="13674" y="6760"/>
                    <a:pt x="13038" y="5885"/>
                  </a:cubicBezTo>
                  <a:cubicBezTo>
                    <a:pt x="12403" y="5009"/>
                    <a:pt x="11556" y="4571"/>
                    <a:pt x="11238" y="4717"/>
                  </a:cubicBezTo>
                  <a:cubicBezTo>
                    <a:pt x="10921" y="4863"/>
                    <a:pt x="11133" y="5593"/>
                    <a:pt x="11556" y="7709"/>
                  </a:cubicBezTo>
                  <a:cubicBezTo>
                    <a:pt x="11980" y="9825"/>
                    <a:pt x="12615" y="13328"/>
                    <a:pt x="13144" y="15663"/>
                  </a:cubicBezTo>
                  <a:cubicBezTo>
                    <a:pt x="13674" y="17998"/>
                    <a:pt x="14097" y="19166"/>
                    <a:pt x="14627" y="20042"/>
                  </a:cubicBezTo>
                  <a:cubicBezTo>
                    <a:pt x="15156" y="20917"/>
                    <a:pt x="15791" y="21501"/>
                    <a:pt x="16956" y="21355"/>
                  </a:cubicBezTo>
                  <a:cubicBezTo>
                    <a:pt x="18121" y="21209"/>
                    <a:pt x="19815" y="20333"/>
                    <a:pt x="21509" y="1945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88" name="Linea"/>
            <p:cNvSpPr/>
            <p:nvPr/>
          </p:nvSpPr>
          <p:spPr>
            <a:xfrm>
              <a:off x="4210090" y="4688530"/>
              <a:ext cx="146721" cy="428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9" h="21181" extrusionOk="0">
                  <a:moveTo>
                    <a:pt x="14268" y="3265"/>
                  </a:moveTo>
                  <a:cubicBezTo>
                    <a:pt x="14525" y="2718"/>
                    <a:pt x="14783" y="2172"/>
                    <a:pt x="14911" y="1625"/>
                  </a:cubicBezTo>
                  <a:cubicBezTo>
                    <a:pt x="15040" y="1078"/>
                    <a:pt x="15040" y="531"/>
                    <a:pt x="14268" y="212"/>
                  </a:cubicBezTo>
                  <a:cubicBezTo>
                    <a:pt x="13497" y="-107"/>
                    <a:pt x="11954" y="-198"/>
                    <a:pt x="9254" y="896"/>
                  </a:cubicBezTo>
                  <a:cubicBezTo>
                    <a:pt x="6554" y="1989"/>
                    <a:pt x="2697" y="4268"/>
                    <a:pt x="1025" y="5908"/>
                  </a:cubicBezTo>
                  <a:cubicBezTo>
                    <a:pt x="-646" y="7549"/>
                    <a:pt x="-132" y="8551"/>
                    <a:pt x="1540" y="9189"/>
                  </a:cubicBezTo>
                  <a:cubicBezTo>
                    <a:pt x="3211" y="9827"/>
                    <a:pt x="6040" y="10101"/>
                    <a:pt x="8740" y="9280"/>
                  </a:cubicBezTo>
                  <a:cubicBezTo>
                    <a:pt x="11440" y="8460"/>
                    <a:pt x="14011" y="6546"/>
                    <a:pt x="15297" y="5179"/>
                  </a:cubicBezTo>
                  <a:cubicBezTo>
                    <a:pt x="16583" y="3812"/>
                    <a:pt x="16583" y="2992"/>
                    <a:pt x="16325" y="2308"/>
                  </a:cubicBezTo>
                  <a:cubicBezTo>
                    <a:pt x="16068" y="1625"/>
                    <a:pt x="15554" y="1078"/>
                    <a:pt x="15168" y="1032"/>
                  </a:cubicBezTo>
                  <a:cubicBezTo>
                    <a:pt x="14783" y="987"/>
                    <a:pt x="14525" y="1443"/>
                    <a:pt x="15168" y="2992"/>
                  </a:cubicBezTo>
                  <a:cubicBezTo>
                    <a:pt x="15811" y="4541"/>
                    <a:pt x="17354" y="7184"/>
                    <a:pt x="18640" y="9782"/>
                  </a:cubicBezTo>
                  <a:cubicBezTo>
                    <a:pt x="19925" y="12379"/>
                    <a:pt x="20954" y="14931"/>
                    <a:pt x="20183" y="16891"/>
                  </a:cubicBezTo>
                  <a:cubicBezTo>
                    <a:pt x="19411" y="18850"/>
                    <a:pt x="16840" y="20217"/>
                    <a:pt x="14011" y="20810"/>
                  </a:cubicBezTo>
                  <a:cubicBezTo>
                    <a:pt x="11183" y="21402"/>
                    <a:pt x="8097" y="21220"/>
                    <a:pt x="5654" y="20718"/>
                  </a:cubicBezTo>
                  <a:cubicBezTo>
                    <a:pt x="3211" y="20217"/>
                    <a:pt x="1411" y="19397"/>
                    <a:pt x="768" y="18759"/>
                  </a:cubicBezTo>
                  <a:cubicBezTo>
                    <a:pt x="125" y="18121"/>
                    <a:pt x="640" y="17665"/>
                    <a:pt x="1154" y="1721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89" name="Linea"/>
            <p:cNvSpPr/>
            <p:nvPr/>
          </p:nvSpPr>
          <p:spPr>
            <a:xfrm>
              <a:off x="4398186" y="4724603"/>
              <a:ext cx="157827" cy="178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337" extrusionOk="0">
                  <a:moveTo>
                    <a:pt x="10183" y="4910"/>
                  </a:moveTo>
                  <a:cubicBezTo>
                    <a:pt x="10183" y="3808"/>
                    <a:pt x="10183" y="2706"/>
                    <a:pt x="9680" y="1825"/>
                  </a:cubicBezTo>
                  <a:cubicBezTo>
                    <a:pt x="9178" y="943"/>
                    <a:pt x="8173" y="282"/>
                    <a:pt x="6918" y="61"/>
                  </a:cubicBezTo>
                  <a:cubicBezTo>
                    <a:pt x="5662" y="-159"/>
                    <a:pt x="4155" y="61"/>
                    <a:pt x="2773" y="3257"/>
                  </a:cubicBezTo>
                  <a:cubicBezTo>
                    <a:pt x="1392" y="6453"/>
                    <a:pt x="136" y="12625"/>
                    <a:pt x="11" y="16372"/>
                  </a:cubicBezTo>
                  <a:cubicBezTo>
                    <a:pt x="-115" y="20119"/>
                    <a:pt x="890" y="21441"/>
                    <a:pt x="4155" y="21331"/>
                  </a:cubicBezTo>
                  <a:cubicBezTo>
                    <a:pt x="7420" y="21221"/>
                    <a:pt x="12945" y="19678"/>
                    <a:pt x="16462" y="17033"/>
                  </a:cubicBezTo>
                  <a:cubicBezTo>
                    <a:pt x="19978" y="14388"/>
                    <a:pt x="21485" y="10641"/>
                    <a:pt x="21485" y="7776"/>
                  </a:cubicBezTo>
                  <a:cubicBezTo>
                    <a:pt x="21485" y="4910"/>
                    <a:pt x="19978" y="2927"/>
                    <a:pt x="16964" y="2596"/>
                  </a:cubicBezTo>
                  <a:cubicBezTo>
                    <a:pt x="13950" y="2265"/>
                    <a:pt x="9429" y="3588"/>
                    <a:pt x="6666" y="4910"/>
                  </a:cubicBezTo>
                  <a:cubicBezTo>
                    <a:pt x="3904" y="6233"/>
                    <a:pt x="2899" y="7555"/>
                    <a:pt x="1894" y="887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90" name="Linea"/>
            <p:cNvSpPr/>
            <p:nvPr/>
          </p:nvSpPr>
          <p:spPr>
            <a:xfrm>
              <a:off x="4655644" y="4715895"/>
              <a:ext cx="27676" cy="36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9" extrusionOk="0">
                  <a:moveTo>
                    <a:pt x="21600" y="0"/>
                  </a:moveTo>
                  <a:cubicBezTo>
                    <a:pt x="18720" y="2865"/>
                    <a:pt x="15840" y="5731"/>
                    <a:pt x="14400" y="9092"/>
                  </a:cubicBezTo>
                  <a:cubicBezTo>
                    <a:pt x="12960" y="12453"/>
                    <a:pt x="12960" y="16310"/>
                    <a:pt x="11520" y="18569"/>
                  </a:cubicBezTo>
                  <a:cubicBezTo>
                    <a:pt x="10080" y="20829"/>
                    <a:pt x="7200" y="21490"/>
                    <a:pt x="5760" y="21545"/>
                  </a:cubicBezTo>
                  <a:cubicBezTo>
                    <a:pt x="4320" y="21600"/>
                    <a:pt x="4320" y="21049"/>
                    <a:pt x="3600" y="20167"/>
                  </a:cubicBezTo>
                  <a:cubicBezTo>
                    <a:pt x="2880" y="19286"/>
                    <a:pt x="1440" y="18073"/>
                    <a:pt x="0" y="1686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91" name="Linea"/>
            <p:cNvSpPr/>
            <p:nvPr/>
          </p:nvSpPr>
          <p:spPr>
            <a:xfrm>
              <a:off x="4633503" y="4703773"/>
              <a:ext cx="121596" cy="182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0912" extrusionOk="0">
                  <a:moveTo>
                    <a:pt x="4765" y="5203"/>
                  </a:moveTo>
                  <a:cubicBezTo>
                    <a:pt x="5082" y="3720"/>
                    <a:pt x="5400" y="2238"/>
                    <a:pt x="6194" y="1179"/>
                  </a:cubicBezTo>
                  <a:cubicBezTo>
                    <a:pt x="6988" y="120"/>
                    <a:pt x="8259" y="-515"/>
                    <a:pt x="10800" y="544"/>
                  </a:cubicBezTo>
                  <a:cubicBezTo>
                    <a:pt x="13341" y="1603"/>
                    <a:pt x="17153" y="4356"/>
                    <a:pt x="19218" y="7850"/>
                  </a:cubicBezTo>
                  <a:cubicBezTo>
                    <a:pt x="21282" y="11344"/>
                    <a:pt x="21600" y="15579"/>
                    <a:pt x="19535" y="18014"/>
                  </a:cubicBezTo>
                  <a:cubicBezTo>
                    <a:pt x="17471" y="20450"/>
                    <a:pt x="13024" y="21085"/>
                    <a:pt x="9371" y="20873"/>
                  </a:cubicBezTo>
                  <a:cubicBezTo>
                    <a:pt x="5718" y="20661"/>
                    <a:pt x="2859" y="19603"/>
                    <a:pt x="0" y="1854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92" name="Linea"/>
            <p:cNvSpPr/>
            <p:nvPr/>
          </p:nvSpPr>
          <p:spPr>
            <a:xfrm>
              <a:off x="4827264" y="4719584"/>
              <a:ext cx="160486" cy="158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039" extrusionOk="0">
                  <a:moveTo>
                    <a:pt x="2941" y="982"/>
                  </a:moveTo>
                  <a:cubicBezTo>
                    <a:pt x="1714" y="3191"/>
                    <a:pt x="486" y="5400"/>
                    <a:pt x="118" y="8591"/>
                  </a:cubicBezTo>
                  <a:cubicBezTo>
                    <a:pt x="-250" y="11782"/>
                    <a:pt x="241" y="15955"/>
                    <a:pt x="1591" y="18409"/>
                  </a:cubicBezTo>
                  <a:cubicBezTo>
                    <a:pt x="2941" y="20864"/>
                    <a:pt x="5150" y="21600"/>
                    <a:pt x="7727" y="20618"/>
                  </a:cubicBezTo>
                  <a:cubicBezTo>
                    <a:pt x="10305" y="19636"/>
                    <a:pt x="13250" y="16936"/>
                    <a:pt x="15336" y="13623"/>
                  </a:cubicBezTo>
                  <a:cubicBezTo>
                    <a:pt x="17423" y="10309"/>
                    <a:pt x="18650" y="6382"/>
                    <a:pt x="19018" y="3805"/>
                  </a:cubicBezTo>
                  <a:cubicBezTo>
                    <a:pt x="19386" y="1227"/>
                    <a:pt x="18895" y="0"/>
                    <a:pt x="18650" y="0"/>
                  </a:cubicBezTo>
                  <a:cubicBezTo>
                    <a:pt x="18405" y="0"/>
                    <a:pt x="18405" y="1227"/>
                    <a:pt x="18405" y="4295"/>
                  </a:cubicBezTo>
                  <a:cubicBezTo>
                    <a:pt x="18405" y="7364"/>
                    <a:pt x="18405" y="12273"/>
                    <a:pt x="18895" y="15341"/>
                  </a:cubicBezTo>
                  <a:cubicBezTo>
                    <a:pt x="19386" y="18409"/>
                    <a:pt x="20368" y="19636"/>
                    <a:pt x="21350" y="2086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93" name="Linea"/>
            <p:cNvSpPr/>
            <p:nvPr/>
          </p:nvSpPr>
          <p:spPr>
            <a:xfrm>
              <a:off x="5070775" y="4686374"/>
              <a:ext cx="149448" cy="180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204"/>
                  </a:moveTo>
                  <a:cubicBezTo>
                    <a:pt x="533" y="1102"/>
                    <a:pt x="1067" y="0"/>
                    <a:pt x="1600" y="0"/>
                  </a:cubicBezTo>
                  <a:cubicBezTo>
                    <a:pt x="2133" y="0"/>
                    <a:pt x="2667" y="1102"/>
                    <a:pt x="2400" y="4078"/>
                  </a:cubicBezTo>
                  <a:cubicBezTo>
                    <a:pt x="2133" y="7053"/>
                    <a:pt x="1067" y="11902"/>
                    <a:pt x="533" y="15208"/>
                  </a:cubicBezTo>
                  <a:cubicBezTo>
                    <a:pt x="0" y="18514"/>
                    <a:pt x="0" y="20278"/>
                    <a:pt x="400" y="20498"/>
                  </a:cubicBezTo>
                  <a:cubicBezTo>
                    <a:pt x="800" y="20718"/>
                    <a:pt x="1600" y="19396"/>
                    <a:pt x="2800" y="16531"/>
                  </a:cubicBezTo>
                  <a:cubicBezTo>
                    <a:pt x="4000" y="13665"/>
                    <a:pt x="5600" y="9257"/>
                    <a:pt x="7333" y="6502"/>
                  </a:cubicBezTo>
                  <a:cubicBezTo>
                    <a:pt x="9067" y="3747"/>
                    <a:pt x="10933" y="2645"/>
                    <a:pt x="13067" y="2314"/>
                  </a:cubicBezTo>
                  <a:cubicBezTo>
                    <a:pt x="15200" y="1984"/>
                    <a:pt x="17600" y="2424"/>
                    <a:pt x="18533" y="4518"/>
                  </a:cubicBezTo>
                  <a:cubicBezTo>
                    <a:pt x="19467" y="6612"/>
                    <a:pt x="18933" y="10359"/>
                    <a:pt x="18400" y="12894"/>
                  </a:cubicBezTo>
                  <a:cubicBezTo>
                    <a:pt x="17867" y="15429"/>
                    <a:pt x="17333" y="16751"/>
                    <a:pt x="17067" y="18294"/>
                  </a:cubicBezTo>
                  <a:cubicBezTo>
                    <a:pt x="16800" y="19837"/>
                    <a:pt x="16800" y="21600"/>
                    <a:pt x="17600" y="21600"/>
                  </a:cubicBezTo>
                  <a:cubicBezTo>
                    <a:pt x="18400" y="21600"/>
                    <a:pt x="20000" y="19837"/>
                    <a:pt x="21600" y="1807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94" name="Linea"/>
            <p:cNvSpPr/>
            <p:nvPr/>
          </p:nvSpPr>
          <p:spPr>
            <a:xfrm>
              <a:off x="5314636" y="4555377"/>
              <a:ext cx="38430" cy="331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543" extrusionOk="0">
                  <a:moveTo>
                    <a:pt x="21424" y="0"/>
                  </a:moveTo>
                  <a:cubicBezTo>
                    <a:pt x="16281" y="240"/>
                    <a:pt x="11138" y="480"/>
                    <a:pt x="7538" y="2040"/>
                  </a:cubicBezTo>
                  <a:cubicBezTo>
                    <a:pt x="3938" y="3600"/>
                    <a:pt x="1881" y="6480"/>
                    <a:pt x="853" y="9720"/>
                  </a:cubicBezTo>
                  <a:cubicBezTo>
                    <a:pt x="-176" y="12960"/>
                    <a:pt x="-176" y="16560"/>
                    <a:pt x="338" y="18720"/>
                  </a:cubicBezTo>
                  <a:cubicBezTo>
                    <a:pt x="853" y="20880"/>
                    <a:pt x="1881" y="21600"/>
                    <a:pt x="3424" y="21540"/>
                  </a:cubicBezTo>
                  <a:cubicBezTo>
                    <a:pt x="4967" y="21480"/>
                    <a:pt x="7024" y="20640"/>
                    <a:pt x="9081" y="198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95" name="Linea"/>
            <p:cNvSpPr/>
            <p:nvPr/>
          </p:nvSpPr>
          <p:spPr>
            <a:xfrm>
              <a:off x="5242363" y="4666079"/>
              <a:ext cx="243545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582" y="14400"/>
                    <a:pt x="9164" y="7200"/>
                    <a:pt x="12764" y="3600"/>
                  </a:cubicBezTo>
                  <a:cubicBezTo>
                    <a:pt x="16364" y="0"/>
                    <a:pt x="18982" y="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96" name="Linea"/>
            <p:cNvSpPr/>
            <p:nvPr/>
          </p:nvSpPr>
          <p:spPr>
            <a:xfrm>
              <a:off x="5455743" y="4696446"/>
              <a:ext cx="201752" cy="182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333" extrusionOk="0">
                  <a:moveTo>
                    <a:pt x="4388" y="333"/>
                  </a:moveTo>
                  <a:cubicBezTo>
                    <a:pt x="3407" y="549"/>
                    <a:pt x="2425" y="765"/>
                    <a:pt x="1639" y="2385"/>
                  </a:cubicBezTo>
                  <a:cubicBezTo>
                    <a:pt x="854" y="4005"/>
                    <a:pt x="265" y="7029"/>
                    <a:pt x="68" y="10053"/>
                  </a:cubicBezTo>
                  <a:cubicBezTo>
                    <a:pt x="-128" y="13077"/>
                    <a:pt x="68" y="16101"/>
                    <a:pt x="1050" y="18153"/>
                  </a:cubicBezTo>
                  <a:cubicBezTo>
                    <a:pt x="2032" y="20205"/>
                    <a:pt x="3799" y="21285"/>
                    <a:pt x="6450" y="20313"/>
                  </a:cubicBezTo>
                  <a:cubicBezTo>
                    <a:pt x="9101" y="19341"/>
                    <a:pt x="12636" y="16317"/>
                    <a:pt x="14894" y="12969"/>
                  </a:cubicBezTo>
                  <a:cubicBezTo>
                    <a:pt x="17152" y="9621"/>
                    <a:pt x="18134" y="5949"/>
                    <a:pt x="18625" y="3573"/>
                  </a:cubicBezTo>
                  <a:cubicBezTo>
                    <a:pt x="19116" y="1197"/>
                    <a:pt x="19116" y="117"/>
                    <a:pt x="18821" y="9"/>
                  </a:cubicBezTo>
                  <a:cubicBezTo>
                    <a:pt x="18527" y="-99"/>
                    <a:pt x="17937" y="765"/>
                    <a:pt x="17348" y="3465"/>
                  </a:cubicBezTo>
                  <a:cubicBezTo>
                    <a:pt x="16759" y="6165"/>
                    <a:pt x="16170" y="10701"/>
                    <a:pt x="15876" y="13617"/>
                  </a:cubicBezTo>
                  <a:cubicBezTo>
                    <a:pt x="15581" y="16533"/>
                    <a:pt x="15581" y="17829"/>
                    <a:pt x="15876" y="18909"/>
                  </a:cubicBezTo>
                  <a:cubicBezTo>
                    <a:pt x="16170" y="19989"/>
                    <a:pt x="16759" y="20853"/>
                    <a:pt x="17545" y="21177"/>
                  </a:cubicBezTo>
                  <a:cubicBezTo>
                    <a:pt x="18330" y="21501"/>
                    <a:pt x="19312" y="21285"/>
                    <a:pt x="19999" y="20853"/>
                  </a:cubicBezTo>
                  <a:cubicBezTo>
                    <a:pt x="20687" y="20421"/>
                    <a:pt x="21079" y="19773"/>
                    <a:pt x="21472" y="1912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97" name="Linea"/>
            <p:cNvSpPr/>
            <p:nvPr/>
          </p:nvSpPr>
          <p:spPr>
            <a:xfrm>
              <a:off x="5717313" y="4693754"/>
              <a:ext cx="161586" cy="188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416" extrusionOk="0">
                  <a:moveTo>
                    <a:pt x="1614" y="0"/>
                  </a:moveTo>
                  <a:cubicBezTo>
                    <a:pt x="878" y="4404"/>
                    <a:pt x="141" y="8808"/>
                    <a:pt x="19" y="11849"/>
                  </a:cubicBezTo>
                  <a:cubicBezTo>
                    <a:pt x="-104" y="14889"/>
                    <a:pt x="387" y="16567"/>
                    <a:pt x="755" y="18140"/>
                  </a:cubicBezTo>
                  <a:cubicBezTo>
                    <a:pt x="1123" y="19713"/>
                    <a:pt x="1369" y="21181"/>
                    <a:pt x="1491" y="21390"/>
                  </a:cubicBezTo>
                  <a:cubicBezTo>
                    <a:pt x="1614" y="21600"/>
                    <a:pt x="1614" y="20551"/>
                    <a:pt x="1982" y="18035"/>
                  </a:cubicBezTo>
                  <a:cubicBezTo>
                    <a:pt x="2351" y="15518"/>
                    <a:pt x="3087" y="11534"/>
                    <a:pt x="4191" y="8493"/>
                  </a:cubicBezTo>
                  <a:cubicBezTo>
                    <a:pt x="5296" y="5452"/>
                    <a:pt x="6769" y="3355"/>
                    <a:pt x="9714" y="2202"/>
                  </a:cubicBezTo>
                  <a:cubicBezTo>
                    <a:pt x="12660" y="1049"/>
                    <a:pt x="17078" y="839"/>
                    <a:pt x="21496" y="629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98" name="Linea"/>
            <p:cNvSpPr/>
            <p:nvPr/>
          </p:nvSpPr>
          <p:spPr>
            <a:xfrm>
              <a:off x="5861241" y="4668793"/>
              <a:ext cx="200316" cy="23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354" extrusionOk="0">
                  <a:moveTo>
                    <a:pt x="13787" y="5280"/>
                  </a:moveTo>
                  <a:cubicBezTo>
                    <a:pt x="14579" y="4777"/>
                    <a:pt x="15372" y="4275"/>
                    <a:pt x="15768" y="3354"/>
                  </a:cubicBezTo>
                  <a:cubicBezTo>
                    <a:pt x="16165" y="2433"/>
                    <a:pt x="16165" y="1094"/>
                    <a:pt x="15471" y="424"/>
                  </a:cubicBezTo>
                  <a:cubicBezTo>
                    <a:pt x="14777" y="-246"/>
                    <a:pt x="13390" y="-246"/>
                    <a:pt x="10814" y="1345"/>
                  </a:cubicBezTo>
                  <a:cubicBezTo>
                    <a:pt x="8238" y="2935"/>
                    <a:pt x="4473" y="6117"/>
                    <a:pt x="2392" y="8880"/>
                  </a:cubicBezTo>
                  <a:cubicBezTo>
                    <a:pt x="311" y="11642"/>
                    <a:pt x="-85" y="13987"/>
                    <a:pt x="14" y="15494"/>
                  </a:cubicBezTo>
                  <a:cubicBezTo>
                    <a:pt x="113" y="17001"/>
                    <a:pt x="708" y="17670"/>
                    <a:pt x="1996" y="17838"/>
                  </a:cubicBezTo>
                  <a:cubicBezTo>
                    <a:pt x="3284" y="18005"/>
                    <a:pt x="5265" y="17670"/>
                    <a:pt x="7544" y="16247"/>
                  </a:cubicBezTo>
                  <a:cubicBezTo>
                    <a:pt x="9823" y="14824"/>
                    <a:pt x="12399" y="12312"/>
                    <a:pt x="13985" y="9884"/>
                  </a:cubicBezTo>
                  <a:cubicBezTo>
                    <a:pt x="15570" y="7456"/>
                    <a:pt x="16165" y="5112"/>
                    <a:pt x="16462" y="3521"/>
                  </a:cubicBezTo>
                  <a:cubicBezTo>
                    <a:pt x="16759" y="1931"/>
                    <a:pt x="16759" y="1094"/>
                    <a:pt x="16561" y="1094"/>
                  </a:cubicBezTo>
                  <a:cubicBezTo>
                    <a:pt x="16363" y="1094"/>
                    <a:pt x="15966" y="1931"/>
                    <a:pt x="15075" y="4191"/>
                  </a:cubicBezTo>
                  <a:cubicBezTo>
                    <a:pt x="14183" y="6452"/>
                    <a:pt x="12796" y="10135"/>
                    <a:pt x="12598" y="13066"/>
                  </a:cubicBezTo>
                  <a:cubicBezTo>
                    <a:pt x="12399" y="15996"/>
                    <a:pt x="13390" y="18173"/>
                    <a:pt x="15075" y="19428"/>
                  </a:cubicBezTo>
                  <a:cubicBezTo>
                    <a:pt x="16759" y="20684"/>
                    <a:pt x="19137" y="21019"/>
                    <a:pt x="21515" y="2135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699" name="Linea"/>
            <p:cNvSpPr/>
            <p:nvPr/>
          </p:nvSpPr>
          <p:spPr>
            <a:xfrm>
              <a:off x="4010579" y="5398555"/>
              <a:ext cx="80486" cy="211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191" extrusionOk="0">
                  <a:moveTo>
                    <a:pt x="2270" y="2585"/>
                  </a:moveTo>
                  <a:cubicBezTo>
                    <a:pt x="2270" y="1292"/>
                    <a:pt x="2270" y="0"/>
                    <a:pt x="2270" y="0"/>
                  </a:cubicBezTo>
                  <a:cubicBezTo>
                    <a:pt x="2270" y="0"/>
                    <a:pt x="2270" y="1292"/>
                    <a:pt x="1779" y="4431"/>
                  </a:cubicBezTo>
                  <a:cubicBezTo>
                    <a:pt x="1288" y="7569"/>
                    <a:pt x="306" y="12554"/>
                    <a:pt x="60" y="15600"/>
                  </a:cubicBezTo>
                  <a:cubicBezTo>
                    <a:pt x="-185" y="18646"/>
                    <a:pt x="306" y="19754"/>
                    <a:pt x="1779" y="20492"/>
                  </a:cubicBezTo>
                  <a:cubicBezTo>
                    <a:pt x="3251" y="21231"/>
                    <a:pt x="5706" y="21600"/>
                    <a:pt x="9142" y="20492"/>
                  </a:cubicBezTo>
                  <a:cubicBezTo>
                    <a:pt x="12579" y="19385"/>
                    <a:pt x="16997" y="16800"/>
                    <a:pt x="21415" y="1421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00" name="Linea"/>
            <p:cNvSpPr/>
            <p:nvPr/>
          </p:nvSpPr>
          <p:spPr>
            <a:xfrm>
              <a:off x="4024643" y="5291544"/>
              <a:ext cx="5537" cy="22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01" name="Linea"/>
            <p:cNvSpPr/>
            <p:nvPr/>
          </p:nvSpPr>
          <p:spPr>
            <a:xfrm>
              <a:off x="4179997" y="5394187"/>
              <a:ext cx="110332" cy="198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474" extrusionOk="0">
                  <a:moveTo>
                    <a:pt x="9648" y="3274"/>
                  </a:moveTo>
                  <a:cubicBezTo>
                    <a:pt x="7488" y="2474"/>
                    <a:pt x="5328" y="1674"/>
                    <a:pt x="3708" y="1874"/>
                  </a:cubicBezTo>
                  <a:cubicBezTo>
                    <a:pt x="2088" y="2074"/>
                    <a:pt x="1008" y="3274"/>
                    <a:pt x="468" y="5874"/>
                  </a:cubicBezTo>
                  <a:cubicBezTo>
                    <a:pt x="-72" y="8474"/>
                    <a:pt x="-72" y="12474"/>
                    <a:pt x="108" y="14974"/>
                  </a:cubicBezTo>
                  <a:cubicBezTo>
                    <a:pt x="288" y="17474"/>
                    <a:pt x="648" y="18474"/>
                    <a:pt x="1188" y="19474"/>
                  </a:cubicBezTo>
                  <a:cubicBezTo>
                    <a:pt x="1728" y="20474"/>
                    <a:pt x="2448" y="21474"/>
                    <a:pt x="3168" y="21474"/>
                  </a:cubicBezTo>
                  <a:cubicBezTo>
                    <a:pt x="3888" y="21474"/>
                    <a:pt x="4608" y="20474"/>
                    <a:pt x="4788" y="17974"/>
                  </a:cubicBezTo>
                  <a:cubicBezTo>
                    <a:pt x="4968" y="15474"/>
                    <a:pt x="4608" y="11474"/>
                    <a:pt x="5508" y="8474"/>
                  </a:cubicBezTo>
                  <a:cubicBezTo>
                    <a:pt x="6408" y="5474"/>
                    <a:pt x="8568" y="3474"/>
                    <a:pt x="10548" y="2174"/>
                  </a:cubicBezTo>
                  <a:cubicBezTo>
                    <a:pt x="12528" y="874"/>
                    <a:pt x="14328" y="274"/>
                    <a:pt x="16128" y="74"/>
                  </a:cubicBezTo>
                  <a:cubicBezTo>
                    <a:pt x="17928" y="-126"/>
                    <a:pt x="19728" y="74"/>
                    <a:pt x="20628" y="774"/>
                  </a:cubicBezTo>
                  <a:cubicBezTo>
                    <a:pt x="21528" y="1474"/>
                    <a:pt x="21528" y="2674"/>
                    <a:pt x="21528" y="387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02" name="Linea"/>
            <p:cNvSpPr/>
            <p:nvPr/>
          </p:nvSpPr>
          <p:spPr>
            <a:xfrm>
              <a:off x="4359900" y="5423401"/>
              <a:ext cx="107552" cy="194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1" h="21107" extrusionOk="0">
                  <a:moveTo>
                    <a:pt x="1571" y="2507"/>
                  </a:moveTo>
                  <a:cubicBezTo>
                    <a:pt x="1205" y="1307"/>
                    <a:pt x="839" y="107"/>
                    <a:pt x="656" y="7"/>
                  </a:cubicBezTo>
                  <a:cubicBezTo>
                    <a:pt x="473" y="-93"/>
                    <a:pt x="473" y="907"/>
                    <a:pt x="290" y="3707"/>
                  </a:cubicBezTo>
                  <a:cubicBezTo>
                    <a:pt x="107" y="6507"/>
                    <a:pt x="-259" y="11107"/>
                    <a:pt x="290" y="14307"/>
                  </a:cubicBezTo>
                  <a:cubicBezTo>
                    <a:pt x="839" y="17507"/>
                    <a:pt x="2304" y="19307"/>
                    <a:pt x="3951" y="20307"/>
                  </a:cubicBezTo>
                  <a:cubicBezTo>
                    <a:pt x="5599" y="21307"/>
                    <a:pt x="7429" y="21507"/>
                    <a:pt x="10358" y="20107"/>
                  </a:cubicBezTo>
                  <a:cubicBezTo>
                    <a:pt x="13287" y="18707"/>
                    <a:pt x="17314" y="15707"/>
                    <a:pt x="21341" y="1270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03" name="Linea"/>
            <p:cNvSpPr/>
            <p:nvPr/>
          </p:nvSpPr>
          <p:spPr>
            <a:xfrm>
              <a:off x="4406565" y="5308149"/>
              <a:ext cx="11071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04" name="Linea"/>
            <p:cNvSpPr/>
            <p:nvPr/>
          </p:nvSpPr>
          <p:spPr>
            <a:xfrm>
              <a:off x="4548695" y="5304123"/>
              <a:ext cx="426307" cy="299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407" extrusionOk="0">
                  <a:moveTo>
                    <a:pt x="7320" y="11746"/>
                  </a:moveTo>
                  <a:cubicBezTo>
                    <a:pt x="7228" y="11087"/>
                    <a:pt x="7135" y="10429"/>
                    <a:pt x="6764" y="9704"/>
                  </a:cubicBezTo>
                  <a:cubicBezTo>
                    <a:pt x="6393" y="8980"/>
                    <a:pt x="5744" y="8190"/>
                    <a:pt x="4771" y="8321"/>
                  </a:cubicBezTo>
                  <a:cubicBezTo>
                    <a:pt x="3798" y="8453"/>
                    <a:pt x="2500" y="9507"/>
                    <a:pt x="1619" y="11416"/>
                  </a:cubicBezTo>
                  <a:cubicBezTo>
                    <a:pt x="738" y="13326"/>
                    <a:pt x="275" y="16092"/>
                    <a:pt x="89" y="17804"/>
                  </a:cubicBezTo>
                  <a:cubicBezTo>
                    <a:pt x="-96" y="19516"/>
                    <a:pt x="-3" y="20175"/>
                    <a:pt x="460" y="20636"/>
                  </a:cubicBezTo>
                  <a:cubicBezTo>
                    <a:pt x="924" y="21097"/>
                    <a:pt x="1758" y="21360"/>
                    <a:pt x="2871" y="20109"/>
                  </a:cubicBezTo>
                  <a:cubicBezTo>
                    <a:pt x="3983" y="18858"/>
                    <a:pt x="5374" y="16092"/>
                    <a:pt x="6440" y="12733"/>
                  </a:cubicBezTo>
                  <a:cubicBezTo>
                    <a:pt x="7506" y="9375"/>
                    <a:pt x="8247" y="5424"/>
                    <a:pt x="8618" y="3119"/>
                  </a:cubicBezTo>
                  <a:cubicBezTo>
                    <a:pt x="8989" y="814"/>
                    <a:pt x="8989" y="155"/>
                    <a:pt x="8804" y="24"/>
                  </a:cubicBezTo>
                  <a:cubicBezTo>
                    <a:pt x="8618" y="-108"/>
                    <a:pt x="8247" y="287"/>
                    <a:pt x="8062" y="1604"/>
                  </a:cubicBezTo>
                  <a:cubicBezTo>
                    <a:pt x="7877" y="2921"/>
                    <a:pt x="7877" y="5160"/>
                    <a:pt x="7969" y="7926"/>
                  </a:cubicBezTo>
                  <a:cubicBezTo>
                    <a:pt x="8062" y="10692"/>
                    <a:pt x="8247" y="13985"/>
                    <a:pt x="8479" y="16026"/>
                  </a:cubicBezTo>
                  <a:cubicBezTo>
                    <a:pt x="8711" y="18068"/>
                    <a:pt x="8989" y="18858"/>
                    <a:pt x="9870" y="18529"/>
                  </a:cubicBezTo>
                  <a:cubicBezTo>
                    <a:pt x="10750" y="18199"/>
                    <a:pt x="12234" y="16751"/>
                    <a:pt x="13161" y="15763"/>
                  </a:cubicBezTo>
                  <a:cubicBezTo>
                    <a:pt x="14088" y="14775"/>
                    <a:pt x="14459" y="14248"/>
                    <a:pt x="14829" y="13787"/>
                  </a:cubicBezTo>
                  <a:cubicBezTo>
                    <a:pt x="15200" y="13326"/>
                    <a:pt x="15571" y="12931"/>
                    <a:pt x="15664" y="13063"/>
                  </a:cubicBezTo>
                  <a:cubicBezTo>
                    <a:pt x="15756" y="13194"/>
                    <a:pt x="15571" y="13853"/>
                    <a:pt x="15432" y="15170"/>
                  </a:cubicBezTo>
                  <a:cubicBezTo>
                    <a:pt x="15293" y="16487"/>
                    <a:pt x="15200" y="18463"/>
                    <a:pt x="15339" y="19648"/>
                  </a:cubicBezTo>
                  <a:cubicBezTo>
                    <a:pt x="15478" y="20833"/>
                    <a:pt x="15849" y="21229"/>
                    <a:pt x="16498" y="21360"/>
                  </a:cubicBezTo>
                  <a:cubicBezTo>
                    <a:pt x="17147" y="21492"/>
                    <a:pt x="18074" y="21360"/>
                    <a:pt x="18955" y="20768"/>
                  </a:cubicBezTo>
                  <a:cubicBezTo>
                    <a:pt x="19835" y="20175"/>
                    <a:pt x="20670" y="19121"/>
                    <a:pt x="21087" y="17870"/>
                  </a:cubicBezTo>
                  <a:cubicBezTo>
                    <a:pt x="21504" y="16619"/>
                    <a:pt x="21504" y="15170"/>
                    <a:pt x="21226" y="13853"/>
                  </a:cubicBezTo>
                  <a:cubicBezTo>
                    <a:pt x="20948" y="12536"/>
                    <a:pt x="20392" y="11351"/>
                    <a:pt x="19511" y="10824"/>
                  </a:cubicBezTo>
                  <a:cubicBezTo>
                    <a:pt x="18630" y="10297"/>
                    <a:pt x="17425" y="10429"/>
                    <a:pt x="16544" y="11219"/>
                  </a:cubicBezTo>
                  <a:cubicBezTo>
                    <a:pt x="15664" y="12009"/>
                    <a:pt x="15107" y="13458"/>
                    <a:pt x="14551" y="1490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05" name="Linea"/>
            <p:cNvSpPr/>
            <p:nvPr/>
          </p:nvSpPr>
          <p:spPr>
            <a:xfrm>
              <a:off x="5089908" y="5252798"/>
              <a:ext cx="47289" cy="325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502" extrusionOk="0">
                  <a:moveTo>
                    <a:pt x="16308" y="0"/>
                  </a:moveTo>
                  <a:cubicBezTo>
                    <a:pt x="12985" y="366"/>
                    <a:pt x="9662" y="732"/>
                    <a:pt x="7170" y="1892"/>
                  </a:cubicBezTo>
                  <a:cubicBezTo>
                    <a:pt x="4678" y="3051"/>
                    <a:pt x="3016" y="5003"/>
                    <a:pt x="1770" y="8176"/>
                  </a:cubicBezTo>
                  <a:cubicBezTo>
                    <a:pt x="524" y="11349"/>
                    <a:pt x="-307" y="15742"/>
                    <a:pt x="108" y="18244"/>
                  </a:cubicBezTo>
                  <a:cubicBezTo>
                    <a:pt x="524" y="20746"/>
                    <a:pt x="2185" y="21356"/>
                    <a:pt x="4678" y="21478"/>
                  </a:cubicBezTo>
                  <a:cubicBezTo>
                    <a:pt x="7170" y="21600"/>
                    <a:pt x="10493" y="21234"/>
                    <a:pt x="13401" y="20807"/>
                  </a:cubicBezTo>
                  <a:cubicBezTo>
                    <a:pt x="16308" y="20380"/>
                    <a:pt x="18801" y="19892"/>
                    <a:pt x="21293" y="1940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06" name="Linea"/>
            <p:cNvSpPr/>
            <p:nvPr/>
          </p:nvSpPr>
          <p:spPr>
            <a:xfrm>
              <a:off x="5220222" y="5394412"/>
              <a:ext cx="118366" cy="188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0835" extrusionOk="0">
                  <a:moveTo>
                    <a:pt x="0" y="7590"/>
                  </a:moveTo>
                  <a:cubicBezTo>
                    <a:pt x="0" y="11461"/>
                    <a:pt x="0" y="15333"/>
                    <a:pt x="498" y="17677"/>
                  </a:cubicBezTo>
                  <a:cubicBezTo>
                    <a:pt x="997" y="20020"/>
                    <a:pt x="1994" y="20835"/>
                    <a:pt x="4818" y="20835"/>
                  </a:cubicBezTo>
                  <a:cubicBezTo>
                    <a:pt x="7643" y="20835"/>
                    <a:pt x="12295" y="20020"/>
                    <a:pt x="15618" y="17778"/>
                  </a:cubicBezTo>
                  <a:cubicBezTo>
                    <a:pt x="18942" y="15537"/>
                    <a:pt x="20935" y="11869"/>
                    <a:pt x="21268" y="8812"/>
                  </a:cubicBezTo>
                  <a:cubicBezTo>
                    <a:pt x="21600" y="5756"/>
                    <a:pt x="20271" y="3310"/>
                    <a:pt x="18277" y="1680"/>
                  </a:cubicBezTo>
                  <a:cubicBezTo>
                    <a:pt x="16283" y="50"/>
                    <a:pt x="13625" y="-765"/>
                    <a:pt x="10800" y="967"/>
                  </a:cubicBezTo>
                  <a:cubicBezTo>
                    <a:pt x="7975" y="2699"/>
                    <a:pt x="4985" y="6978"/>
                    <a:pt x="1994" y="1125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07" name="Linea"/>
            <p:cNvSpPr/>
            <p:nvPr/>
          </p:nvSpPr>
          <p:spPr>
            <a:xfrm>
              <a:off x="5472179" y="5419480"/>
              <a:ext cx="165757" cy="387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6" h="21112" extrusionOk="0">
                  <a:moveTo>
                    <a:pt x="13573" y="3583"/>
                  </a:moveTo>
                  <a:cubicBezTo>
                    <a:pt x="14270" y="3080"/>
                    <a:pt x="14967" y="2578"/>
                    <a:pt x="15315" y="1975"/>
                  </a:cubicBezTo>
                  <a:cubicBezTo>
                    <a:pt x="15664" y="1372"/>
                    <a:pt x="15664" y="669"/>
                    <a:pt x="14851" y="267"/>
                  </a:cubicBezTo>
                  <a:cubicBezTo>
                    <a:pt x="14038" y="-135"/>
                    <a:pt x="12412" y="-235"/>
                    <a:pt x="9741" y="1071"/>
                  </a:cubicBezTo>
                  <a:cubicBezTo>
                    <a:pt x="7070" y="2377"/>
                    <a:pt x="3354" y="5090"/>
                    <a:pt x="1496" y="6747"/>
                  </a:cubicBezTo>
                  <a:cubicBezTo>
                    <a:pt x="-362" y="8405"/>
                    <a:pt x="-362" y="9008"/>
                    <a:pt x="799" y="9460"/>
                  </a:cubicBezTo>
                  <a:cubicBezTo>
                    <a:pt x="1961" y="9912"/>
                    <a:pt x="4283" y="10213"/>
                    <a:pt x="7186" y="9510"/>
                  </a:cubicBezTo>
                  <a:cubicBezTo>
                    <a:pt x="10090" y="8807"/>
                    <a:pt x="13573" y="7099"/>
                    <a:pt x="15664" y="5944"/>
                  </a:cubicBezTo>
                  <a:cubicBezTo>
                    <a:pt x="17754" y="4788"/>
                    <a:pt x="18451" y="4185"/>
                    <a:pt x="18683" y="3482"/>
                  </a:cubicBezTo>
                  <a:cubicBezTo>
                    <a:pt x="18915" y="2779"/>
                    <a:pt x="18683" y="1975"/>
                    <a:pt x="18451" y="1825"/>
                  </a:cubicBezTo>
                  <a:cubicBezTo>
                    <a:pt x="18219" y="1674"/>
                    <a:pt x="17986" y="2176"/>
                    <a:pt x="17986" y="2980"/>
                  </a:cubicBezTo>
                  <a:cubicBezTo>
                    <a:pt x="17986" y="3784"/>
                    <a:pt x="18219" y="4889"/>
                    <a:pt x="19032" y="6848"/>
                  </a:cubicBezTo>
                  <a:cubicBezTo>
                    <a:pt x="19844" y="8807"/>
                    <a:pt x="21238" y="11620"/>
                    <a:pt x="20773" y="14081"/>
                  </a:cubicBezTo>
                  <a:cubicBezTo>
                    <a:pt x="20309" y="16543"/>
                    <a:pt x="17986" y="18652"/>
                    <a:pt x="15432" y="19858"/>
                  </a:cubicBezTo>
                  <a:cubicBezTo>
                    <a:pt x="12877" y="21064"/>
                    <a:pt x="10090" y="21365"/>
                    <a:pt x="7883" y="20913"/>
                  </a:cubicBezTo>
                  <a:cubicBezTo>
                    <a:pt x="5677" y="20461"/>
                    <a:pt x="4051" y="19255"/>
                    <a:pt x="3703" y="18351"/>
                  </a:cubicBezTo>
                  <a:cubicBezTo>
                    <a:pt x="3354" y="17447"/>
                    <a:pt x="4283" y="16844"/>
                    <a:pt x="5212" y="1624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08" name="Linea"/>
            <p:cNvSpPr/>
            <p:nvPr/>
          </p:nvSpPr>
          <p:spPr>
            <a:xfrm>
              <a:off x="5707796" y="5402245"/>
              <a:ext cx="38261" cy="188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600" extrusionOk="0">
                  <a:moveTo>
                    <a:pt x="21329" y="0"/>
                  </a:moveTo>
                  <a:cubicBezTo>
                    <a:pt x="14129" y="4871"/>
                    <a:pt x="6929" y="9741"/>
                    <a:pt x="3329" y="12706"/>
                  </a:cubicBezTo>
                  <a:cubicBezTo>
                    <a:pt x="-271" y="15671"/>
                    <a:pt x="-271" y="16729"/>
                    <a:pt x="243" y="17894"/>
                  </a:cubicBezTo>
                  <a:cubicBezTo>
                    <a:pt x="758" y="19059"/>
                    <a:pt x="1786" y="20329"/>
                    <a:pt x="4872" y="20965"/>
                  </a:cubicBezTo>
                  <a:cubicBezTo>
                    <a:pt x="7958" y="21600"/>
                    <a:pt x="13100" y="21600"/>
                    <a:pt x="18243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09" name="Linea"/>
            <p:cNvSpPr/>
            <p:nvPr/>
          </p:nvSpPr>
          <p:spPr>
            <a:xfrm>
              <a:off x="5751591" y="5302614"/>
              <a:ext cx="27677" cy="16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10" name="Linea"/>
            <p:cNvSpPr/>
            <p:nvPr/>
          </p:nvSpPr>
          <p:spPr>
            <a:xfrm>
              <a:off x="5841591" y="5415073"/>
              <a:ext cx="247641" cy="219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252" extrusionOk="0">
                  <a:moveTo>
                    <a:pt x="10915" y="5721"/>
                  </a:moveTo>
                  <a:cubicBezTo>
                    <a:pt x="11235" y="4828"/>
                    <a:pt x="11555" y="3936"/>
                    <a:pt x="11875" y="2954"/>
                  </a:cubicBezTo>
                  <a:cubicBezTo>
                    <a:pt x="12195" y="1972"/>
                    <a:pt x="12515" y="901"/>
                    <a:pt x="12275" y="366"/>
                  </a:cubicBezTo>
                  <a:cubicBezTo>
                    <a:pt x="12035" y="-170"/>
                    <a:pt x="11235" y="-170"/>
                    <a:pt x="9715" y="723"/>
                  </a:cubicBezTo>
                  <a:cubicBezTo>
                    <a:pt x="8195" y="1615"/>
                    <a:pt x="5955" y="3400"/>
                    <a:pt x="4195" y="5632"/>
                  </a:cubicBezTo>
                  <a:cubicBezTo>
                    <a:pt x="2435" y="7863"/>
                    <a:pt x="1155" y="10541"/>
                    <a:pt x="515" y="12683"/>
                  </a:cubicBezTo>
                  <a:cubicBezTo>
                    <a:pt x="-125" y="14825"/>
                    <a:pt x="-125" y="16432"/>
                    <a:pt x="275" y="17324"/>
                  </a:cubicBezTo>
                  <a:cubicBezTo>
                    <a:pt x="675" y="18217"/>
                    <a:pt x="1475" y="18395"/>
                    <a:pt x="3155" y="17681"/>
                  </a:cubicBezTo>
                  <a:cubicBezTo>
                    <a:pt x="4835" y="16967"/>
                    <a:pt x="7395" y="15361"/>
                    <a:pt x="9395" y="13308"/>
                  </a:cubicBezTo>
                  <a:cubicBezTo>
                    <a:pt x="11395" y="11255"/>
                    <a:pt x="12835" y="8756"/>
                    <a:pt x="13555" y="7060"/>
                  </a:cubicBezTo>
                  <a:cubicBezTo>
                    <a:pt x="14275" y="5364"/>
                    <a:pt x="14275" y="4471"/>
                    <a:pt x="14275" y="3579"/>
                  </a:cubicBezTo>
                  <a:cubicBezTo>
                    <a:pt x="14275" y="2686"/>
                    <a:pt x="14275" y="1794"/>
                    <a:pt x="14115" y="1794"/>
                  </a:cubicBezTo>
                  <a:cubicBezTo>
                    <a:pt x="13955" y="1794"/>
                    <a:pt x="13635" y="2686"/>
                    <a:pt x="13395" y="5185"/>
                  </a:cubicBezTo>
                  <a:cubicBezTo>
                    <a:pt x="13155" y="7685"/>
                    <a:pt x="12995" y="11790"/>
                    <a:pt x="13075" y="14379"/>
                  </a:cubicBezTo>
                  <a:cubicBezTo>
                    <a:pt x="13155" y="16967"/>
                    <a:pt x="13475" y="18038"/>
                    <a:pt x="13715" y="19020"/>
                  </a:cubicBezTo>
                  <a:cubicBezTo>
                    <a:pt x="13955" y="20002"/>
                    <a:pt x="14115" y="20894"/>
                    <a:pt x="14915" y="21162"/>
                  </a:cubicBezTo>
                  <a:cubicBezTo>
                    <a:pt x="15715" y="21430"/>
                    <a:pt x="17155" y="21073"/>
                    <a:pt x="18355" y="20448"/>
                  </a:cubicBezTo>
                  <a:cubicBezTo>
                    <a:pt x="19555" y="19823"/>
                    <a:pt x="20515" y="18931"/>
                    <a:pt x="21475" y="1803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11" name="Linea"/>
            <p:cNvSpPr/>
            <p:nvPr/>
          </p:nvSpPr>
          <p:spPr>
            <a:xfrm>
              <a:off x="4011526" y="6018693"/>
              <a:ext cx="223452" cy="20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8" h="21152" extrusionOk="0">
                  <a:moveTo>
                    <a:pt x="18634" y="4821"/>
                  </a:moveTo>
                  <a:cubicBezTo>
                    <a:pt x="18107" y="3517"/>
                    <a:pt x="17580" y="2214"/>
                    <a:pt x="16878" y="1283"/>
                  </a:cubicBezTo>
                  <a:cubicBezTo>
                    <a:pt x="16175" y="352"/>
                    <a:pt x="15297" y="-207"/>
                    <a:pt x="13102" y="72"/>
                  </a:cubicBezTo>
                  <a:cubicBezTo>
                    <a:pt x="10907" y="352"/>
                    <a:pt x="7395" y="1469"/>
                    <a:pt x="4848" y="3145"/>
                  </a:cubicBezTo>
                  <a:cubicBezTo>
                    <a:pt x="2302" y="4821"/>
                    <a:pt x="722" y="7055"/>
                    <a:pt x="195" y="9476"/>
                  </a:cubicBezTo>
                  <a:cubicBezTo>
                    <a:pt x="-332" y="11896"/>
                    <a:pt x="195" y="14503"/>
                    <a:pt x="1951" y="16738"/>
                  </a:cubicBezTo>
                  <a:cubicBezTo>
                    <a:pt x="3707" y="18972"/>
                    <a:pt x="6692" y="20834"/>
                    <a:pt x="9678" y="21114"/>
                  </a:cubicBezTo>
                  <a:cubicBezTo>
                    <a:pt x="12663" y="21393"/>
                    <a:pt x="15648" y="20090"/>
                    <a:pt x="17580" y="18693"/>
                  </a:cubicBezTo>
                  <a:cubicBezTo>
                    <a:pt x="19512" y="17296"/>
                    <a:pt x="20390" y="15807"/>
                    <a:pt x="21268" y="1431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12" name="Linea"/>
            <p:cNvSpPr/>
            <p:nvPr/>
          </p:nvSpPr>
          <p:spPr>
            <a:xfrm>
              <a:off x="4260043" y="6025747"/>
              <a:ext cx="124382" cy="218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348" extrusionOk="0">
                  <a:moveTo>
                    <a:pt x="2355" y="1272"/>
                  </a:moveTo>
                  <a:cubicBezTo>
                    <a:pt x="1402" y="4152"/>
                    <a:pt x="449" y="7032"/>
                    <a:pt x="132" y="10092"/>
                  </a:cubicBezTo>
                  <a:cubicBezTo>
                    <a:pt x="-186" y="13152"/>
                    <a:pt x="132" y="16392"/>
                    <a:pt x="449" y="18462"/>
                  </a:cubicBezTo>
                  <a:cubicBezTo>
                    <a:pt x="767" y="20532"/>
                    <a:pt x="1085" y="21432"/>
                    <a:pt x="1561" y="21342"/>
                  </a:cubicBezTo>
                  <a:cubicBezTo>
                    <a:pt x="2038" y="21252"/>
                    <a:pt x="2673" y="20172"/>
                    <a:pt x="2514" y="17832"/>
                  </a:cubicBezTo>
                  <a:cubicBezTo>
                    <a:pt x="2355" y="15492"/>
                    <a:pt x="1402" y="11892"/>
                    <a:pt x="926" y="9642"/>
                  </a:cubicBezTo>
                  <a:cubicBezTo>
                    <a:pt x="449" y="7392"/>
                    <a:pt x="449" y="6492"/>
                    <a:pt x="1720" y="5502"/>
                  </a:cubicBezTo>
                  <a:cubicBezTo>
                    <a:pt x="2990" y="4512"/>
                    <a:pt x="5532" y="3432"/>
                    <a:pt x="7914" y="2532"/>
                  </a:cubicBezTo>
                  <a:cubicBezTo>
                    <a:pt x="10296" y="1632"/>
                    <a:pt x="12520" y="912"/>
                    <a:pt x="14585" y="462"/>
                  </a:cubicBezTo>
                  <a:cubicBezTo>
                    <a:pt x="16649" y="12"/>
                    <a:pt x="18555" y="-168"/>
                    <a:pt x="19667" y="192"/>
                  </a:cubicBezTo>
                  <a:cubicBezTo>
                    <a:pt x="20779" y="552"/>
                    <a:pt x="21096" y="1452"/>
                    <a:pt x="21414" y="235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13" name="Linea"/>
            <p:cNvSpPr/>
            <p:nvPr/>
          </p:nvSpPr>
          <p:spPr>
            <a:xfrm>
              <a:off x="4431688" y="6041472"/>
              <a:ext cx="35764" cy="202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1510" extrusionOk="0">
                  <a:moveTo>
                    <a:pt x="20934" y="2070"/>
                  </a:moveTo>
                  <a:cubicBezTo>
                    <a:pt x="19854" y="1088"/>
                    <a:pt x="18774" y="106"/>
                    <a:pt x="16614" y="8"/>
                  </a:cubicBezTo>
                  <a:cubicBezTo>
                    <a:pt x="14454" y="-90"/>
                    <a:pt x="11214" y="695"/>
                    <a:pt x="7974" y="3150"/>
                  </a:cubicBezTo>
                  <a:cubicBezTo>
                    <a:pt x="4734" y="5605"/>
                    <a:pt x="1494" y="9728"/>
                    <a:pt x="414" y="12772"/>
                  </a:cubicBezTo>
                  <a:cubicBezTo>
                    <a:pt x="-666" y="15815"/>
                    <a:pt x="414" y="17779"/>
                    <a:pt x="3114" y="19055"/>
                  </a:cubicBezTo>
                  <a:cubicBezTo>
                    <a:pt x="5814" y="20332"/>
                    <a:pt x="10134" y="20921"/>
                    <a:pt x="14454" y="2151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14" name="Linea"/>
            <p:cNvSpPr/>
            <p:nvPr/>
          </p:nvSpPr>
          <p:spPr>
            <a:xfrm>
              <a:off x="4486578" y="5911236"/>
              <a:ext cx="8549" cy="27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0424" extrusionOk="0">
                  <a:moveTo>
                    <a:pt x="7055" y="20424"/>
                  </a:moveTo>
                  <a:cubicBezTo>
                    <a:pt x="2735" y="10974"/>
                    <a:pt x="-1585" y="1524"/>
                    <a:pt x="575" y="174"/>
                  </a:cubicBezTo>
                  <a:cubicBezTo>
                    <a:pt x="2735" y="-1176"/>
                    <a:pt x="11375" y="5574"/>
                    <a:pt x="20015" y="1232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15" name="Linea"/>
            <p:cNvSpPr/>
            <p:nvPr/>
          </p:nvSpPr>
          <p:spPr>
            <a:xfrm>
              <a:off x="4556012" y="6047282"/>
              <a:ext cx="126484" cy="18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470" extrusionOk="0">
                  <a:moveTo>
                    <a:pt x="15026" y="2223"/>
                  </a:moveTo>
                  <a:cubicBezTo>
                    <a:pt x="16278" y="1581"/>
                    <a:pt x="17530" y="939"/>
                    <a:pt x="17374" y="512"/>
                  </a:cubicBezTo>
                  <a:cubicBezTo>
                    <a:pt x="17217" y="84"/>
                    <a:pt x="15652" y="-130"/>
                    <a:pt x="14087" y="84"/>
                  </a:cubicBezTo>
                  <a:cubicBezTo>
                    <a:pt x="12522" y="298"/>
                    <a:pt x="10957" y="939"/>
                    <a:pt x="9235" y="2436"/>
                  </a:cubicBezTo>
                  <a:cubicBezTo>
                    <a:pt x="7513" y="3933"/>
                    <a:pt x="5635" y="6286"/>
                    <a:pt x="6104" y="8211"/>
                  </a:cubicBezTo>
                  <a:cubicBezTo>
                    <a:pt x="6574" y="10135"/>
                    <a:pt x="9391" y="11632"/>
                    <a:pt x="11896" y="12595"/>
                  </a:cubicBezTo>
                  <a:cubicBezTo>
                    <a:pt x="14400" y="13557"/>
                    <a:pt x="16591" y="13985"/>
                    <a:pt x="18313" y="14626"/>
                  </a:cubicBezTo>
                  <a:cubicBezTo>
                    <a:pt x="20035" y="15268"/>
                    <a:pt x="21287" y="16123"/>
                    <a:pt x="21443" y="16979"/>
                  </a:cubicBezTo>
                  <a:cubicBezTo>
                    <a:pt x="21600" y="17834"/>
                    <a:pt x="20661" y="18690"/>
                    <a:pt x="18626" y="19438"/>
                  </a:cubicBezTo>
                  <a:cubicBezTo>
                    <a:pt x="16591" y="20187"/>
                    <a:pt x="13461" y="20828"/>
                    <a:pt x="10174" y="21149"/>
                  </a:cubicBezTo>
                  <a:cubicBezTo>
                    <a:pt x="6887" y="21470"/>
                    <a:pt x="3443" y="21470"/>
                    <a:pt x="0" y="2147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16" name="Linea"/>
            <p:cNvSpPr/>
            <p:nvPr/>
          </p:nvSpPr>
          <p:spPr>
            <a:xfrm>
              <a:off x="4784795" y="5950219"/>
              <a:ext cx="75648" cy="304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6" extrusionOk="0">
                  <a:moveTo>
                    <a:pt x="7376" y="0"/>
                  </a:moveTo>
                  <a:cubicBezTo>
                    <a:pt x="5268" y="3104"/>
                    <a:pt x="3161" y="6208"/>
                    <a:pt x="1844" y="9313"/>
                  </a:cubicBezTo>
                  <a:cubicBezTo>
                    <a:pt x="527" y="12417"/>
                    <a:pt x="0" y="15521"/>
                    <a:pt x="0" y="17526"/>
                  </a:cubicBezTo>
                  <a:cubicBezTo>
                    <a:pt x="0" y="19531"/>
                    <a:pt x="527" y="20436"/>
                    <a:pt x="2107" y="20953"/>
                  </a:cubicBezTo>
                  <a:cubicBezTo>
                    <a:pt x="3688" y="21471"/>
                    <a:pt x="6322" y="21600"/>
                    <a:pt x="9746" y="20759"/>
                  </a:cubicBezTo>
                  <a:cubicBezTo>
                    <a:pt x="13171" y="19919"/>
                    <a:pt x="17385" y="18108"/>
                    <a:pt x="21600" y="1629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17" name="Linea"/>
            <p:cNvSpPr/>
            <p:nvPr/>
          </p:nvSpPr>
          <p:spPr>
            <a:xfrm>
              <a:off x="4771880" y="6022175"/>
              <a:ext cx="171589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18" name="Linea"/>
            <p:cNvSpPr/>
            <p:nvPr/>
          </p:nvSpPr>
          <p:spPr>
            <a:xfrm>
              <a:off x="4954531" y="6071015"/>
              <a:ext cx="177131" cy="189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1294" extrusionOk="0">
                  <a:moveTo>
                    <a:pt x="14030" y="4471"/>
                  </a:moveTo>
                  <a:cubicBezTo>
                    <a:pt x="14030" y="3432"/>
                    <a:pt x="14030" y="2394"/>
                    <a:pt x="13584" y="1459"/>
                  </a:cubicBezTo>
                  <a:cubicBezTo>
                    <a:pt x="13139" y="525"/>
                    <a:pt x="12248" y="-306"/>
                    <a:pt x="10355" y="109"/>
                  </a:cubicBezTo>
                  <a:cubicBezTo>
                    <a:pt x="8463" y="525"/>
                    <a:pt x="5568" y="2186"/>
                    <a:pt x="3564" y="4886"/>
                  </a:cubicBezTo>
                  <a:cubicBezTo>
                    <a:pt x="1559" y="7586"/>
                    <a:pt x="446" y="11325"/>
                    <a:pt x="112" y="14025"/>
                  </a:cubicBezTo>
                  <a:cubicBezTo>
                    <a:pt x="-222" y="16725"/>
                    <a:pt x="223" y="18386"/>
                    <a:pt x="1003" y="19217"/>
                  </a:cubicBezTo>
                  <a:cubicBezTo>
                    <a:pt x="1782" y="20048"/>
                    <a:pt x="2896" y="20048"/>
                    <a:pt x="5011" y="18282"/>
                  </a:cubicBezTo>
                  <a:cubicBezTo>
                    <a:pt x="7126" y="16517"/>
                    <a:pt x="10244" y="12986"/>
                    <a:pt x="12137" y="10806"/>
                  </a:cubicBezTo>
                  <a:cubicBezTo>
                    <a:pt x="14030" y="8625"/>
                    <a:pt x="14698" y="7794"/>
                    <a:pt x="14809" y="7898"/>
                  </a:cubicBezTo>
                  <a:cubicBezTo>
                    <a:pt x="14920" y="8002"/>
                    <a:pt x="14475" y="9040"/>
                    <a:pt x="14475" y="10702"/>
                  </a:cubicBezTo>
                  <a:cubicBezTo>
                    <a:pt x="14475" y="12363"/>
                    <a:pt x="14920" y="14648"/>
                    <a:pt x="16145" y="16517"/>
                  </a:cubicBezTo>
                  <a:cubicBezTo>
                    <a:pt x="17370" y="18386"/>
                    <a:pt x="19374" y="19840"/>
                    <a:pt x="21378" y="2129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19" name="Linea"/>
            <p:cNvSpPr/>
            <p:nvPr/>
          </p:nvSpPr>
          <p:spPr>
            <a:xfrm>
              <a:off x="5190702" y="5896351"/>
              <a:ext cx="90408" cy="325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1" extrusionOk="0">
                  <a:moveTo>
                    <a:pt x="9698" y="630"/>
                  </a:moveTo>
                  <a:cubicBezTo>
                    <a:pt x="7935" y="266"/>
                    <a:pt x="6171" y="-98"/>
                    <a:pt x="4849" y="23"/>
                  </a:cubicBezTo>
                  <a:cubicBezTo>
                    <a:pt x="3527" y="145"/>
                    <a:pt x="2645" y="751"/>
                    <a:pt x="1763" y="2754"/>
                  </a:cubicBezTo>
                  <a:cubicBezTo>
                    <a:pt x="882" y="4756"/>
                    <a:pt x="0" y="8154"/>
                    <a:pt x="0" y="11309"/>
                  </a:cubicBezTo>
                  <a:cubicBezTo>
                    <a:pt x="0" y="14464"/>
                    <a:pt x="882" y="17376"/>
                    <a:pt x="1984" y="19075"/>
                  </a:cubicBezTo>
                  <a:cubicBezTo>
                    <a:pt x="3086" y="20774"/>
                    <a:pt x="4408" y="21259"/>
                    <a:pt x="6171" y="21381"/>
                  </a:cubicBezTo>
                  <a:cubicBezTo>
                    <a:pt x="7935" y="21502"/>
                    <a:pt x="10139" y="21259"/>
                    <a:pt x="12784" y="20592"/>
                  </a:cubicBezTo>
                  <a:cubicBezTo>
                    <a:pt x="15429" y="19924"/>
                    <a:pt x="18514" y="18832"/>
                    <a:pt x="21600" y="1774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20" name="Linea"/>
            <p:cNvSpPr/>
            <p:nvPr/>
          </p:nvSpPr>
          <p:spPr>
            <a:xfrm>
              <a:off x="5308784" y="5922544"/>
              <a:ext cx="231552" cy="298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4" h="21554" extrusionOk="0">
                  <a:moveTo>
                    <a:pt x="2571" y="0"/>
                  </a:moveTo>
                  <a:cubicBezTo>
                    <a:pt x="1714" y="3333"/>
                    <a:pt x="857" y="6667"/>
                    <a:pt x="429" y="9533"/>
                  </a:cubicBezTo>
                  <a:cubicBezTo>
                    <a:pt x="0" y="12400"/>
                    <a:pt x="0" y="14800"/>
                    <a:pt x="0" y="16400"/>
                  </a:cubicBezTo>
                  <a:cubicBezTo>
                    <a:pt x="0" y="18000"/>
                    <a:pt x="0" y="18800"/>
                    <a:pt x="343" y="19400"/>
                  </a:cubicBezTo>
                  <a:cubicBezTo>
                    <a:pt x="686" y="20000"/>
                    <a:pt x="1371" y="20400"/>
                    <a:pt x="2143" y="20600"/>
                  </a:cubicBezTo>
                  <a:cubicBezTo>
                    <a:pt x="2914" y="20800"/>
                    <a:pt x="3771" y="20800"/>
                    <a:pt x="5314" y="20267"/>
                  </a:cubicBezTo>
                  <a:cubicBezTo>
                    <a:pt x="6857" y="19733"/>
                    <a:pt x="9086" y="18667"/>
                    <a:pt x="10457" y="17867"/>
                  </a:cubicBezTo>
                  <a:cubicBezTo>
                    <a:pt x="11829" y="17067"/>
                    <a:pt x="12343" y="16533"/>
                    <a:pt x="12600" y="16600"/>
                  </a:cubicBezTo>
                  <a:cubicBezTo>
                    <a:pt x="12857" y="16667"/>
                    <a:pt x="12857" y="17333"/>
                    <a:pt x="12857" y="18000"/>
                  </a:cubicBezTo>
                  <a:cubicBezTo>
                    <a:pt x="12857" y="18667"/>
                    <a:pt x="12857" y="19333"/>
                    <a:pt x="13114" y="19933"/>
                  </a:cubicBezTo>
                  <a:cubicBezTo>
                    <a:pt x="13371" y="20533"/>
                    <a:pt x="13886" y="21067"/>
                    <a:pt x="14571" y="21333"/>
                  </a:cubicBezTo>
                  <a:cubicBezTo>
                    <a:pt x="15257" y="21600"/>
                    <a:pt x="16114" y="21600"/>
                    <a:pt x="16971" y="21467"/>
                  </a:cubicBezTo>
                  <a:cubicBezTo>
                    <a:pt x="17829" y="21333"/>
                    <a:pt x="18686" y="21067"/>
                    <a:pt x="19457" y="20733"/>
                  </a:cubicBezTo>
                  <a:cubicBezTo>
                    <a:pt x="20229" y="20400"/>
                    <a:pt x="20914" y="20000"/>
                    <a:pt x="21257" y="19467"/>
                  </a:cubicBezTo>
                  <a:cubicBezTo>
                    <a:pt x="21600" y="18933"/>
                    <a:pt x="21600" y="18267"/>
                    <a:pt x="21257" y="16800"/>
                  </a:cubicBezTo>
                  <a:cubicBezTo>
                    <a:pt x="20914" y="15333"/>
                    <a:pt x="20229" y="13067"/>
                    <a:pt x="19286" y="11667"/>
                  </a:cubicBezTo>
                  <a:cubicBezTo>
                    <a:pt x="18343" y="10267"/>
                    <a:pt x="17143" y="9733"/>
                    <a:pt x="15257" y="10400"/>
                  </a:cubicBezTo>
                  <a:cubicBezTo>
                    <a:pt x="13371" y="11067"/>
                    <a:pt x="10800" y="12933"/>
                    <a:pt x="9514" y="14267"/>
                  </a:cubicBezTo>
                  <a:cubicBezTo>
                    <a:pt x="8229" y="15600"/>
                    <a:pt x="8229" y="16400"/>
                    <a:pt x="8229" y="172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21" name="Linea"/>
            <p:cNvSpPr/>
            <p:nvPr/>
          </p:nvSpPr>
          <p:spPr>
            <a:xfrm>
              <a:off x="5710277" y="5868835"/>
              <a:ext cx="146481" cy="329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329" extrusionOk="0">
                  <a:moveTo>
                    <a:pt x="4426" y="1326"/>
                  </a:moveTo>
                  <a:cubicBezTo>
                    <a:pt x="4426" y="610"/>
                    <a:pt x="4426" y="-106"/>
                    <a:pt x="4021" y="13"/>
                  </a:cubicBezTo>
                  <a:cubicBezTo>
                    <a:pt x="3616" y="133"/>
                    <a:pt x="2806" y="1087"/>
                    <a:pt x="1996" y="3176"/>
                  </a:cubicBezTo>
                  <a:cubicBezTo>
                    <a:pt x="1186" y="5264"/>
                    <a:pt x="376" y="8486"/>
                    <a:pt x="106" y="11350"/>
                  </a:cubicBezTo>
                  <a:cubicBezTo>
                    <a:pt x="-164" y="14214"/>
                    <a:pt x="106" y="16721"/>
                    <a:pt x="646" y="18272"/>
                  </a:cubicBezTo>
                  <a:cubicBezTo>
                    <a:pt x="1186" y="19823"/>
                    <a:pt x="1996" y="20420"/>
                    <a:pt x="3076" y="20838"/>
                  </a:cubicBezTo>
                  <a:cubicBezTo>
                    <a:pt x="4156" y="21255"/>
                    <a:pt x="5506" y="21494"/>
                    <a:pt x="7936" y="21196"/>
                  </a:cubicBezTo>
                  <a:cubicBezTo>
                    <a:pt x="10366" y="20897"/>
                    <a:pt x="13876" y="20062"/>
                    <a:pt x="16306" y="18928"/>
                  </a:cubicBezTo>
                  <a:cubicBezTo>
                    <a:pt x="18736" y="17795"/>
                    <a:pt x="20086" y="16363"/>
                    <a:pt x="21436" y="1493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22" name="Linea"/>
            <p:cNvSpPr/>
            <p:nvPr/>
          </p:nvSpPr>
          <p:spPr>
            <a:xfrm>
              <a:off x="5701775" y="5961289"/>
              <a:ext cx="210334" cy="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6253" y="14400"/>
                    <a:pt x="12505" y="7200"/>
                    <a:pt x="16105" y="3600"/>
                  </a:cubicBezTo>
                  <a:cubicBezTo>
                    <a:pt x="19705" y="0"/>
                    <a:pt x="20653" y="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23" name="Linea"/>
            <p:cNvSpPr/>
            <p:nvPr/>
          </p:nvSpPr>
          <p:spPr>
            <a:xfrm>
              <a:off x="5896389" y="6056042"/>
              <a:ext cx="187308" cy="172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0665" extrusionOk="0">
                  <a:moveTo>
                    <a:pt x="1804" y="7857"/>
                  </a:moveTo>
                  <a:cubicBezTo>
                    <a:pt x="1169" y="8738"/>
                    <a:pt x="533" y="9620"/>
                    <a:pt x="851" y="10281"/>
                  </a:cubicBezTo>
                  <a:cubicBezTo>
                    <a:pt x="1169" y="10942"/>
                    <a:pt x="2439" y="11383"/>
                    <a:pt x="4451" y="10832"/>
                  </a:cubicBezTo>
                  <a:cubicBezTo>
                    <a:pt x="6463" y="10281"/>
                    <a:pt x="9216" y="8738"/>
                    <a:pt x="10910" y="7526"/>
                  </a:cubicBezTo>
                  <a:cubicBezTo>
                    <a:pt x="12604" y="6314"/>
                    <a:pt x="13239" y="5432"/>
                    <a:pt x="13557" y="4440"/>
                  </a:cubicBezTo>
                  <a:cubicBezTo>
                    <a:pt x="13874" y="3448"/>
                    <a:pt x="13874" y="2346"/>
                    <a:pt x="12286" y="1354"/>
                  </a:cubicBezTo>
                  <a:cubicBezTo>
                    <a:pt x="10698" y="363"/>
                    <a:pt x="7522" y="-519"/>
                    <a:pt x="4874" y="363"/>
                  </a:cubicBezTo>
                  <a:cubicBezTo>
                    <a:pt x="2227" y="1244"/>
                    <a:pt x="110" y="3889"/>
                    <a:pt x="4" y="7636"/>
                  </a:cubicBezTo>
                  <a:cubicBezTo>
                    <a:pt x="-102" y="11383"/>
                    <a:pt x="1804" y="16232"/>
                    <a:pt x="4133" y="18657"/>
                  </a:cubicBezTo>
                  <a:cubicBezTo>
                    <a:pt x="6463" y="21081"/>
                    <a:pt x="9216" y="21081"/>
                    <a:pt x="12180" y="19869"/>
                  </a:cubicBezTo>
                  <a:cubicBezTo>
                    <a:pt x="15145" y="18657"/>
                    <a:pt x="18322" y="16232"/>
                    <a:pt x="21498" y="1380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24" name="Linea"/>
            <p:cNvSpPr/>
            <p:nvPr/>
          </p:nvSpPr>
          <p:spPr>
            <a:xfrm>
              <a:off x="6106067" y="6032259"/>
              <a:ext cx="104937" cy="167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285" extrusionOk="0">
                  <a:moveTo>
                    <a:pt x="1090" y="2239"/>
                  </a:moveTo>
                  <a:cubicBezTo>
                    <a:pt x="711" y="1065"/>
                    <a:pt x="332" y="-109"/>
                    <a:pt x="142" y="8"/>
                  </a:cubicBezTo>
                  <a:cubicBezTo>
                    <a:pt x="-47" y="126"/>
                    <a:pt x="-47" y="1534"/>
                    <a:pt x="142" y="4939"/>
                  </a:cubicBezTo>
                  <a:cubicBezTo>
                    <a:pt x="332" y="8343"/>
                    <a:pt x="711" y="13743"/>
                    <a:pt x="900" y="17030"/>
                  </a:cubicBezTo>
                  <a:cubicBezTo>
                    <a:pt x="1090" y="20317"/>
                    <a:pt x="1090" y="21491"/>
                    <a:pt x="900" y="21256"/>
                  </a:cubicBezTo>
                  <a:cubicBezTo>
                    <a:pt x="711" y="21021"/>
                    <a:pt x="332" y="19378"/>
                    <a:pt x="711" y="16561"/>
                  </a:cubicBezTo>
                  <a:cubicBezTo>
                    <a:pt x="1090" y="13743"/>
                    <a:pt x="2227" y="9752"/>
                    <a:pt x="4311" y="6817"/>
                  </a:cubicBezTo>
                  <a:cubicBezTo>
                    <a:pt x="6395" y="3882"/>
                    <a:pt x="9427" y="2004"/>
                    <a:pt x="12458" y="1182"/>
                  </a:cubicBezTo>
                  <a:cubicBezTo>
                    <a:pt x="15490" y="361"/>
                    <a:pt x="18521" y="595"/>
                    <a:pt x="21553" y="83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25" name="Linea"/>
            <p:cNvSpPr/>
            <p:nvPr/>
          </p:nvSpPr>
          <p:spPr>
            <a:xfrm>
              <a:off x="6252799" y="6038012"/>
              <a:ext cx="223889" cy="200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0" h="21097" extrusionOk="0">
                  <a:moveTo>
                    <a:pt x="13934" y="4752"/>
                  </a:moveTo>
                  <a:cubicBezTo>
                    <a:pt x="13934" y="3195"/>
                    <a:pt x="13934" y="1638"/>
                    <a:pt x="13495" y="762"/>
                  </a:cubicBezTo>
                  <a:cubicBezTo>
                    <a:pt x="13056" y="-113"/>
                    <a:pt x="12178" y="-308"/>
                    <a:pt x="10422" y="568"/>
                  </a:cubicBezTo>
                  <a:cubicBezTo>
                    <a:pt x="8666" y="1443"/>
                    <a:pt x="6032" y="3389"/>
                    <a:pt x="4012" y="6211"/>
                  </a:cubicBezTo>
                  <a:cubicBezTo>
                    <a:pt x="1993" y="9033"/>
                    <a:pt x="588" y="12730"/>
                    <a:pt x="149" y="15551"/>
                  </a:cubicBezTo>
                  <a:cubicBezTo>
                    <a:pt x="-290" y="18373"/>
                    <a:pt x="237" y="20319"/>
                    <a:pt x="1817" y="20806"/>
                  </a:cubicBezTo>
                  <a:cubicBezTo>
                    <a:pt x="3398" y="21292"/>
                    <a:pt x="6032" y="20319"/>
                    <a:pt x="8315" y="18178"/>
                  </a:cubicBezTo>
                  <a:cubicBezTo>
                    <a:pt x="10598" y="16038"/>
                    <a:pt x="12530" y="12730"/>
                    <a:pt x="13583" y="10297"/>
                  </a:cubicBezTo>
                  <a:cubicBezTo>
                    <a:pt x="14637" y="7865"/>
                    <a:pt x="14812" y="6308"/>
                    <a:pt x="14725" y="6016"/>
                  </a:cubicBezTo>
                  <a:cubicBezTo>
                    <a:pt x="14637" y="5724"/>
                    <a:pt x="14286" y="6697"/>
                    <a:pt x="14286" y="8838"/>
                  </a:cubicBezTo>
                  <a:cubicBezTo>
                    <a:pt x="14286" y="10978"/>
                    <a:pt x="14637" y="14287"/>
                    <a:pt x="15866" y="16524"/>
                  </a:cubicBezTo>
                  <a:cubicBezTo>
                    <a:pt x="17095" y="18762"/>
                    <a:pt x="19203" y="19930"/>
                    <a:pt x="21310" y="2109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26" name="Linea"/>
            <p:cNvSpPr/>
            <p:nvPr/>
          </p:nvSpPr>
          <p:spPr>
            <a:xfrm>
              <a:off x="6509898" y="6055386"/>
              <a:ext cx="44282" cy="354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5300" y="2700"/>
                    <a:pt x="9000" y="5400"/>
                    <a:pt x="5850" y="8719"/>
                  </a:cubicBezTo>
                  <a:cubicBezTo>
                    <a:pt x="2700" y="12037"/>
                    <a:pt x="2700" y="15975"/>
                    <a:pt x="2250" y="18225"/>
                  </a:cubicBezTo>
                  <a:cubicBezTo>
                    <a:pt x="1800" y="20475"/>
                    <a:pt x="900" y="21037"/>
                    <a:pt x="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27" name="Linea"/>
            <p:cNvSpPr/>
            <p:nvPr/>
          </p:nvSpPr>
          <p:spPr>
            <a:xfrm>
              <a:off x="6504363" y="6058901"/>
              <a:ext cx="163006" cy="198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1" h="21142" extrusionOk="0">
                  <a:moveTo>
                    <a:pt x="0" y="7284"/>
                  </a:moveTo>
                  <a:cubicBezTo>
                    <a:pt x="0" y="6106"/>
                    <a:pt x="0" y="4927"/>
                    <a:pt x="1899" y="3455"/>
                  </a:cubicBezTo>
                  <a:cubicBezTo>
                    <a:pt x="3798" y="1982"/>
                    <a:pt x="7596" y="215"/>
                    <a:pt x="11275" y="18"/>
                  </a:cubicBezTo>
                  <a:cubicBezTo>
                    <a:pt x="14954" y="-178"/>
                    <a:pt x="18514" y="1197"/>
                    <a:pt x="20057" y="3553"/>
                  </a:cubicBezTo>
                  <a:cubicBezTo>
                    <a:pt x="21600" y="5909"/>
                    <a:pt x="21125" y="9247"/>
                    <a:pt x="19108" y="12389"/>
                  </a:cubicBezTo>
                  <a:cubicBezTo>
                    <a:pt x="17090" y="15531"/>
                    <a:pt x="13530" y="18477"/>
                    <a:pt x="11156" y="19949"/>
                  </a:cubicBezTo>
                  <a:cubicBezTo>
                    <a:pt x="8782" y="21422"/>
                    <a:pt x="7596" y="21422"/>
                    <a:pt x="6290" y="20538"/>
                  </a:cubicBezTo>
                  <a:cubicBezTo>
                    <a:pt x="4985" y="19655"/>
                    <a:pt x="3560" y="17887"/>
                    <a:pt x="2136" y="1612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28" name="Linea"/>
            <p:cNvSpPr/>
            <p:nvPr/>
          </p:nvSpPr>
          <p:spPr>
            <a:xfrm>
              <a:off x="6750429" y="6044316"/>
              <a:ext cx="52830" cy="175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7" h="21459" extrusionOk="0">
                  <a:moveTo>
                    <a:pt x="1217" y="0"/>
                  </a:moveTo>
                  <a:cubicBezTo>
                    <a:pt x="472" y="6075"/>
                    <a:pt x="-273" y="12150"/>
                    <a:pt x="99" y="15750"/>
                  </a:cubicBezTo>
                  <a:cubicBezTo>
                    <a:pt x="472" y="19350"/>
                    <a:pt x="1961" y="20475"/>
                    <a:pt x="4568" y="21038"/>
                  </a:cubicBezTo>
                  <a:cubicBezTo>
                    <a:pt x="7175" y="21600"/>
                    <a:pt x="10899" y="21600"/>
                    <a:pt x="13879" y="21038"/>
                  </a:cubicBezTo>
                  <a:cubicBezTo>
                    <a:pt x="16858" y="20475"/>
                    <a:pt x="19092" y="19350"/>
                    <a:pt x="21327" y="18225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29" name="Linea"/>
            <p:cNvSpPr/>
            <p:nvPr/>
          </p:nvSpPr>
          <p:spPr>
            <a:xfrm>
              <a:off x="6747907" y="5893129"/>
              <a:ext cx="83027" cy="73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43" extrusionOk="0">
                  <a:moveTo>
                    <a:pt x="0" y="21043"/>
                  </a:moveTo>
                  <a:cubicBezTo>
                    <a:pt x="0" y="17882"/>
                    <a:pt x="0" y="14721"/>
                    <a:pt x="2400" y="11033"/>
                  </a:cubicBezTo>
                  <a:cubicBezTo>
                    <a:pt x="4800" y="7345"/>
                    <a:pt x="9600" y="3131"/>
                    <a:pt x="13200" y="1287"/>
                  </a:cubicBezTo>
                  <a:cubicBezTo>
                    <a:pt x="16800" y="-557"/>
                    <a:pt x="19200" y="-30"/>
                    <a:pt x="21600" y="49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30" name="Linea"/>
            <p:cNvSpPr/>
            <p:nvPr/>
          </p:nvSpPr>
          <p:spPr>
            <a:xfrm>
              <a:off x="6861602" y="6007327"/>
              <a:ext cx="223946" cy="234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5" h="21304" extrusionOk="0">
                  <a:moveTo>
                    <a:pt x="10778" y="7878"/>
                  </a:moveTo>
                  <a:cubicBezTo>
                    <a:pt x="12535" y="6036"/>
                    <a:pt x="14291" y="4194"/>
                    <a:pt x="15256" y="2855"/>
                  </a:cubicBezTo>
                  <a:cubicBezTo>
                    <a:pt x="16222" y="1515"/>
                    <a:pt x="16398" y="678"/>
                    <a:pt x="15959" y="260"/>
                  </a:cubicBezTo>
                  <a:cubicBezTo>
                    <a:pt x="15520" y="-159"/>
                    <a:pt x="14466" y="-159"/>
                    <a:pt x="12271" y="929"/>
                  </a:cubicBezTo>
                  <a:cubicBezTo>
                    <a:pt x="10076" y="2018"/>
                    <a:pt x="6739" y="4194"/>
                    <a:pt x="4369" y="7292"/>
                  </a:cubicBezTo>
                  <a:cubicBezTo>
                    <a:pt x="1998" y="10390"/>
                    <a:pt x="593" y="14408"/>
                    <a:pt x="154" y="16753"/>
                  </a:cubicBezTo>
                  <a:cubicBezTo>
                    <a:pt x="-285" y="19097"/>
                    <a:pt x="242" y="19767"/>
                    <a:pt x="1383" y="20269"/>
                  </a:cubicBezTo>
                  <a:cubicBezTo>
                    <a:pt x="2525" y="20771"/>
                    <a:pt x="4281" y="21106"/>
                    <a:pt x="6476" y="19348"/>
                  </a:cubicBezTo>
                  <a:cubicBezTo>
                    <a:pt x="8671" y="17590"/>
                    <a:pt x="11305" y="13739"/>
                    <a:pt x="12710" y="11060"/>
                  </a:cubicBezTo>
                  <a:cubicBezTo>
                    <a:pt x="14115" y="8381"/>
                    <a:pt x="14291" y="6874"/>
                    <a:pt x="14378" y="5618"/>
                  </a:cubicBezTo>
                  <a:cubicBezTo>
                    <a:pt x="14466" y="4362"/>
                    <a:pt x="14466" y="3357"/>
                    <a:pt x="14291" y="3274"/>
                  </a:cubicBezTo>
                  <a:cubicBezTo>
                    <a:pt x="14115" y="3190"/>
                    <a:pt x="13764" y="4027"/>
                    <a:pt x="13676" y="5869"/>
                  </a:cubicBezTo>
                  <a:cubicBezTo>
                    <a:pt x="13588" y="7711"/>
                    <a:pt x="13764" y="10557"/>
                    <a:pt x="13939" y="13153"/>
                  </a:cubicBezTo>
                  <a:cubicBezTo>
                    <a:pt x="14115" y="15748"/>
                    <a:pt x="14291" y="18092"/>
                    <a:pt x="14817" y="19515"/>
                  </a:cubicBezTo>
                  <a:cubicBezTo>
                    <a:pt x="15344" y="20939"/>
                    <a:pt x="16222" y="21441"/>
                    <a:pt x="17364" y="21274"/>
                  </a:cubicBezTo>
                  <a:cubicBezTo>
                    <a:pt x="18505" y="21106"/>
                    <a:pt x="19910" y="20269"/>
                    <a:pt x="21315" y="1943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31" name="Linea"/>
            <p:cNvSpPr/>
            <p:nvPr/>
          </p:nvSpPr>
          <p:spPr>
            <a:xfrm>
              <a:off x="4057854" y="6647640"/>
              <a:ext cx="33212" cy="474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0" extrusionOk="0">
                  <a:moveTo>
                    <a:pt x="21600" y="0"/>
                  </a:moveTo>
                  <a:cubicBezTo>
                    <a:pt x="18000" y="2836"/>
                    <a:pt x="14400" y="5671"/>
                    <a:pt x="11400" y="8590"/>
                  </a:cubicBezTo>
                  <a:cubicBezTo>
                    <a:pt x="8400" y="11509"/>
                    <a:pt x="6000" y="14511"/>
                    <a:pt x="4200" y="16554"/>
                  </a:cubicBezTo>
                  <a:cubicBezTo>
                    <a:pt x="2400" y="18598"/>
                    <a:pt x="1200" y="19682"/>
                    <a:pt x="600" y="20432"/>
                  </a:cubicBezTo>
                  <a:cubicBezTo>
                    <a:pt x="0" y="21183"/>
                    <a:pt x="0" y="21600"/>
                    <a:pt x="0" y="21433"/>
                  </a:cubicBezTo>
                  <a:cubicBezTo>
                    <a:pt x="0" y="21266"/>
                    <a:pt x="0" y="20516"/>
                    <a:pt x="0" y="19640"/>
                  </a:cubicBezTo>
                  <a:cubicBezTo>
                    <a:pt x="0" y="18764"/>
                    <a:pt x="0" y="17764"/>
                    <a:pt x="0" y="1676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32" name="Linea"/>
            <p:cNvSpPr/>
            <p:nvPr/>
          </p:nvSpPr>
          <p:spPr>
            <a:xfrm>
              <a:off x="4063389" y="6694387"/>
              <a:ext cx="155453" cy="228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0869" extrusionOk="0">
                  <a:moveTo>
                    <a:pt x="0" y="4331"/>
                  </a:moveTo>
                  <a:cubicBezTo>
                    <a:pt x="0" y="3319"/>
                    <a:pt x="0" y="2306"/>
                    <a:pt x="993" y="1378"/>
                  </a:cubicBezTo>
                  <a:cubicBezTo>
                    <a:pt x="1986" y="450"/>
                    <a:pt x="3972" y="-394"/>
                    <a:pt x="7572" y="197"/>
                  </a:cubicBezTo>
                  <a:cubicBezTo>
                    <a:pt x="11172" y="787"/>
                    <a:pt x="16386" y="2812"/>
                    <a:pt x="18993" y="5597"/>
                  </a:cubicBezTo>
                  <a:cubicBezTo>
                    <a:pt x="21600" y="8381"/>
                    <a:pt x="21600" y="11925"/>
                    <a:pt x="18745" y="14709"/>
                  </a:cubicBezTo>
                  <a:cubicBezTo>
                    <a:pt x="15890" y="17493"/>
                    <a:pt x="10179" y="19519"/>
                    <a:pt x="6703" y="20362"/>
                  </a:cubicBezTo>
                  <a:cubicBezTo>
                    <a:pt x="3228" y="21206"/>
                    <a:pt x="1986" y="20868"/>
                    <a:pt x="1366" y="20278"/>
                  </a:cubicBezTo>
                  <a:cubicBezTo>
                    <a:pt x="745" y="19687"/>
                    <a:pt x="745" y="18843"/>
                    <a:pt x="1366" y="17915"/>
                  </a:cubicBezTo>
                  <a:cubicBezTo>
                    <a:pt x="1986" y="16987"/>
                    <a:pt x="3228" y="15975"/>
                    <a:pt x="4469" y="1496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33" name="Linea"/>
            <p:cNvSpPr/>
            <p:nvPr/>
          </p:nvSpPr>
          <p:spPr>
            <a:xfrm>
              <a:off x="4307164" y="6695324"/>
              <a:ext cx="27446" cy="228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88" extrusionOk="0">
                  <a:moveTo>
                    <a:pt x="21420" y="1226"/>
                  </a:moveTo>
                  <a:cubicBezTo>
                    <a:pt x="15660" y="541"/>
                    <a:pt x="9900" y="-145"/>
                    <a:pt x="7020" y="26"/>
                  </a:cubicBezTo>
                  <a:cubicBezTo>
                    <a:pt x="4140" y="198"/>
                    <a:pt x="4140" y="1226"/>
                    <a:pt x="3420" y="3712"/>
                  </a:cubicBezTo>
                  <a:cubicBezTo>
                    <a:pt x="2700" y="6198"/>
                    <a:pt x="1260" y="10141"/>
                    <a:pt x="540" y="13055"/>
                  </a:cubicBezTo>
                  <a:cubicBezTo>
                    <a:pt x="-180" y="15969"/>
                    <a:pt x="-180" y="17855"/>
                    <a:pt x="540" y="19226"/>
                  </a:cubicBezTo>
                  <a:cubicBezTo>
                    <a:pt x="1260" y="20598"/>
                    <a:pt x="2700" y="21455"/>
                    <a:pt x="4140" y="21112"/>
                  </a:cubicBezTo>
                  <a:cubicBezTo>
                    <a:pt x="5580" y="20769"/>
                    <a:pt x="7020" y="19226"/>
                    <a:pt x="8460" y="1768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34" name="Linea"/>
            <p:cNvSpPr/>
            <p:nvPr/>
          </p:nvSpPr>
          <p:spPr>
            <a:xfrm>
              <a:off x="4334608" y="6570149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35" name="Linea"/>
            <p:cNvSpPr/>
            <p:nvPr/>
          </p:nvSpPr>
          <p:spPr>
            <a:xfrm>
              <a:off x="4456380" y="6689955"/>
              <a:ext cx="143914" cy="261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5" extrusionOk="0">
                  <a:moveTo>
                    <a:pt x="2492" y="3310"/>
                  </a:moveTo>
                  <a:cubicBezTo>
                    <a:pt x="1662" y="7210"/>
                    <a:pt x="831" y="11110"/>
                    <a:pt x="415" y="13885"/>
                  </a:cubicBezTo>
                  <a:cubicBezTo>
                    <a:pt x="0" y="16660"/>
                    <a:pt x="0" y="18310"/>
                    <a:pt x="0" y="19510"/>
                  </a:cubicBezTo>
                  <a:cubicBezTo>
                    <a:pt x="0" y="20710"/>
                    <a:pt x="0" y="21460"/>
                    <a:pt x="138" y="21235"/>
                  </a:cubicBezTo>
                  <a:cubicBezTo>
                    <a:pt x="277" y="21010"/>
                    <a:pt x="554" y="19810"/>
                    <a:pt x="969" y="17485"/>
                  </a:cubicBezTo>
                  <a:cubicBezTo>
                    <a:pt x="1385" y="15160"/>
                    <a:pt x="1938" y="11710"/>
                    <a:pt x="3877" y="8635"/>
                  </a:cubicBezTo>
                  <a:cubicBezTo>
                    <a:pt x="5815" y="5560"/>
                    <a:pt x="9138" y="2860"/>
                    <a:pt x="11492" y="1435"/>
                  </a:cubicBezTo>
                  <a:cubicBezTo>
                    <a:pt x="13846" y="10"/>
                    <a:pt x="15231" y="-140"/>
                    <a:pt x="16338" y="85"/>
                  </a:cubicBezTo>
                  <a:cubicBezTo>
                    <a:pt x="17446" y="310"/>
                    <a:pt x="18277" y="910"/>
                    <a:pt x="19108" y="1735"/>
                  </a:cubicBezTo>
                  <a:cubicBezTo>
                    <a:pt x="19938" y="2560"/>
                    <a:pt x="20769" y="3610"/>
                    <a:pt x="21600" y="466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36" name="Linea"/>
            <p:cNvSpPr/>
            <p:nvPr/>
          </p:nvSpPr>
          <p:spPr>
            <a:xfrm>
              <a:off x="4612188" y="6730817"/>
              <a:ext cx="209509" cy="210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212" extrusionOk="0">
                  <a:moveTo>
                    <a:pt x="11283" y="6129"/>
                  </a:moveTo>
                  <a:cubicBezTo>
                    <a:pt x="11852" y="3895"/>
                    <a:pt x="12420" y="1660"/>
                    <a:pt x="12136" y="636"/>
                  </a:cubicBezTo>
                  <a:cubicBezTo>
                    <a:pt x="11852" y="-388"/>
                    <a:pt x="10715" y="-202"/>
                    <a:pt x="8726" y="1381"/>
                  </a:cubicBezTo>
                  <a:cubicBezTo>
                    <a:pt x="6736" y="2964"/>
                    <a:pt x="3894" y="5943"/>
                    <a:pt x="2189" y="9202"/>
                  </a:cubicBezTo>
                  <a:cubicBezTo>
                    <a:pt x="483" y="12460"/>
                    <a:pt x="-85" y="15998"/>
                    <a:pt x="10" y="18140"/>
                  </a:cubicBezTo>
                  <a:cubicBezTo>
                    <a:pt x="104" y="20281"/>
                    <a:pt x="862" y="21026"/>
                    <a:pt x="2473" y="20560"/>
                  </a:cubicBezTo>
                  <a:cubicBezTo>
                    <a:pt x="4083" y="20095"/>
                    <a:pt x="6547" y="18419"/>
                    <a:pt x="8820" y="15719"/>
                  </a:cubicBezTo>
                  <a:cubicBezTo>
                    <a:pt x="11094" y="13019"/>
                    <a:pt x="13178" y="9295"/>
                    <a:pt x="14220" y="6595"/>
                  </a:cubicBezTo>
                  <a:cubicBezTo>
                    <a:pt x="15262" y="3895"/>
                    <a:pt x="15262" y="2219"/>
                    <a:pt x="14978" y="1940"/>
                  </a:cubicBezTo>
                  <a:cubicBezTo>
                    <a:pt x="14694" y="1660"/>
                    <a:pt x="14126" y="2777"/>
                    <a:pt x="13936" y="5198"/>
                  </a:cubicBezTo>
                  <a:cubicBezTo>
                    <a:pt x="13747" y="7619"/>
                    <a:pt x="13936" y="11343"/>
                    <a:pt x="14694" y="14136"/>
                  </a:cubicBezTo>
                  <a:cubicBezTo>
                    <a:pt x="15452" y="16929"/>
                    <a:pt x="16778" y="18791"/>
                    <a:pt x="18010" y="19815"/>
                  </a:cubicBezTo>
                  <a:cubicBezTo>
                    <a:pt x="19241" y="20840"/>
                    <a:pt x="20378" y="21026"/>
                    <a:pt x="21515" y="2121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37" name="Linea"/>
            <p:cNvSpPr/>
            <p:nvPr/>
          </p:nvSpPr>
          <p:spPr>
            <a:xfrm>
              <a:off x="4865977" y="6728821"/>
              <a:ext cx="298896" cy="223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4" extrusionOk="0">
                  <a:moveTo>
                    <a:pt x="0" y="1756"/>
                  </a:moveTo>
                  <a:cubicBezTo>
                    <a:pt x="533" y="878"/>
                    <a:pt x="1067" y="0"/>
                    <a:pt x="1333" y="0"/>
                  </a:cubicBezTo>
                  <a:cubicBezTo>
                    <a:pt x="1600" y="0"/>
                    <a:pt x="1600" y="878"/>
                    <a:pt x="1533" y="3688"/>
                  </a:cubicBezTo>
                  <a:cubicBezTo>
                    <a:pt x="1467" y="6498"/>
                    <a:pt x="1333" y="11239"/>
                    <a:pt x="1200" y="14137"/>
                  </a:cubicBezTo>
                  <a:cubicBezTo>
                    <a:pt x="1067" y="17034"/>
                    <a:pt x="933" y="18088"/>
                    <a:pt x="933" y="18176"/>
                  </a:cubicBezTo>
                  <a:cubicBezTo>
                    <a:pt x="933" y="18263"/>
                    <a:pt x="1067" y="17385"/>
                    <a:pt x="1733" y="14663"/>
                  </a:cubicBezTo>
                  <a:cubicBezTo>
                    <a:pt x="2400" y="11941"/>
                    <a:pt x="3600" y="7376"/>
                    <a:pt x="4400" y="4741"/>
                  </a:cubicBezTo>
                  <a:cubicBezTo>
                    <a:pt x="5200" y="2107"/>
                    <a:pt x="5600" y="1405"/>
                    <a:pt x="5933" y="1493"/>
                  </a:cubicBezTo>
                  <a:cubicBezTo>
                    <a:pt x="6267" y="1580"/>
                    <a:pt x="6533" y="2459"/>
                    <a:pt x="6600" y="5005"/>
                  </a:cubicBezTo>
                  <a:cubicBezTo>
                    <a:pt x="6667" y="7551"/>
                    <a:pt x="6533" y="11766"/>
                    <a:pt x="6467" y="14312"/>
                  </a:cubicBezTo>
                  <a:cubicBezTo>
                    <a:pt x="6400" y="16859"/>
                    <a:pt x="6400" y="17737"/>
                    <a:pt x="6600" y="17649"/>
                  </a:cubicBezTo>
                  <a:cubicBezTo>
                    <a:pt x="6800" y="17561"/>
                    <a:pt x="7200" y="16507"/>
                    <a:pt x="8000" y="14049"/>
                  </a:cubicBezTo>
                  <a:cubicBezTo>
                    <a:pt x="8800" y="11590"/>
                    <a:pt x="10000" y="7727"/>
                    <a:pt x="11000" y="5268"/>
                  </a:cubicBezTo>
                  <a:cubicBezTo>
                    <a:pt x="12000" y="2810"/>
                    <a:pt x="12800" y="1756"/>
                    <a:pt x="13200" y="1668"/>
                  </a:cubicBezTo>
                  <a:cubicBezTo>
                    <a:pt x="13600" y="1580"/>
                    <a:pt x="13600" y="2459"/>
                    <a:pt x="13667" y="5356"/>
                  </a:cubicBezTo>
                  <a:cubicBezTo>
                    <a:pt x="13733" y="8254"/>
                    <a:pt x="13867" y="13171"/>
                    <a:pt x="14067" y="16156"/>
                  </a:cubicBezTo>
                  <a:cubicBezTo>
                    <a:pt x="14267" y="19141"/>
                    <a:pt x="14533" y="20195"/>
                    <a:pt x="15000" y="20810"/>
                  </a:cubicBezTo>
                  <a:cubicBezTo>
                    <a:pt x="15467" y="21424"/>
                    <a:pt x="16133" y="21600"/>
                    <a:pt x="17267" y="20459"/>
                  </a:cubicBezTo>
                  <a:cubicBezTo>
                    <a:pt x="18400" y="19317"/>
                    <a:pt x="20000" y="16859"/>
                    <a:pt x="21600" y="1440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38" name="Linea"/>
            <p:cNvSpPr/>
            <p:nvPr/>
          </p:nvSpPr>
          <p:spPr>
            <a:xfrm>
              <a:off x="5209383" y="6741511"/>
              <a:ext cx="71726" cy="192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255" extrusionOk="0">
                  <a:moveTo>
                    <a:pt x="3254" y="3081"/>
                  </a:moveTo>
                  <a:cubicBezTo>
                    <a:pt x="2700" y="1655"/>
                    <a:pt x="2146" y="229"/>
                    <a:pt x="1593" y="25"/>
                  </a:cubicBezTo>
                  <a:cubicBezTo>
                    <a:pt x="1039" y="-179"/>
                    <a:pt x="485" y="840"/>
                    <a:pt x="208" y="4202"/>
                  </a:cubicBezTo>
                  <a:cubicBezTo>
                    <a:pt x="-69" y="7564"/>
                    <a:pt x="-69" y="13270"/>
                    <a:pt x="208" y="16632"/>
                  </a:cubicBezTo>
                  <a:cubicBezTo>
                    <a:pt x="485" y="19995"/>
                    <a:pt x="1039" y="21013"/>
                    <a:pt x="2977" y="21217"/>
                  </a:cubicBezTo>
                  <a:cubicBezTo>
                    <a:pt x="4916" y="21421"/>
                    <a:pt x="8239" y="20810"/>
                    <a:pt x="11562" y="19281"/>
                  </a:cubicBezTo>
                  <a:cubicBezTo>
                    <a:pt x="14885" y="17753"/>
                    <a:pt x="18208" y="15308"/>
                    <a:pt x="21531" y="12863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39" name="Linea"/>
            <p:cNvSpPr/>
            <p:nvPr/>
          </p:nvSpPr>
          <p:spPr>
            <a:xfrm>
              <a:off x="5253433" y="6597825"/>
              <a:ext cx="11071" cy="11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40" name="Linea"/>
            <p:cNvSpPr/>
            <p:nvPr/>
          </p:nvSpPr>
          <p:spPr>
            <a:xfrm>
              <a:off x="5378657" y="6725124"/>
              <a:ext cx="173672" cy="197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241" extrusionOk="0">
                  <a:moveTo>
                    <a:pt x="21402" y="3568"/>
                  </a:moveTo>
                  <a:cubicBezTo>
                    <a:pt x="21175" y="2577"/>
                    <a:pt x="20947" y="1586"/>
                    <a:pt x="20151" y="893"/>
                  </a:cubicBezTo>
                  <a:cubicBezTo>
                    <a:pt x="19356" y="199"/>
                    <a:pt x="17991" y="-197"/>
                    <a:pt x="15718" y="100"/>
                  </a:cubicBezTo>
                  <a:cubicBezTo>
                    <a:pt x="13444" y="398"/>
                    <a:pt x="10261" y="1388"/>
                    <a:pt x="7533" y="3271"/>
                  </a:cubicBezTo>
                  <a:cubicBezTo>
                    <a:pt x="4804" y="5153"/>
                    <a:pt x="2530" y="7928"/>
                    <a:pt x="1280" y="10900"/>
                  </a:cubicBezTo>
                  <a:cubicBezTo>
                    <a:pt x="29" y="13873"/>
                    <a:pt x="-198" y="17043"/>
                    <a:pt x="143" y="18926"/>
                  </a:cubicBezTo>
                  <a:cubicBezTo>
                    <a:pt x="484" y="20809"/>
                    <a:pt x="1394" y="21403"/>
                    <a:pt x="3213" y="21205"/>
                  </a:cubicBezTo>
                  <a:cubicBezTo>
                    <a:pt x="5031" y="21007"/>
                    <a:pt x="7760" y="20016"/>
                    <a:pt x="10488" y="18034"/>
                  </a:cubicBezTo>
                  <a:cubicBezTo>
                    <a:pt x="13217" y="16053"/>
                    <a:pt x="15945" y="13080"/>
                    <a:pt x="18674" y="1010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41" name="Linea"/>
            <p:cNvSpPr/>
            <p:nvPr/>
          </p:nvSpPr>
          <p:spPr>
            <a:xfrm>
              <a:off x="5527189" y="6570149"/>
              <a:ext cx="69421" cy="344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456" extrusionOk="0">
                  <a:moveTo>
                    <a:pt x="7745" y="0"/>
                  </a:moveTo>
                  <a:cubicBezTo>
                    <a:pt x="5471" y="3102"/>
                    <a:pt x="3198" y="6204"/>
                    <a:pt x="1776" y="9421"/>
                  </a:cubicBezTo>
                  <a:cubicBezTo>
                    <a:pt x="355" y="12638"/>
                    <a:pt x="-213" y="15970"/>
                    <a:pt x="71" y="18038"/>
                  </a:cubicBezTo>
                  <a:cubicBezTo>
                    <a:pt x="355" y="20106"/>
                    <a:pt x="1492" y="20911"/>
                    <a:pt x="3482" y="21255"/>
                  </a:cubicBezTo>
                  <a:cubicBezTo>
                    <a:pt x="5471" y="21600"/>
                    <a:pt x="8313" y="21485"/>
                    <a:pt x="11440" y="21026"/>
                  </a:cubicBezTo>
                  <a:cubicBezTo>
                    <a:pt x="14566" y="20566"/>
                    <a:pt x="17976" y="19762"/>
                    <a:pt x="21387" y="18957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42" name="Linea"/>
            <p:cNvSpPr/>
            <p:nvPr/>
          </p:nvSpPr>
          <p:spPr>
            <a:xfrm>
              <a:off x="5665545" y="6769387"/>
              <a:ext cx="168566" cy="165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3" h="20599" extrusionOk="0">
                  <a:moveTo>
                    <a:pt x="4465" y="692"/>
                  </a:moveTo>
                  <a:cubicBezTo>
                    <a:pt x="3328" y="692"/>
                    <a:pt x="2191" y="692"/>
                    <a:pt x="1282" y="2530"/>
                  </a:cubicBezTo>
                  <a:cubicBezTo>
                    <a:pt x="372" y="4369"/>
                    <a:pt x="-310" y="8045"/>
                    <a:pt x="145" y="11377"/>
                  </a:cubicBezTo>
                  <a:cubicBezTo>
                    <a:pt x="599" y="14709"/>
                    <a:pt x="2191" y="17696"/>
                    <a:pt x="4351" y="19305"/>
                  </a:cubicBezTo>
                  <a:cubicBezTo>
                    <a:pt x="6511" y="20913"/>
                    <a:pt x="9239" y="21143"/>
                    <a:pt x="12195" y="19305"/>
                  </a:cubicBezTo>
                  <a:cubicBezTo>
                    <a:pt x="15151" y="17466"/>
                    <a:pt x="18334" y="13560"/>
                    <a:pt x="19812" y="10458"/>
                  </a:cubicBezTo>
                  <a:cubicBezTo>
                    <a:pt x="21290" y="7356"/>
                    <a:pt x="21063" y="5058"/>
                    <a:pt x="19130" y="3105"/>
                  </a:cubicBezTo>
                  <a:cubicBezTo>
                    <a:pt x="17197" y="1152"/>
                    <a:pt x="13559" y="-457"/>
                    <a:pt x="10376" y="117"/>
                  </a:cubicBezTo>
                  <a:cubicBezTo>
                    <a:pt x="7193" y="692"/>
                    <a:pt x="4465" y="3449"/>
                    <a:pt x="3214" y="5747"/>
                  </a:cubicBezTo>
                  <a:cubicBezTo>
                    <a:pt x="1964" y="8045"/>
                    <a:pt x="2191" y="9883"/>
                    <a:pt x="2418" y="1172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43" name="Linea"/>
            <p:cNvSpPr/>
            <p:nvPr/>
          </p:nvSpPr>
          <p:spPr>
            <a:xfrm>
              <a:off x="5942321" y="6581219"/>
              <a:ext cx="52815" cy="333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1" h="21445" extrusionOk="0">
                  <a:moveTo>
                    <a:pt x="21321" y="0"/>
                  </a:moveTo>
                  <a:cubicBezTo>
                    <a:pt x="15362" y="3204"/>
                    <a:pt x="9404" y="6409"/>
                    <a:pt x="5680" y="9732"/>
                  </a:cubicBezTo>
                  <a:cubicBezTo>
                    <a:pt x="1955" y="13055"/>
                    <a:pt x="466" y="16497"/>
                    <a:pt x="93" y="18633"/>
                  </a:cubicBezTo>
                  <a:cubicBezTo>
                    <a:pt x="-279" y="20769"/>
                    <a:pt x="466" y="21600"/>
                    <a:pt x="2328" y="21422"/>
                  </a:cubicBezTo>
                  <a:cubicBezTo>
                    <a:pt x="4190" y="21244"/>
                    <a:pt x="7169" y="20057"/>
                    <a:pt x="10149" y="18870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44" name="Linea"/>
            <p:cNvSpPr/>
            <p:nvPr/>
          </p:nvSpPr>
          <p:spPr>
            <a:xfrm>
              <a:off x="6050486" y="6789533"/>
              <a:ext cx="146454" cy="162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7" h="21380" extrusionOk="0">
                  <a:moveTo>
                    <a:pt x="0" y="6818"/>
                  </a:moveTo>
                  <a:cubicBezTo>
                    <a:pt x="0" y="10216"/>
                    <a:pt x="0" y="13614"/>
                    <a:pt x="2000" y="16405"/>
                  </a:cubicBezTo>
                  <a:cubicBezTo>
                    <a:pt x="4000" y="19196"/>
                    <a:pt x="8000" y="21380"/>
                    <a:pt x="11333" y="21380"/>
                  </a:cubicBezTo>
                  <a:cubicBezTo>
                    <a:pt x="14667" y="21380"/>
                    <a:pt x="17333" y="19196"/>
                    <a:pt x="19067" y="15798"/>
                  </a:cubicBezTo>
                  <a:cubicBezTo>
                    <a:pt x="20800" y="12400"/>
                    <a:pt x="21600" y="7789"/>
                    <a:pt x="20933" y="4634"/>
                  </a:cubicBezTo>
                  <a:cubicBezTo>
                    <a:pt x="20267" y="1479"/>
                    <a:pt x="18133" y="-220"/>
                    <a:pt x="14667" y="23"/>
                  </a:cubicBezTo>
                  <a:cubicBezTo>
                    <a:pt x="11200" y="265"/>
                    <a:pt x="6400" y="2450"/>
                    <a:pt x="3867" y="4391"/>
                  </a:cubicBezTo>
                  <a:cubicBezTo>
                    <a:pt x="1333" y="6333"/>
                    <a:pt x="1067" y="8032"/>
                    <a:pt x="800" y="9731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45" name="Linea"/>
            <p:cNvSpPr/>
            <p:nvPr/>
          </p:nvSpPr>
          <p:spPr>
            <a:xfrm>
              <a:off x="6280731" y="6753565"/>
              <a:ext cx="203220" cy="434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4" h="21382" extrusionOk="0">
                  <a:moveTo>
                    <a:pt x="15140" y="3230"/>
                  </a:moveTo>
                  <a:cubicBezTo>
                    <a:pt x="15714" y="2867"/>
                    <a:pt x="16287" y="2504"/>
                    <a:pt x="16765" y="2005"/>
                  </a:cubicBezTo>
                  <a:cubicBezTo>
                    <a:pt x="17243" y="1506"/>
                    <a:pt x="17625" y="870"/>
                    <a:pt x="17338" y="462"/>
                  </a:cubicBezTo>
                  <a:cubicBezTo>
                    <a:pt x="17052" y="54"/>
                    <a:pt x="16096" y="-128"/>
                    <a:pt x="14184" y="99"/>
                  </a:cubicBezTo>
                  <a:cubicBezTo>
                    <a:pt x="12273" y="326"/>
                    <a:pt x="9406" y="961"/>
                    <a:pt x="7112" y="2186"/>
                  </a:cubicBezTo>
                  <a:cubicBezTo>
                    <a:pt x="4818" y="3411"/>
                    <a:pt x="3098" y="5227"/>
                    <a:pt x="2524" y="6633"/>
                  </a:cubicBezTo>
                  <a:cubicBezTo>
                    <a:pt x="1951" y="8040"/>
                    <a:pt x="2524" y="9038"/>
                    <a:pt x="4722" y="9129"/>
                  </a:cubicBezTo>
                  <a:cubicBezTo>
                    <a:pt x="6921" y="9220"/>
                    <a:pt x="10744" y="8403"/>
                    <a:pt x="13707" y="7178"/>
                  </a:cubicBezTo>
                  <a:cubicBezTo>
                    <a:pt x="16669" y="5953"/>
                    <a:pt x="18772" y="4319"/>
                    <a:pt x="19919" y="3185"/>
                  </a:cubicBezTo>
                  <a:cubicBezTo>
                    <a:pt x="21066" y="2050"/>
                    <a:pt x="21257" y="1415"/>
                    <a:pt x="20875" y="1233"/>
                  </a:cubicBezTo>
                  <a:cubicBezTo>
                    <a:pt x="20492" y="1052"/>
                    <a:pt x="19537" y="1324"/>
                    <a:pt x="18868" y="2186"/>
                  </a:cubicBezTo>
                  <a:cubicBezTo>
                    <a:pt x="18199" y="3048"/>
                    <a:pt x="17816" y="4501"/>
                    <a:pt x="17816" y="6543"/>
                  </a:cubicBezTo>
                  <a:cubicBezTo>
                    <a:pt x="17816" y="8585"/>
                    <a:pt x="18199" y="11217"/>
                    <a:pt x="17338" y="13531"/>
                  </a:cubicBezTo>
                  <a:cubicBezTo>
                    <a:pt x="16478" y="15845"/>
                    <a:pt x="14376" y="17842"/>
                    <a:pt x="11986" y="19112"/>
                  </a:cubicBezTo>
                  <a:cubicBezTo>
                    <a:pt x="9597" y="20383"/>
                    <a:pt x="6921" y="20927"/>
                    <a:pt x="5009" y="21200"/>
                  </a:cubicBezTo>
                  <a:cubicBezTo>
                    <a:pt x="3098" y="21472"/>
                    <a:pt x="1951" y="21472"/>
                    <a:pt x="1091" y="20973"/>
                  </a:cubicBezTo>
                  <a:cubicBezTo>
                    <a:pt x="230" y="20474"/>
                    <a:pt x="-343" y="19475"/>
                    <a:pt x="230" y="18205"/>
                  </a:cubicBezTo>
                  <a:cubicBezTo>
                    <a:pt x="804" y="16934"/>
                    <a:pt x="2524" y="15391"/>
                    <a:pt x="4245" y="13848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46" name="Linea"/>
            <p:cNvSpPr/>
            <p:nvPr/>
          </p:nvSpPr>
          <p:spPr>
            <a:xfrm>
              <a:off x="6560406" y="6715711"/>
              <a:ext cx="76800" cy="225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21267" extrusionOk="0">
                  <a:moveTo>
                    <a:pt x="9064" y="2980"/>
                  </a:moveTo>
                  <a:cubicBezTo>
                    <a:pt x="9064" y="1586"/>
                    <a:pt x="9064" y="192"/>
                    <a:pt x="8807" y="18"/>
                  </a:cubicBezTo>
                  <a:cubicBezTo>
                    <a:pt x="8550" y="-156"/>
                    <a:pt x="8036" y="889"/>
                    <a:pt x="6493" y="3850"/>
                  </a:cubicBezTo>
                  <a:cubicBezTo>
                    <a:pt x="4950" y="6812"/>
                    <a:pt x="2378" y="11689"/>
                    <a:pt x="1093" y="14563"/>
                  </a:cubicBezTo>
                  <a:cubicBezTo>
                    <a:pt x="-193" y="17438"/>
                    <a:pt x="-193" y="18309"/>
                    <a:pt x="321" y="19179"/>
                  </a:cubicBezTo>
                  <a:cubicBezTo>
                    <a:pt x="836" y="20050"/>
                    <a:pt x="1864" y="20921"/>
                    <a:pt x="3664" y="21183"/>
                  </a:cubicBezTo>
                  <a:cubicBezTo>
                    <a:pt x="5464" y="21444"/>
                    <a:pt x="8036" y="21096"/>
                    <a:pt x="11121" y="20138"/>
                  </a:cubicBezTo>
                  <a:cubicBezTo>
                    <a:pt x="14207" y="19179"/>
                    <a:pt x="17807" y="17612"/>
                    <a:pt x="21407" y="16044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47" name="Linea"/>
            <p:cNvSpPr/>
            <p:nvPr/>
          </p:nvSpPr>
          <p:spPr>
            <a:xfrm>
              <a:off x="6649360" y="6583908"/>
              <a:ext cx="43197" cy="19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8" h="20702" extrusionOk="0">
                  <a:moveTo>
                    <a:pt x="2084" y="20702"/>
                  </a:moveTo>
                  <a:cubicBezTo>
                    <a:pt x="356" y="10884"/>
                    <a:pt x="-1372" y="1065"/>
                    <a:pt x="1652" y="84"/>
                  </a:cubicBezTo>
                  <a:cubicBezTo>
                    <a:pt x="4676" y="-898"/>
                    <a:pt x="12452" y="6957"/>
                    <a:pt x="20228" y="14812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748" name="Linea"/>
            <p:cNvSpPr/>
            <p:nvPr/>
          </p:nvSpPr>
          <p:spPr>
            <a:xfrm>
              <a:off x="6693940" y="6721242"/>
              <a:ext cx="280906" cy="240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320" extrusionOk="0">
                  <a:moveTo>
                    <a:pt x="13870" y="4763"/>
                  </a:moveTo>
                  <a:cubicBezTo>
                    <a:pt x="13870" y="3945"/>
                    <a:pt x="13870" y="3127"/>
                    <a:pt x="13800" y="2309"/>
                  </a:cubicBezTo>
                  <a:cubicBezTo>
                    <a:pt x="13729" y="1490"/>
                    <a:pt x="13588" y="672"/>
                    <a:pt x="12670" y="263"/>
                  </a:cubicBezTo>
                  <a:cubicBezTo>
                    <a:pt x="11753" y="-146"/>
                    <a:pt x="10059" y="-146"/>
                    <a:pt x="8223" y="754"/>
                  </a:cubicBezTo>
                  <a:cubicBezTo>
                    <a:pt x="6388" y="1654"/>
                    <a:pt x="4412" y="3454"/>
                    <a:pt x="3000" y="5663"/>
                  </a:cubicBezTo>
                  <a:cubicBezTo>
                    <a:pt x="1588" y="7872"/>
                    <a:pt x="741" y="10490"/>
                    <a:pt x="318" y="12290"/>
                  </a:cubicBezTo>
                  <a:cubicBezTo>
                    <a:pt x="-106" y="14090"/>
                    <a:pt x="-106" y="15072"/>
                    <a:pt x="318" y="15645"/>
                  </a:cubicBezTo>
                  <a:cubicBezTo>
                    <a:pt x="741" y="16218"/>
                    <a:pt x="1588" y="16381"/>
                    <a:pt x="3141" y="15809"/>
                  </a:cubicBezTo>
                  <a:cubicBezTo>
                    <a:pt x="4694" y="15236"/>
                    <a:pt x="6953" y="13927"/>
                    <a:pt x="8859" y="12127"/>
                  </a:cubicBezTo>
                  <a:cubicBezTo>
                    <a:pt x="10765" y="10327"/>
                    <a:pt x="12318" y="8036"/>
                    <a:pt x="13023" y="6154"/>
                  </a:cubicBezTo>
                  <a:cubicBezTo>
                    <a:pt x="13729" y="4272"/>
                    <a:pt x="13588" y="2799"/>
                    <a:pt x="13376" y="2636"/>
                  </a:cubicBezTo>
                  <a:cubicBezTo>
                    <a:pt x="13165" y="2472"/>
                    <a:pt x="12882" y="3618"/>
                    <a:pt x="12600" y="6154"/>
                  </a:cubicBezTo>
                  <a:cubicBezTo>
                    <a:pt x="12318" y="8690"/>
                    <a:pt x="12035" y="12618"/>
                    <a:pt x="11894" y="14990"/>
                  </a:cubicBezTo>
                  <a:cubicBezTo>
                    <a:pt x="11753" y="17363"/>
                    <a:pt x="11753" y="18181"/>
                    <a:pt x="12035" y="18999"/>
                  </a:cubicBezTo>
                  <a:cubicBezTo>
                    <a:pt x="12318" y="19818"/>
                    <a:pt x="12882" y="20636"/>
                    <a:pt x="13588" y="21045"/>
                  </a:cubicBezTo>
                  <a:cubicBezTo>
                    <a:pt x="14294" y="21454"/>
                    <a:pt x="15141" y="21454"/>
                    <a:pt x="16482" y="20718"/>
                  </a:cubicBezTo>
                  <a:cubicBezTo>
                    <a:pt x="17823" y="19981"/>
                    <a:pt x="19659" y="18509"/>
                    <a:pt x="21494" y="17036"/>
                  </a:cubicBezTo>
                </a:path>
              </a:pathLst>
            </a:custGeom>
            <a:noFill/>
            <a:ln w="381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spcBef>
                  <a:spcPts val="0"/>
                </a:spcBef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pic>
          <p:nvPicPr>
            <p:cNvPr id="6749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3389190" y="1618736"/>
              <a:ext cx="3075725" cy="1002406"/>
            </a:xfrm>
            <a:prstGeom prst="rect">
              <a:avLst/>
            </a:prstGeom>
            <a:effectLst/>
          </p:spPr>
        </p:pic>
      </p:grpSp>
      <p:sp>
        <p:nvSpPr>
          <p:cNvPr id="6752" name="Rettangolo arrotondato"/>
          <p:cNvSpPr/>
          <p:nvPr/>
        </p:nvSpPr>
        <p:spPr>
          <a:xfrm>
            <a:off x="3723320" y="1654913"/>
            <a:ext cx="5084613" cy="7201208"/>
          </a:xfrm>
          <a:prstGeom prst="roundRect">
            <a:avLst>
              <a:gd name="adj" fmla="val 10952"/>
            </a:avLst>
          </a:prstGeom>
          <a:solidFill>
            <a:schemeClr val="accent1">
              <a:alpha val="18721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0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6971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7038" name="Disegno"/>
          <p:cNvGrpSpPr/>
          <p:nvPr/>
        </p:nvGrpSpPr>
        <p:grpSpPr>
          <a:xfrm>
            <a:off x="664856" y="437917"/>
            <a:ext cx="8849315" cy="886449"/>
            <a:chOff x="-164772" y="-220757"/>
            <a:chExt cx="8849313" cy="886447"/>
          </a:xfrm>
        </p:grpSpPr>
        <p:pic>
          <p:nvPicPr>
            <p:cNvPr id="6972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8074" y="-54943"/>
              <a:ext cx="92345" cy="472628"/>
            </a:xfrm>
            <a:prstGeom prst="rect">
              <a:avLst/>
            </a:prstGeom>
            <a:effectLst/>
          </p:spPr>
        </p:pic>
        <p:pic>
          <p:nvPicPr>
            <p:cNvPr id="6974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64773" y="-65776"/>
              <a:ext cx="398707" cy="496868"/>
            </a:xfrm>
            <a:prstGeom prst="rect">
              <a:avLst/>
            </a:prstGeom>
            <a:effectLst/>
          </p:spPr>
        </p:pic>
        <p:pic>
          <p:nvPicPr>
            <p:cNvPr id="6976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6105" y="92447"/>
              <a:ext cx="289994" cy="281202"/>
            </a:xfrm>
            <a:prstGeom prst="rect">
              <a:avLst/>
            </a:prstGeom>
            <a:effectLst/>
          </p:spPr>
        </p:pic>
        <p:pic>
          <p:nvPicPr>
            <p:cNvPr id="6978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775" y="73025"/>
              <a:ext cx="210101" cy="291873"/>
            </a:xfrm>
            <a:prstGeom prst="rect">
              <a:avLst/>
            </a:prstGeom>
            <a:effectLst/>
          </p:spPr>
        </p:pic>
        <p:pic>
          <p:nvPicPr>
            <p:cNvPr id="6980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6647" y="77606"/>
              <a:ext cx="325194" cy="298921"/>
            </a:xfrm>
            <a:prstGeom prst="rect">
              <a:avLst/>
            </a:prstGeom>
            <a:effectLst/>
          </p:spPr>
        </p:pic>
        <p:pic>
          <p:nvPicPr>
            <p:cNvPr id="6982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88505" y="45447"/>
              <a:ext cx="265167" cy="324759"/>
            </a:xfrm>
            <a:prstGeom prst="rect">
              <a:avLst/>
            </a:prstGeom>
            <a:effectLst/>
          </p:spPr>
        </p:pic>
        <p:pic>
          <p:nvPicPr>
            <p:cNvPr id="6984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34456" y="67066"/>
              <a:ext cx="98385" cy="297605"/>
            </a:xfrm>
            <a:prstGeom prst="rect">
              <a:avLst/>
            </a:prstGeom>
            <a:effectLst/>
          </p:spPr>
        </p:pic>
        <p:pic>
          <p:nvPicPr>
            <p:cNvPr id="6986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85329" y="-602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988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894280" y="50461"/>
              <a:ext cx="111606" cy="615229"/>
            </a:xfrm>
            <a:prstGeom prst="rect">
              <a:avLst/>
            </a:prstGeom>
            <a:effectLst/>
          </p:spPr>
        </p:pic>
        <p:pic>
          <p:nvPicPr>
            <p:cNvPr id="6990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887239" y="74627"/>
              <a:ext cx="214239" cy="329712"/>
            </a:xfrm>
            <a:prstGeom prst="rect">
              <a:avLst/>
            </a:prstGeom>
            <a:effectLst/>
          </p:spPr>
        </p:pic>
        <p:pic>
          <p:nvPicPr>
            <p:cNvPr id="6992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121590" y="75323"/>
              <a:ext cx="308303" cy="283799"/>
            </a:xfrm>
            <a:prstGeom prst="rect">
              <a:avLst/>
            </a:prstGeom>
            <a:effectLst/>
          </p:spPr>
        </p:pic>
        <p:pic>
          <p:nvPicPr>
            <p:cNvPr id="6994" name="Linea Forma" descr="Linea Form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402190" y="31306"/>
              <a:ext cx="261587" cy="322210"/>
            </a:xfrm>
            <a:prstGeom prst="rect">
              <a:avLst/>
            </a:prstGeom>
            <a:effectLst/>
          </p:spPr>
        </p:pic>
        <p:pic>
          <p:nvPicPr>
            <p:cNvPr id="6996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486535" y="-148802"/>
              <a:ext cx="238691" cy="203508"/>
            </a:xfrm>
            <a:prstGeom prst="rect">
              <a:avLst/>
            </a:prstGeom>
            <a:effectLst/>
          </p:spPr>
        </p:pic>
        <p:pic>
          <p:nvPicPr>
            <p:cNvPr id="6998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854540" y="-220758"/>
              <a:ext cx="245099" cy="744918"/>
            </a:xfrm>
            <a:prstGeom prst="rect">
              <a:avLst/>
            </a:prstGeom>
            <a:effectLst/>
          </p:spPr>
        </p:pic>
        <p:pic>
          <p:nvPicPr>
            <p:cNvPr id="7000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199464" y="-24691"/>
              <a:ext cx="275736" cy="338987"/>
            </a:xfrm>
            <a:prstGeom prst="rect">
              <a:avLst/>
            </a:prstGeom>
            <a:effectLst/>
          </p:spPr>
        </p:pic>
        <p:pic>
          <p:nvPicPr>
            <p:cNvPr id="7002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446633" y="24631"/>
              <a:ext cx="106883" cy="284689"/>
            </a:xfrm>
            <a:prstGeom prst="rect">
              <a:avLst/>
            </a:prstGeom>
            <a:effectLst/>
          </p:spPr>
        </p:pic>
        <p:pic>
          <p:nvPicPr>
            <p:cNvPr id="7004" name="Linea Linea" descr="Linea Line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28145" y="-1543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006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909917" y="-1945"/>
              <a:ext cx="246924" cy="324640"/>
            </a:xfrm>
            <a:prstGeom prst="rect">
              <a:avLst/>
            </a:prstGeom>
            <a:effectLst/>
          </p:spPr>
        </p:pic>
        <p:pic>
          <p:nvPicPr>
            <p:cNvPr id="7008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042922" y="-187548"/>
              <a:ext cx="152664" cy="472037"/>
            </a:xfrm>
            <a:prstGeom prst="rect">
              <a:avLst/>
            </a:prstGeom>
            <a:effectLst/>
          </p:spPr>
        </p:pic>
        <p:pic>
          <p:nvPicPr>
            <p:cNvPr id="7010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178181" y="10660"/>
              <a:ext cx="310765" cy="278473"/>
            </a:xfrm>
            <a:prstGeom prst="rect">
              <a:avLst/>
            </a:prstGeom>
            <a:effectLst/>
          </p:spPr>
        </p:pic>
        <p:pic>
          <p:nvPicPr>
            <p:cNvPr id="7012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412745" y="-27670"/>
              <a:ext cx="254390" cy="327765"/>
            </a:xfrm>
            <a:prstGeom prst="rect">
              <a:avLst/>
            </a:prstGeom>
            <a:effectLst/>
          </p:spPr>
        </p:pic>
        <p:pic>
          <p:nvPicPr>
            <p:cNvPr id="7014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654714" y="-10658"/>
              <a:ext cx="310250" cy="328896"/>
            </a:xfrm>
            <a:prstGeom prst="rect">
              <a:avLst/>
            </a:prstGeom>
            <a:effectLst/>
          </p:spPr>
        </p:pic>
        <p:pic>
          <p:nvPicPr>
            <p:cNvPr id="7016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360152" y="-170943"/>
              <a:ext cx="507031" cy="424912"/>
            </a:xfrm>
            <a:prstGeom prst="rect">
              <a:avLst/>
            </a:prstGeom>
            <a:effectLst/>
          </p:spPr>
        </p:pic>
        <p:pic>
          <p:nvPicPr>
            <p:cNvPr id="7018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755438" y="-162081"/>
              <a:ext cx="111745" cy="122690"/>
            </a:xfrm>
            <a:prstGeom prst="rect">
              <a:avLst/>
            </a:prstGeom>
            <a:effectLst/>
          </p:spPr>
        </p:pic>
        <p:pic>
          <p:nvPicPr>
            <p:cNvPr id="7020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858187" y="-34709"/>
              <a:ext cx="224865" cy="290523"/>
            </a:xfrm>
            <a:prstGeom prst="rect">
              <a:avLst/>
            </a:prstGeom>
            <a:effectLst/>
          </p:spPr>
        </p:pic>
        <p:pic>
          <p:nvPicPr>
            <p:cNvPr id="7022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051131" y="-916"/>
              <a:ext cx="325280" cy="292106"/>
            </a:xfrm>
            <a:prstGeom prst="rect">
              <a:avLst/>
            </a:prstGeom>
            <a:effectLst/>
          </p:spPr>
        </p:pic>
        <p:pic>
          <p:nvPicPr>
            <p:cNvPr id="7024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631692" y="-3328"/>
              <a:ext cx="296166" cy="564541"/>
            </a:xfrm>
            <a:prstGeom prst="rect">
              <a:avLst/>
            </a:prstGeom>
            <a:effectLst/>
          </p:spPr>
        </p:pic>
        <p:pic>
          <p:nvPicPr>
            <p:cNvPr id="7026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923034" y="-10425"/>
              <a:ext cx="322386" cy="274023"/>
            </a:xfrm>
            <a:prstGeom prst="rect">
              <a:avLst/>
            </a:prstGeom>
            <a:effectLst/>
          </p:spPr>
        </p:pic>
        <p:pic>
          <p:nvPicPr>
            <p:cNvPr id="7028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7203252" y="-1167"/>
              <a:ext cx="329993" cy="266206"/>
            </a:xfrm>
            <a:prstGeom prst="rect">
              <a:avLst/>
            </a:prstGeom>
            <a:effectLst/>
          </p:spPr>
        </p:pic>
        <p:pic>
          <p:nvPicPr>
            <p:cNvPr id="7030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7481216" y="-215223"/>
              <a:ext cx="240222" cy="500892"/>
            </a:xfrm>
            <a:prstGeom prst="rect">
              <a:avLst/>
            </a:prstGeom>
            <a:effectLst/>
          </p:spPr>
        </p:pic>
        <p:pic>
          <p:nvPicPr>
            <p:cNvPr id="7032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7703997" y="-53681"/>
              <a:ext cx="438745" cy="323372"/>
            </a:xfrm>
            <a:prstGeom prst="rect">
              <a:avLst/>
            </a:prstGeom>
            <a:effectLst/>
          </p:spPr>
        </p:pic>
        <p:pic>
          <p:nvPicPr>
            <p:cNvPr id="7034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8143395" y="-29132"/>
              <a:ext cx="210604" cy="280103"/>
            </a:xfrm>
            <a:prstGeom prst="rect">
              <a:avLst/>
            </a:prstGeom>
            <a:effectLst/>
          </p:spPr>
        </p:pic>
        <p:pic>
          <p:nvPicPr>
            <p:cNvPr id="7036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8327002" y="1618"/>
              <a:ext cx="357540" cy="285562"/>
            </a:xfrm>
            <a:prstGeom prst="rect">
              <a:avLst/>
            </a:prstGeom>
            <a:effectLst/>
          </p:spPr>
        </p:pic>
      </p:grpSp>
      <p:pic>
        <p:nvPicPr>
          <p:cNvPr id="7039" name="IMG_4278.jpeg" descr="IMG_4278.jpe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02956" y="1878773"/>
            <a:ext cx="4473564" cy="1496015"/>
          </a:xfrm>
          <a:prstGeom prst="rect">
            <a:avLst/>
          </a:prstGeom>
          <a:ln w="12700">
            <a:miter lim="400000"/>
          </a:ln>
        </p:spPr>
      </p:pic>
      <p:pic>
        <p:nvPicPr>
          <p:cNvPr id="7040" name="IMG_4279.jpeg" descr="IMG_4279.jpe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3251199" y="3544217"/>
            <a:ext cx="6057147" cy="1633196"/>
          </a:xfrm>
          <a:prstGeom prst="rect">
            <a:avLst/>
          </a:prstGeom>
          <a:ln w="12700">
            <a:miter lim="400000"/>
          </a:ln>
        </p:spPr>
      </p:pic>
      <p:pic>
        <p:nvPicPr>
          <p:cNvPr id="7041" name="IMG_4280.jpeg" descr="IMG_4280.jpe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022662" y="5346842"/>
            <a:ext cx="6502401" cy="1119825"/>
          </a:xfrm>
          <a:prstGeom prst="rect">
            <a:avLst/>
          </a:prstGeom>
          <a:ln w="12700">
            <a:miter lim="400000"/>
          </a:ln>
        </p:spPr>
      </p:pic>
      <p:pic>
        <p:nvPicPr>
          <p:cNvPr id="7042" name="IMG_4281.jpeg" descr="IMG_4281.jpeg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2713504" y="6802290"/>
            <a:ext cx="9835487" cy="10556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4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7045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7206" name="Disegno"/>
          <p:cNvGrpSpPr/>
          <p:nvPr/>
        </p:nvGrpSpPr>
        <p:grpSpPr>
          <a:xfrm>
            <a:off x="1010559" y="2181893"/>
            <a:ext cx="10665287" cy="4955184"/>
            <a:chOff x="-333832" y="67489"/>
            <a:chExt cx="10665286" cy="4955183"/>
          </a:xfrm>
        </p:grpSpPr>
        <p:pic>
          <p:nvPicPr>
            <p:cNvPr id="7046" name="Linea Forma" descr="Linea Forma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96122" y="3393654"/>
              <a:ext cx="98025" cy="777622"/>
            </a:xfrm>
            <a:prstGeom prst="rect">
              <a:avLst/>
            </a:prstGeom>
            <a:effectLst/>
          </p:spPr>
        </p:pic>
        <p:pic>
          <p:nvPicPr>
            <p:cNvPr id="7048" name="Linea Forma" descr="Linea Form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85876" y="3445166"/>
              <a:ext cx="255344" cy="347896"/>
            </a:xfrm>
            <a:prstGeom prst="rect">
              <a:avLst/>
            </a:prstGeom>
            <a:effectLst/>
          </p:spPr>
        </p:pic>
        <p:pic>
          <p:nvPicPr>
            <p:cNvPr id="7050" name="Linea Forma" descr="Linea Form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78642" y="3422358"/>
              <a:ext cx="230953" cy="368769"/>
            </a:xfrm>
            <a:prstGeom prst="rect">
              <a:avLst/>
            </a:prstGeom>
            <a:effectLst/>
          </p:spPr>
        </p:pic>
        <p:pic>
          <p:nvPicPr>
            <p:cNvPr id="7052" name="Linea Forma" descr="Linea Forma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55044" y="3398204"/>
              <a:ext cx="314700" cy="402933"/>
            </a:xfrm>
            <a:prstGeom prst="rect">
              <a:avLst/>
            </a:prstGeom>
            <a:effectLst/>
          </p:spPr>
        </p:pic>
        <p:pic>
          <p:nvPicPr>
            <p:cNvPr id="7054" name="Linea Forma" descr="Linea Forma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15315" y="3570777"/>
              <a:ext cx="269929" cy="98341"/>
            </a:xfrm>
            <a:prstGeom prst="rect">
              <a:avLst/>
            </a:prstGeom>
            <a:effectLst/>
          </p:spPr>
        </p:pic>
        <p:pic>
          <p:nvPicPr>
            <p:cNvPr id="7056" name="Linea Forma" descr="Linea Forma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619787" y="3150427"/>
              <a:ext cx="307254" cy="575027"/>
            </a:xfrm>
            <a:prstGeom prst="rect">
              <a:avLst/>
            </a:prstGeom>
            <a:effectLst/>
          </p:spPr>
        </p:pic>
        <p:pic>
          <p:nvPicPr>
            <p:cNvPr id="7058" name="Linea Forma" descr="Linea Forma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986538" y="3382900"/>
              <a:ext cx="378785" cy="369673"/>
            </a:xfrm>
            <a:prstGeom prst="rect">
              <a:avLst/>
            </a:prstGeom>
            <a:effectLst/>
          </p:spPr>
        </p:pic>
        <p:pic>
          <p:nvPicPr>
            <p:cNvPr id="7060" name="Linea Forma" descr="Linea Forma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355544" y="3362491"/>
              <a:ext cx="247788" cy="323233"/>
            </a:xfrm>
            <a:prstGeom prst="rect">
              <a:avLst/>
            </a:prstGeom>
            <a:effectLst/>
          </p:spPr>
        </p:pic>
        <p:pic>
          <p:nvPicPr>
            <p:cNvPr id="7062" name="Linea Forma" descr="Linea Forma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656283" y="3158335"/>
              <a:ext cx="326427" cy="523699"/>
            </a:xfrm>
            <a:prstGeom prst="rect">
              <a:avLst/>
            </a:prstGeom>
            <a:effectLst/>
          </p:spPr>
        </p:pic>
        <p:pic>
          <p:nvPicPr>
            <p:cNvPr id="7064" name="Linea Forma" descr="Linea Forma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20859" y="3393654"/>
              <a:ext cx="264394" cy="286534"/>
            </a:xfrm>
            <a:prstGeom prst="rect">
              <a:avLst/>
            </a:prstGeom>
            <a:effectLst/>
          </p:spPr>
        </p:pic>
        <p:pic>
          <p:nvPicPr>
            <p:cNvPr id="7066" name="Linea Forma" descr="Linea Forma"/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003149" y="3365979"/>
              <a:ext cx="92806" cy="335318"/>
            </a:xfrm>
            <a:prstGeom prst="rect">
              <a:avLst/>
            </a:prstGeom>
            <a:effectLst/>
          </p:spPr>
        </p:pic>
        <p:pic>
          <p:nvPicPr>
            <p:cNvPr id="7068" name="Linea Linea" descr="Linea Line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965049" y="31501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070" name="Linea Forma" descr="Linea Forma"/>
            <p:cNvPicPr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164461" y="3357598"/>
              <a:ext cx="313415" cy="389011"/>
            </a:xfrm>
            <a:prstGeom prst="rect">
              <a:avLst/>
            </a:prstGeom>
            <a:effectLst/>
          </p:spPr>
        </p:pic>
        <p:pic>
          <p:nvPicPr>
            <p:cNvPr id="7072" name="Linea Forma" descr="Linea Forma"/>
            <p:cNvPicPr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485624" y="3342277"/>
              <a:ext cx="368045" cy="673879"/>
            </a:xfrm>
            <a:prstGeom prst="rect">
              <a:avLst/>
            </a:prstGeom>
            <a:effectLst/>
          </p:spPr>
        </p:pic>
        <p:pic>
          <p:nvPicPr>
            <p:cNvPr id="7074" name="Linea Forma" descr="Linea Forma"/>
            <p:cNvPicPr>
              <a:picLocks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977995" y="4257128"/>
              <a:ext cx="272942" cy="765546"/>
            </a:xfrm>
            <a:prstGeom prst="rect">
              <a:avLst/>
            </a:prstGeom>
            <a:effectLst/>
          </p:spPr>
        </p:pic>
        <p:pic>
          <p:nvPicPr>
            <p:cNvPr id="7076" name="Linea Forma" descr="Linea Forma"/>
            <p:cNvPicPr>
              <a:picLocks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214493" y="4489601"/>
              <a:ext cx="252313" cy="359476"/>
            </a:xfrm>
            <a:prstGeom prst="rect">
              <a:avLst/>
            </a:prstGeom>
            <a:effectLst/>
          </p:spPr>
        </p:pic>
        <p:pic>
          <p:nvPicPr>
            <p:cNvPr id="7078" name="Linea Forma" descr="Linea Forma"/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431866" y="4482062"/>
              <a:ext cx="322765" cy="352444"/>
            </a:xfrm>
            <a:prstGeom prst="rect">
              <a:avLst/>
            </a:prstGeom>
            <a:effectLst/>
          </p:spPr>
        </p:pic>
        <p:pic>
          <p:nvPicPr>
            <p:cNvPr id="7080" name="Linea Forma" descr="Linea Forma"/>
            <p:cNvPicPr>
              <a:picLocks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742729" y="4455490"/>
              <a:ext cx="249910" cy="375646"/>
            </a:xfrm>
            <a:prstGeom prst="rect">
              <a:avLst/>
            </a:prstGeom>
            <a:effectLst/>
          </p:spPr>
        </p:pic>
        <p:pic>
          <p:nvPicPr>
            <p:cNvPr id="7082" name="Linea Forma" descr="Linea Forma"/>
            <p:cNvPicPr>
              <a:picLocks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930490" y="4446676"/>
              <a:ext cx="266947" cy="369458"/>
            </a:xfrm>
            <a:prstGeom prst="rect">
              <a:avLst/>
            </a:prstGeom>
            <a:effectLst/>
          </p:spPr>
        </p:pic>
        <p:pic>
          <p:nvPicPr>
            <p:cNvPr id="7084" name="Linea Forma" descr="Linea Forma"/>
            <p:cNvPicPr>
              <a:picLocks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159982" y="4478294"/>
              <a:ext cx="120482" cy="352604"/>
            </a:xfrm>
            <a:prstGeom prst="rect">
              <a:avLst/>
            </a:prstGeom>
            <a:effectLst/>
          </p:spPr>
        </p:pic>
        <p:pic>
          <p:nvPicPr>
            <p:cNvPr id="7086" name="Linea Forma" descr="Linea Forma"/>
            <p:cNvPicPr>
              <a:picLocks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5176587" y="4288688"/>
              <a:ext cx="120482" cy="122132"/>
            </a:xfrm>
            <a:prstGeom prst="rect">
              <a:avLst/>
            </a:prstGeom>
            <a:effectLst/>
          </p:spPr>
        </p:pic>
        <p:pic>
          <p:nvPicPr>
            <p:cNvPr id="7088" name="Linea Forma" descr="Linea Forma"/>
            <p:cNvPicPr>
              <a:picLocks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331570" y="4449801"/>
              <a:ext cx="280999" cy="377996"/>
            </a:xfrm>
            <a:prstGeom prst="rect">
              <a:avLst/>
            </a:prstGeom>
            <a:effectLst/>
          </p:spPr>
        </p:pic>
        <p:pic>
          <p:nvPicPr>
            <p:cNvPr id="7090" name="Linea Forma" descr="Linea Forma"/>
            <p:cNvPicPr>
              <a:picLocks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639057" y="4420808"/>
              <a:ext cx="270330" cy="404584"/>
            </a:xfrm>
            <a:prstGeom prst="rect">
              <a:avLst/>
            </a:prstGeom>
            <a:effectLst/>
          </p:spPr>
        </p:pic>
        <p:pic>
          <p:nvPicPr>
            <p:cNvPr id="7092" name="Linea Forma" descr="Linea Forma"/>
            <p:cNvPicPr>
              <a:picLocks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289924" y="4425012"/>
              <a:ext cx="335566" cy="373264"/>
            </a:xfrm>
            <a:prstGeom prst="rect">
              <a:avLst/>
            </a:prstGeom>
            <a:effectLst/>
          </p:spPr>
        </p:pic>
        <p:pic>
          <p:nvPicPr>
            <p:cNvPr id="7094" name="Linea Forma" descr="Linea Forma"/>
            <p:cNvPicPr>
              <a:picLocks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616343" y="4284803"/>
              <a:ext cx="191805" cy="516956"/>
            </a:xfrm>
            <a:prstGeom prst="rect">
              <a:avLst/>
            </a:prstGeom>
            <a:effectLst/>
          </p:spPr>
        </p:pic>
        <p:pic>
          <p:nvPicPr>
            <p:cNvPr id="7096" name="Linea Forma" descr="Linea Forma"/>
            <p:cNvPicPr>
              <a:picLocks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795378" y="4290338"/>
              <a:ext cx="206498" cy="453386"/>
            </a:xfrm>
            <a:prstGeom prst="rect">
              <a:avLst/>
            </a:prstGeom>
            <a:effectLst/>
          </p:spPr>
        </p:pic>
        <p:pic>
          <p:nvPicPr>
            <p:cNvPr id="7098" name="Linea Forma" descr="Linea Forma"/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554824" y="4367368"/>
              <a:ext cx="530079" cy="170759"/>
            </a:xfrm>
            <a:prstGeom prst="rect">
              <a:avLst/>
            </a:prstGeom>
            <a:effectLst/>
          </p:spPr>
        </p:pic>
        <p:pic>
          <p:nvPicPr>
            <p:cNvPr id="7100" name="Linea Forma" descr="Linea Forma"/>
            <p:cNvPicPr>
              <a:picLocks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7006092" y="4467461"/>
              <a:ext cx="167372" cy="308675"/>
            </a:xfrm>
            <a:prstGeom prst="rect">
              <a:avLst/>
            </a:prstGeom>
            <a:effectLst/>
          </p:spPr>
        </p:pic>
        <p:pic>
          <p:nvPicPr>
            <p:cNvPr id="7102" name="Linea Linea" descr="Linea Line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953996" y="42460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104" name="Linea Forma" descr="Linea Forma"/>
            <p:cNvPicPr>
              <a:picLocks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7195049" y="4290338"/>
              <a:ext cx="199818" cy="474462"/>
            </a:xfrm>
            <a:prstGeom prst="rect">
              <a:avLst/>
            </a:prstGeom>
            <a:effectLst/>
          </p:spPr>
        </p:pic>
        <p:pic>
          <p:nvPicPr>
            <p:cNvPr id="7106" name="Linea Forma" descr="Linea Forma"/>
            <p:cNvPicPr>
              <a:picLocks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7141543" y="4373365"/>
              <a:ext cx="314210" cy="131552"/>
            </a:xfrm>
            <a:prstGeom prst="rect">
              <a:avLst/>
            </a:prstGeom>
            <a:effectLst/>
          </p:spPr>
        </p:pic>
        <p:pic>
          <p:nvPicPr>
            <p:cNvPr id="7108" name="Linea Forma" descr="Linea Forma"/>
            <p:cNvPicPr>
              <a:picLocks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7457360" y="4461926"/>
              <a:ext cx="267781" cy="331759"/>
            </a:xfrm>
            <a:prstGeom prst="rect">
              <a:avLst/>
            </a:prstGeom>
            <a:effectLst/>
          </p:spPr>
        </p:pic>
        <p:pic>
          <p:nvPicPr>
            <p:cNvPr id="7110" name="Linea Forma" descr="Linea Forma"/>
            <p:cNvPicPr>
              <a:picLocks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7595420" y="4450856"/>
              <a:ext cx="242254" cy="353166"/>
            </a:xfrm>
            <a:prstGeom prst="rect">
              <a:avLst/>
            </a:prstGeom>
            <a:effectLst/>
          </p:spPr>
        </p:pic>
        <p:pic>
          <p:nvPicPr>
            <p:cNvPr id="7112" name="Linea Forma" descr="Linea Forma"/>
            <p:cNvPicPr>
              <a:picLocks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7790101" y="4467256"/>
              <a:ext cx="269132" cy="317292"/>
            </a:xfrm>
            <a:prstGeom prst="rect">
              <a:avLst/>
            </a:prstGeom>
            <a:effectLst/>
          </p:spPr>
        </p:pic>
        <p:pic>
          <p:nvPicPr>
            <p:cNvPr id="7114" name="Linea Forma" descr="Linea Forma"/>
            <p:cNvPicPr>
              <a:picLocks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7975266" y="4235411"/>
              <a:ext cx="388242" cy="590982"/>
            </a:xfrm>
            <a:prstGeom prst="rect">
              <a:avLst/>
            </a:prstGeom>
            <a:effectLst/>
          </p:spPr>
        </p:pic>
        <p:pic>
          <p:nvPicPr>
            <p:cNvPr id="7116" name="Linea Linea" descr="Linea Linea"/>
            <p:cNvPicPr>
              <a:picLocks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127435" y="435676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118" name="Linea Forma" descr="Linea Forma"/>
            <p:cNvPicPr>
              <a:picLocks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8353728" y="4456822"/>
              <a:ext cx="308674" cy="380200"/>
            </a:xfrm>
            <a:prstGeom prst="rect">
              <a:avLst/>
            </a:prstGeom>
            <a:effectLst/>
          </p:spPr>
        </p:pic>
        <p:pic>
          <p:nvPicPr>
            <p:cNvPr id="7120" name="Linea Forma" descr="Linea Forma"/>
            <p:cNvPicPr>
              <a:picLocks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8670135" y="4464530"/>
              <a:ext cx="324372" cy="333984"/>
            </a:xfrm>
            <a:prstGeom prst="rect">
              <a:avLst/>
            </a:prstGeom>
            <a:effectLst/>
          </p:spPr>
        </p:pic>
        <p:pic>
          <p:nvPicPr>
            <p:cNvPr id="7122" name="Linea Forma" descr="Linea Forma"/>
            <p:cNvPicPr>
              <a:picLocks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9059928" y="4201777"/>
              <a:ext cx="155983" cy="613104"/>
            </a:xfrm>
            <a:prstGeom prst="rect">
              <a:avLst/>
            </a:prstGeom>
            <a:effectLst/>
          </p:spPr>
        </p:pic>
        <p:pic>
          <p:nvPicPr>
            <p:cNvPr id="7124" name="Linea Forma" descr="Linea Forma"/>
            <p:cNvPicPr>
              <a:picLocks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9183991" y="4468608"/>
              <a:ext cx="269929" cy="345790"/>
            </a:xfrm>
            <a:prstGeom prst="rect">
              <a:avLst/>
            </a:prstGeom>
            <a:effectLst/>
          </p:spPr>
        </p:pic>
        <p:pic>
          <p:nvPicPr>
            <p:cNvPr id="7126" name="Linea Forma" descr="Linea Forma"/>
            <p:cNvPicPr>
              <a:picLocks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9488420" y="4160901"/>
              <a:ext cx="274832" cy="834793"/>
            </a:xfrm>
            <a:prstGeom prst="rect">
              <a:avLst/>
            </a:prstGeom>
            <a:effectLst/>
          </p:spPr>
        </p:pic>
        <p:pic>
          <p:nvPicPr>
            <p:cNvPr id="7128" name="Linea Forma" descr="Linea Forma"/>
            <p:cNvPicPr>
              <a:picLocks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1242985" y="67489"/>
              <a:ext cx="312365" cy="710212"/>
            </a:xfrm>
            <a:prstGeom prst="rect">
              <a:avLst/>
            </a:prstGeom>
            <a:effectLst/>
          </p:spPr>
        </p:pic>
        <p:pic>
          <p:nvPicPr>
            <p:cNvPr id="7130" name="Linea Forma" descr="Linea Forma"/>
            <p:cNvPicPr>
              <a:picLocks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1574439" y="428904"/>
              <a:ext cx="340691" cy="343837"/>
            </a:xfrm>
            <a:prstGeom prst="rect">
              <a:avLst/>
            </a:prstGeom>
            <a:effectLst/>
          </p:spPr>
        </p:pic>
        <p:pic>
          <p:nvPicPr>
            <p:cNvPr id="7132" name="Linea Linea" descr="Linea Linea"/>
            <p:cNvPicPr>
              <a:picLocks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1982842" y="554154"/>
              <a:ext cx="242253" cy="98341"/>
            </a:xfrm>
            <a:prstGeom prst="rect">
              <a:avLst/>
            </a:prstGeom>
            <a:effectLst/>
          </p:spPr>
        </p:pic>
        <p:pic>
          <p:nvPicPr>
            <p:cNvPr id="7134" name="Linea Forma" descr="Linea Forma"/>
            <p:cNvPicPr>
              <a:picLocks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2301996" y="130846"/>
              <a:ext cx="322999" cy="625669"/>
            </a:xfrm>
            <a:prstGeom prst="rect">
              <a:avLst/>
            </a:prstGeom>
            <a:effectLst/>
          </p:spPr>
        </p:pic>
        <p:pic>
          <p:nvPicPr>
            <p:cNvPr id="7136" name="Linea Forma" descr="Linea Forma"/>
            <p:cNvPicPr>
              <a:picLocks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2676759" y="432382"/>
              <a:ext cx="334319" cy="350880"/>
            </a:xfrm>
            <a:prstGeom prst="rect">
              <a:avLst/>
            </a:prstGeom>
            <a:effectLst/>
          </p:spPr>
        </p:pic>
        <p:pic>
          <p:nvPicPr>
            <p:cNvPr id="7138" name="Linea Forma" descr="Linea Forma"/>
            <p:cNvPicPr>
              <a:picLocks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2995763" y="431397"/>
              <a:ext cx="319053" cy="313528"/>
            </a:xfrm>
            <a:prstGeom prst="rect">
              <a:avLst/>
            </a:prstGeom>
            <a:effectLst/>
          </p:spPr>
        </p:pic>
        <p:pic>
          <p:nvPicPr>
            <p:cNvPr id="7140" name="Linea Forma" descr="Linea Forma"/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3345423" y="257948"/>
              <a:ext cx="294624" cy="494179"/>
            </a:xfrm>
            <a:prstGeom prst="rect">
              <a:avLst/>
            </a:prstGeom>
            <a:effectLst/>
          </p:spPr>
        </p:pic>
        <p:pic>
          <p:nvPicPr>
            <p:cNvPr id="7142" name="Linea Forma" descr="Linea Forma"/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3416429" y="493268"/>
              <a:ext cx="308383" cy="265358"/>
            </a:xfrm>
            <a:prstGeom prst="rect">
              <a:avLst/>
            </a:prstGeom>
            <a:effectLst/>
          </p:spPr>
        </p:pic>
        <p:pic>
          <p:nvPicPr>
            <p:cNvPr id="7144" name="Linea Forma" descr="Linea Forma"/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3682114" y="447142"/>
              <a:ext cx="159227" cy="299450"/>
            </a:xfrm>
            <a:prstGeom prst="rect">
              <a:avLst/>
            </a:prstGeom>
            <a:effectLst/>
          </p:spPr>
        </p:pic>
        <p:pic>
          <p:nvPicPr>
            <p:cNvPr id="7146" name="Linea Forma" descr="Linea Forma"/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3660842" y="266329"/>
              <a:ext cx="130683" cy="92807"/>
            </a:xfrm>
            <a:prstGeom prst="rect">
              <a:avLst/>
            </a:prstGeom>
            <a:effectLst/>
          </p:spPr>
        </p:pic>
        <p:pic>
          <p:nvPicPr>
            <p:cNvPr id="7148" name="Linea Forma" descr="Linea Forma"/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3842631" y="413712"/>
              <a:ext cx="307880" cy="366090"/>
            </a:xfrm>
            <a:prstGeom prst="rect">
              <a:avLst/>
            </a:prstGeom>
            <a:effectLst/>
          </p:spPr>
        </p:pic>
        <p:pic>
          <p:nvPicPr>
            <p:cNvPr id="7150" name="Linea Forma" descr="Linea Forma"/>
            <p:cNvPicPr>
              <a:picLocks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4178771" y="393562"/>
              <a:ext cx="245187" cy="321602"/>
            </a:xfrm>
            <a:prstGeom prst="rect">
              <a:avLst/>
            </a:prstGeom>
            <a:effectLst/>
          </p:spPr>
        </p:pic>
        <p:pic>
          <p:nvPicPr>
            <p:cNvPr id="7152" name="Linea Forma" descr="Linea Forma"/>
            <p:cNvPicPr>
              <a:picLocks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4203281" y="415365"/>
              <a:ext cx="316788" cy="591225"/>
            </a:xfrm>
            <a:prstGeom prst="rect">
              <a:avLst/>
            </a:prstGeom>
            <a:effectLst/>
          </p:spPr>
        </p:pic>
        <p:pic>
          <p:nvPicPr>
            <p:cNvPr id="7154" name="Linea Forma" descr="Linea Forma"/>
            <p:cNvPicPr>
              <a:picLocks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4253818" y="1146365"/>
              <a:ext cx="307084" cy="584212"/>
            </a:xfrm>
            <a:prstGeom prst="rect">
              <a:avLst/>
            </a:prstGeom>
            <a:effectLst/>
          </p:spPr>
        </p:pic>
        <p:pic>
          <p:nvPicPr>
            <p:cNvPr id="7156" name="Linea Forma" descr="Linea Forma"/>
            <p:cNvPicPr>
              <a:picLocks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4611457" y="1233792"/>
              <a:ext cx="232826" cy="333243"/>
            </a:xfrm>
            <a:prstGeom prst="rect">
              <a:avLst/>
            </a:prstGeom>
            <a:effectLst/>
          </p:spPr>
        </p:pic>
        <p:pic>
          <p:nvPicPr>
            <p:cNvPr id="7158" name="Linea Forma" descr="Linea Forma"/>
            <p:cNvPicPr>
              <a:picLocks/>
            </p:cNvPicPr>
            <p:nvPr/>
          </p:nvPicPr>
          <p:blipFill>
            <a:blip r:embed="rId58"/>
            <a:stretch>
              <a:fillRect/>
            </a:stretch>
          </p:blipFill>
          <p:spPr>
            <a:xfrm>
              <a:off x="4861087" y="1238660"/>
              <a:ext cx="407485" cy="319940"/>
            </a:xfrm>
            <a:prstGeom prst="rect">
              <a:avLst/>
            </a:prstGeom>
            <a:effectLst/>
          </p:spPr>
        </p:pic>
        <p:pic>
          <p:nvPicPr>
            <p:cNvPr id="7160" name="Linea Forma" descr="Linea Forma"/>
            <p:cNvPicPr>
              <a:picLocks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5267838" y="1228374"/>
              <a:ext cx="328126" cy="288964"/>
            </a:xfrm>
            <a:prstGeom prst="rect">
              <a:avLst/>
            </a:prstGeom>
            <a:effectLst/>
          </p:spPr>
        </p:pic>
        <p:pic>
          <p:nvPicPr>
            <p:cNvPr id="7162" name="Linea Forma" descr="Linea Forma"/>
            <p:cNvPicPr>
              <a:picLocks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5572504" y="1218365"/>
              <a:ext cx="261468" cy="341015"/>
            </a:xfrm>
            <a:prstGeom prst="rect">
              <a:avLst/>
            </a:prstGeom>
            <a:effectLst/>
          </p:spPr>
        </p:pic>
        <p:pic>
          <p:nvPicPr>
            <p:cNvPr id="7164" name="Linea Forma" descr="Linea Forma"/>
            <p:cNvPicPr>
              <a:picLocks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5835263" y="1040600"/>
              <a:ext cx="148157" cy="477214"/>
            </a:xfrm>
            <a:prstGeom prst="rect">
              <a:avLst/>
            </a:prstGeom>
            <a:effectLst/>
          </p:spPr>
        </p:pic>
        <p:pic>
          <p:nvPicPr>
            <p:cNvPr id="7166" name="Linea Forma" descr="Linea Forma"/>
            <p:cNvPicPr>
              <a:picLocks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5757771" y="1159123"/>
              <a:ext cx="407845" cy="394554"/>
            </a:xfrm>
            <a:prstGeom prst="rect">
              <a:avLst/>
            </a:prstGeom>
            <a:effectLst/>
          </p:spPr>
        </p:pic>
        <p:pic>
          <p:nvPicPr>
            <p:cNvPr id="7168" name="Linea Forma" descr="Linea Forma"/>
            <p:cNvPicPr>
              <a:picLocks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6049614" y="1035707"/>
              <a:ext cx="133069" cy="109411"/>
            </a:xfrm>
            <a:prstGeom prst="rect">
              <a:avLst/>
            </a:prstGeom>
            <a:effectLst/>
          </p:spPr>
        </p:pic>
        <p:pic>
          <p:nvPicPr>
            <p:cNvPr id="7170" name="Linea Forma" descr="Linea Forma"/>
            <p:cNvPicPr>
              <a:picLocks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6225755" y="1079479"/>
              <a:ext cx="155875" cy="418284"/>
            </a:xfrm>
            <a:prstGeom prst="rect">
              <a:avLst/>
            </a:prstGeom>
            <a:effectLst/>
          </p:spPr>
        </p:pic>
        <p:pic>
          <p:nvPicPr>
            <p:cNvPr id="7172" name="Linea Forma" descr="Linea Forma"/>
            <p:cNvPicPr>
              <a:picLocks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6178438" y="1163014"/>
              <a:ext cx="375096" cy="159227"/>
            </a:xfrm>
            <a:prstGeom prst="rect">
              <a:avLst/>
            </a:prstGeom>
            <a:effectLst/>
          </p:spPr>
        </p:pic>
        <p:pic>
          <p:nvPicPr>
            <p:cNvPr id="7174" name="Linea Forma" descr="Linea Forma"/>
            <p:cNvPicPr>
              <a:picLocks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6409614" y="1246040"/>
              <a:ext cx="426209" cy="307010"/>
            </a:xfrm>
            <a:prstGeom prst="rect">
              <a:avLst/>
            </a:prstGeom>
            <a:effectLst/>
          </p:spPr>
        </p:pic>
        <p:pic>
          <p:nvPicPr>
            <p:cNvPr id="7176" name="Linea Forma" descr="Linea Forma"/>
            <p:cNvPicPr>
              <a:picLocks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6986561" y="1043931"/>
              <a:ext cx="380630" cy="499183"/>
            </a:xfrm>
            <a:prstGeom prst="rect">
              <a:avLst/>
            </a:prstGeom>
            <a:effectLst/>
          </p:spPr>
        </p:pic>
        <p:pic>
          <p:nvPicPr>
            <p:cNvPr id="7178" name="Linea Forma" descr="Linea Forma"/>
            <p:cNvPicPr>
              <a:picLocks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7289693" y="1234955"/>
              <a:ext cx="282297" cy="257405"/>
            </a:xfrm>
            <a:prstGeom prst="rect">
              <a:avLst/>
            </a:prstGeom>
            <a:effectLst/>
          </p:spPr>
        </p:pic>
        <p:pic>
          <p:nvPicPr>
            <p:cNvPr id="7180" name="Linea Forma" descr="Linea Forma"/>
            <p:cNvPicPr>
              <a:picLocks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7500263" y="1013566"/>
              <a:ext cx="248850" cy="474728"/>
            </a:xfrm>
            <a:prstGeom prst="rect">
              <a:avLst/>
            </a:prstGeom>
            <a:effectLst/>
          </p:spPr>
        </p:pic>
        <p:pic>
          <p:nvPicPr>
            <p:cNvPr id="7182" name="Linea Forma" descr="Linea Forma"/>
            <p:cNvPicPr>
              <a:picLocks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7658802" y="991426"/>
              <a:ext cx="234223" cy="453325"/>
            </a:xfrm>
            <a:prstGeom prst="rect">
              <a:avLst/>
            </a:prstGeom>
            <a:effectLst/>
          </p:spPr>
        </p:pic>
        <p:pic>
          <p:nvPicPr>
            <p:cNvPr id="7184" name="Linea Forma" descr="Linea Forma"/>
            <p:cNvPicPr>
              <a:picLocks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7804015" y="1193329"/>
              <a:ext cx="338089" cy="309101"/>
            </a:xfrm>
            <a:prstGeom prst="rect">
              <a:avLst/>
            </a:prstGeom>
            <a:effectLst/>
          </p:spPr>
        </p:pic>
        <p:pic>
          <p:nvPicPr>
            <p:cNvPr id="7186" name="Linea Forma" descr="Linea Forma"/>
            <p:cNvPicPr>
              <a:picLocks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8341274" y="958215"/>
              <a:ext cx="338414" cy="524543"/>
            </a:xfrm>
            <a:prstGeom prst="rect">
              <a:avLst/>
            </a:prstGeom>
            <a:effectLst/>
          </p:spPr>
        </p:pic>
        <p:pic>
          <p:nvPicPr>
            <p:cNvPr id="7188" name="Linea Forma" descr="Linea Forma"/>
            <p:cNvPicPr>
              <a:picLocks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8691368" y="1172239"/>
              <a:ext cx="402772" cy="285413"/>
            </a:xfrm>
            <a:prstGeom prst="rect">
              <a:avLst/>
            </a:prstGeom>
            <a:effectLst/>
          </p:spPr>
        </p:pic>
        <p:pic>
          <p:nvPicPr>
            <p:cNvPr id="7190" name="Linea Forma" descr="Linea Forma"/>
            <p:cNvPicPr>
              <a:picLocks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9078848" y="959038"/>
              <a:ext cx="186879" cy="675982"/>
            </a:xfrm>
            <a:prstGeom prst="rect">
              <a:avLst/>
            </a:prstGeom>
            <a:effectLst/>
          </p:spPr>
        </p:pic>
        <p:pic>
          <p:nvPicPr>
            <p:cNvPr id="7192" name="Linea Forma" descr="Linea Forma"/>
            <p:cNvPicPr>
              <a:picLocks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8968123" y="1256619"/>
              <a:ext cx="397236" cy="143113"/>
            </a:xfrm>
            <a:prstGeom prst="rect">
              <a:avLst/>
            </a:prstGeom>
            <a:effectLst/>
          </p:spPr>
        </p:pic>
        <p:pic>
          <p:nvPicPr>
            <p:cNvPr id="7194" name="Linea Forma" descr="Linea Forma"/>
            <p:cNvPicPr>
              <a:picLocks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9341011" y="1170448"/>
              <a:ext cx="345383" cy="335629"/>
            </a:xfrm>
            <a:prstGeom prst="rect">
              <a:avLst/>
            </a:prstGeom>
            <a:effectLst/>
          </p:spPr>
        </p:pic>
        <p:pic>
          <p:nvPicPr>
            <p:cNvPr id="7196" name="Linea Forma" descr="Linea Forma"/>
            <p:cNvPicPr>
              <a:picLocks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9639134" y="961620"/>
              <a:ext cx="196707" cy="494447"/>
            </a:xfrm>
            <a:prstGeom prst="rect">
              <a:avLst/>
            </a:prstGeom>
            <a:effectLst/>
          </p:spPr>
        </p:pic>
        <p:pic>
          <p:nvPicPr>
            <p:cNvPr id="7198" name="Linea Forma" descr="Linea Forma"/>
            <p:cNvPicPr>
              <a:picLocks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10025325" y="889982"/>
              <a:ext cx="306130" cy="742224"/>
            </a:xfrm>
            <a:prstGeom prst="rect">
              <a:avLst/>
            </a:prstGeom>
            <a:effectLst/>
          </p:spPr>
        </p:pic>
        <p:pic>
          <p:nvPicPr>
            <p:cNvPr id="7200" name="Linea Forma" descr="Linea Forma"/>
            <p:cNvPicPr>
              <a:picLocks/>
            </p:cNvPicPr>
            <p:nvPr/>
          </p:nvPicPr>
          <p:blipFill>
            <a:blip r:embed="rId79"/>
            <a:stretch>
              <a:fillRect/>
            </a:stretch>
          </p:blipFill>
          <p:spPr>
            <a:xfrm>
              <a:off x="9804745" y="1144443"/>
              <a:ext cx="341061" cy="350340"/>
            </a:xfrm>
            <a:prstGeom prst="rect">
              <a:avLst/>
            </a:prstGeom>
            <a:effectLst/>
          </p:spPr>
        </p:pic>
        <p:pic>
          <p:nvPicPr>
            <p:cNvPr id="7202" name="Linea Forma" descr="Linea Forma"/>
            <p:cNvPicPr>
              <a:picLocks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-333833" y="898151"/>
              <a:ext cx="935656" cy="2399706"/>
            </a:xfrm>
            <a:prstGeom prst="rect">
              <a:avLst/>
            </a:prstGeom>
            <a:effectLst/>
          </p:spPr>
        </p:pic>
        <p:pic>
          <p:nvPicPr>
            <p:cNvPr id="7204" name="Linea Forma" descr="Linea Forma"/>
            <p:cNvPicPr>
              <a:picLocks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-63630" y="874698"/>
              <a:ext cx="423401" cy="34237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08" name="lcosfilogo-filtered.jpeg" descr="lcosfilogo-filter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851" y="8637796"/>
            <a:ext cx="1087140" cy="635912"/>
          </a:xfrm>
          <a:prstGeom prst="rect">
            <a:avLst/>
          </a:prstGeom>
          <a:ln w="12700">
            <a:miter lim="400000"/>
          </a:ln>
          <a:effectLst>
            <a:outerShdw blurRad="3048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7209" name="IMG_4269.jpeg" descr="IMG_426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587" y="8637796"/>
            <a:ext cx="1112846" cy="635912"/>
          </a:xfrm>
          <a:prstGeom prst="rect">
            <a:avLst/>
          </a:prstGeom>
          <a:ln w="25400">
            <a:miter lim="400000"/>
          </a:ln>
          <a:effectLst>
            <a:outerShdw blurRad="2667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7210" name="S.Cagliano “Guarire dall’omeopatia”…"/>
          <p:cNvSpPr txBox="1">
            <a:spLocks noGrp="1"/>
          </p:cNvSpPr>
          <p:nvPr>
            <p:ph type="subTitle" idx="1"/>
          </p:nvPr>
        </p:nvSpPr>
        <p:spPr>
          <a:xfrm>
            <a:off x="855476" y="167660"/>
            <a:ext cx="9803535" cy="8174468"/>
          </a:xfrm>
          <a:prstGeom prst="rect">
            <a:avLst/>
          </a:prstGeom>
        </p:spPr>
        <p:txBody>
          <a:bodyPr lIns="72248" tIns="72248" rIns="72248" bIns="72248"/>
          <a:lstStyle/>
          <a:p>
            <a:pPr marL="287655" marR="30479" indent="-257175" defTabSz="975360">
              <a:spcBef>
                <a:spcPts val="500"/>
              </a:spcBef>
              <a:buClr>
                <a:srgbClr val="FFCC00"/>
              </a:buClr>
              <a:buFont typeface="Wingdings"/>
              <a:defRPr sz="3413">
                <a:solidFill>
                  <a:srgbClr val="11053B"/>
                </a:solidFill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marL="287655" marR="30479" indent="-257175" defTabSz="975360">
              <a:spcBef>
                <a:spcPts val="500"/>
              </a:spcBef>
              <a:buClr>
                <a:srgbClr val="FFCC00"/>
              </a:buClr>
              <a:buFont typeface="Wingdings"/>
              <a:defRPr sz="3413">
                <a:solidFill>
                  <a:srgbClr val="11053B"/>
                </a:solidFill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marL="330868" marR="30479" indent="-330868" algn="l" defTabSz="975360">
              <a:lnSpc>
                <a:spcPct val="80000"/>
              </a:lnSpc>
              <a:spcBef>
                <a:spcPts val="500"/>
              </a:spcBef>
              <a:buSzPct val="100000"/>
              <a:buChar char="•"/>
              <a:defRPr sz="3300">
                <a:solidFill>
                  <a:srgbClr val="11053B"/>
                </a:solidFill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r>
              <a:t>S.Cagliano “Guarire dall’omeopatia”</a:t>
            </a:r>
          </a:p>
          <a:p>
            <a:pPr marL="330868" marR="30479" indent="-330868" algn="l" defTabSz="975360">
              <a:lnSpc>
                <a:spcPct val="80000"/>
              </a:lnSpc>
              <a:spcBef>
                <a:spcPts val="500"/>
              </a:spcBef>
              <a:buSzPct val="100000"/>
              <a:buChar char="•"/>
              <a:defRPr sz="3300">
                <a:solidFill>
                  <a:srgbClr val="11053B"/>
                </a:solidFill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r>
              <a:t>S.Garattini “Medicine alternative”</a:t>
            </a:r>
          </a:p>
          <a:p>
            <a:pPr marL="330868" marR="30479" indent="-330868" algn="l" defTabSz="975360">
              <a:lnSpc>
                <a:spcPct val="80000"/>
              </a:lnSpc>
              <a:spcBef>
                <a:spcPts val="500"/>
              </a:spcBef>
              <a:buSzPct val="100000"/>
              <a:buChar char="•"/>
              <a:defRPr sz="3300">
                <a:solidFill>
                  <a:srgbClr val="11053B"/>
                </a:solidFill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r>
              <a:t>L. Garlaschelli “Miracolo Offresi”</a:t>
            </a:r>
          </a:p>
          <a:p>
            <a:pPr marL="330868" marR="30479" indent="-330868" algn="l" defTabSz="975360">
              <a:lnSpc>
                <a:spcPct val="80000"/>
              </a:lnSpc>
              <a:spcBef>
                <a:spcPts val="500"/>
              </a:spcBef>
              <a:buSzPct val="100000"/>
              <a:buChar char="•"/>
              <a:defRPr sz="3300">
                <a:solidFill>
                  <a:srgbClr val="11053B"/>
                </a:solidFill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r>
              <a:t>M.Polidoro “Al di là – viaggio nel paranormale”</a:t>
            </a:r>
          </a:p>
          <a:p>
            <a:pPr marL="330868" marR="30479" indent="-330868" algn="l" defTabSz="975360">
              <a:lnSpc>
                <a:spcPct val="80000"/>
              </a:lnSpc>
              <a:spcBef>
                <a:spcPts val="500"/>
              </a:spcBef>
              <a:buSzPct val="100000"/>
              <a:buChar char="•"/>
              <a:defRPr sz="3300">
                <a:solidFill>
                  <a:srgbClr val="11053B"/>
                </a:solidFill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r>
              <a:t>R.Mancini “Non ci casco”</a:t>
            </a:r>
          </a:p>
          <a:p>
            <a:pPr marL="330868" marR="30479" indent="-330868" algn="l" defTabSz="975360">
              <a:lnSpc>
                <a:spcPct val="80000"/>
              </a:lnSpc>
              <a:spcBef>
                <a:spcPts val="500"/>
              </a:spcBef>
              <a:buSzPct val="100000"/>
              <a:buChar char="•"/>
              <a:defRPr sz="3300">
                <a:solidFill>
                  <a:srgbClr val="11053B"/>
                </a:solidFill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r>
              <a:t>E.Ruffinazzi “Ideali pericolosi”</a:t>
            </a:r>
          </a:p>
          <a:p>
            <a:pPr marL="330868" marR="30479" indent="-330868" algn="l" defTabSz="975360">
              <a:lnSpc>
                <a:spcPct val="80000"/>
              </a:lnSpc>
              <a:spcBef>
                <a:spcPts val="500"/>
              </a:spcBef>
              <a:buSzPct val="100000"/>
              <a:buChar char="•"/>
              <a:defRPr sz="3300">
                <a:solidFill>
                  <a:srgbClr val="11053B"/>
                </a:solidFill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r>
              <a:t>M.Polidoro “Il medium sottospirito”</a:t>
            </a:r>
          </a:p>
          <a:p>
            <a:pPr marL="330868" marR="30479" indent="-330868" algn="l" defTabSz="975360">
              <a:lnSpc>
                <a:spcPct val="80000"/>
              </a:lnSpc>
              <a:spcBef>
                <a:spcPts val="500"/>
              </a:spcBef>
              <a:buSzPct val="100000"/>
              <a:buChar char="•"/>
              <a:defRPr sz="3300">
                <a:solidFill>
                  <a:srgbClr val="11053B"/>
                </a:solidFill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r>
              <a:t>P.Toselli “Di bocca in Bocca”</a:t>
            </a:r>
          </a:p>
          <a:p>
            <a:pPr marL="330868" marR="30479" indent="-330868" algn="l" defTabSz="975360">
              <a:lnSpc>
                <a:spcPct val="80000"/>
              </a:lnSpc>
              <a:spcBef>
                <a:spcPts val="500"/>
              </a:spcBef>
              <a:buSzPct val="100000"/>
              <a:buChar char="•"/>
              <a:defRPr sz="3300">
                <a:solidFill>
                  <a:srgbClr val="11053B"/>
                </a:solidFill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r>
              <a:t>S. Fuso “Pinocchio e la Scienza”</a:t>
            </a:r>
          </a:p>
          <a:p>
            <a:pPr marL="330868" marR="30479" indent="-330868" algn="l" defTabSz="975360">
              <a:lnSpc>
                <a:spcPct val="80000"/>
              </a:lnSpc>
              <a:spcBef>
                <a:spcPts val="500"/>
              </a:spcBef>
              <a:buSzPct val="100000"/>
              <a:buChar char="•"/>
              <a:defRPr sz="3300">
                <a:solidFill>
                  <a:srgbClr val="11053B"/>
                </a:solidFill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r>
              <a:t>S.Garattini "Acqua fresca?"</a:t>
            </a:r>
          </a:p>
          <a:p>
            <a:pPr marL="330868" marR="30479" indent="-330868" algn="l" defTabSz="975360">
              <a:lnSpc>
                <a:spcPct val="80000"/>
              </a:lnSpc>
              <a:spcBef>
                <a:spcPts val="500"/>
              </a:spcBef>
              <a:buSzPct val="100000"/>
              <a:buChar char="•"/>
              <a:defRPr sz="3300">
                <a:solidFill>
                  <a:srgbClr val="11053B"/>
                </a:solidFill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r>
              <a:t>S.Fuso "Naturale=buono?"</a:t>
            </a:r>
          </a:p>
          <a:p>
            <a:pPr marL="330868" marR="30479" indent="-330868" algn="l" defTabSz="975360">
              <a:lnSpc>
                <a:spcPct val="80000"/>
              </a:lnSpc>
              <a:spcBef>
                <a:spcPts val="500"/>
              </a:spcBef>
              <a:buSzPct val="100000"/>
              <a:buChar char="•"/>
              <a:defRPr sz="3300">
                <a:solidFill>
                  <a:srgbClr val="11053B"/>
                </a:solidFill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r>
              <a:t>A. De Vincentiis "Comunicare la scienza"</a:t>
            </a:r>
          </a:p>
          <a:p>
            <a:pPr marL="330868" marR="30479" indent="-330868" algn="l" defTabSz="975360">
              <a:lnSpc>
                <a:spcPct val="80000"/>
              </a:lnSpc>
              <a:spcBef>
                <a:spcPts val="500"/>
              </a:spcBef>
              <a:buSzPct val="100000"/>
              <a:buChar char="•"/>
              <a:defRPr sz="3300">
                <a:solidFill>
                  <a:srgbClr val="11053B"/>
                </a:solidFill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r>
              <a:t>S.Oss “Cose da non credere”</a:t>
            </a:r>
          </a:p>
          <a:p>
            <a:pPr marL="287655" marR="30479" indent="-257175" algn="l" defTabSz="975360">
              <a:lnSpc>
                <a:spcPct val="80000"/>
              </a:lnSpc>
              <a:spcBef>
                <a:spcPts val="500"/>
              </a:spcBef>
              <a:buClr>
                <a:srgbClr val="FFCC00"/>
              </a:buClr>
              <a:buFont typeface="Wingdings"/>
              <a:defRPr sz="3300">
                <a:solidFill>
                  <a:srgbClr val="11053B"/>
                </a:solidFill>
                <a:effectLst>
                  <a:outerShdw blurRad="9525" dist="19050" dir="2700000" rotWithShape="0">
                    <a:srgbClr val="000000"/>
                  </a:outerShdw>
                </a:effectLst>
                <a:uFill>
                  <a:solidFill>
                    <a:srgbClr val="FFFFFF"/>
                  </a:solidFill>
                </a:u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algn="l" defTabSz="438150">
              <a:spcBef>
                <a:spcPts val="3100"/>
              </a:spcBef>
              <a:buClr>
                <a:srgbClr val="FFCC00"/>
              </a:buClr>
              <a:buFont typeface="Wingdings"/>
              <a:defRPr sz="2400"/>
            </a:pPr>
            <a:r>
              <a:t>https://attivissimo.me/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420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420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</Words>
  <Application>Microsoft Macintosh PowerPoint</Application>
  <PresentationFormat>Personalizzato</PresentationFormat>
  <Paragraphs>17</Paragraphs>
  <Slides>22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32" baseType="lpstr">
      <vt:lpstr>Garamond</vt:lpstr>
      <vt:lpstr>Helvetica</vt:lpstr>
      <vt:lpstr>Helvetica Light</vt:lpstr>
      <vt:lpstr>Helvetica Neue</vt:lpstr>
      <vt:lpstr>Helvetica Neue Light</vt:lpstr>
      <vt:lpstr>Helvetica Neue Medium</vt:lpstr>
      <vt:lpstr>Helvetica Neue Thin</vt:lpstr>
      <vt:lpstr>Stone Sans Sem ITC TT-Semi</vt:lpstr>
      <vt:lpstr>Wingdings</vt:lpstr>
      <vt:lpstr>White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Microsoft Office User</cp:lastModifiedBy>
  <cp:revision>1</cp:revision>
  <dcterms:modified xsi:type="dcterms:W3CDTF">2025-10-29T18:43:22Z</dcterms:modified>
</cp:coreProperties>
</file>